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sldIdLst>
    <p:sldId id="256" r:id="rId2"/>
    <p:sldId id="816" r:id="rId3"/>
    <p:sldId id="865" r:id="rId4"/>
    <p:sldId id="567" r:id="rId5"/>
    <p:sldId id="863" r:id="rId6"/>
    <p:sldId id="820" r:id="rId7"/>
    <p:sldId id="866" r:id="rId8"/>
    <p:sldId id="867" r:id="rId9"/>
    <p:sldId id="868" r:id="rId10"/>
    <p:sldId id="869" r:id="rId11"/>
    <p:sldId id="870" r:id="rId12"/>
    <p:sldId id="257" r:id="rId13"/>
    <p:sldId id="563" r:id="rId14"/>
    <p:sldId id="874" r:id="rId15"/>
    <p:sldId id="873" r:id="rId16"/>
    <p:sldId id="559" r:id="rId17"/>
    <p:sldId id="560" r:id="rId18"/>
    <p:sldId id="782" r:id="rId19"/>
    <p:sldId id="263" r:id="rId20"/>
    <p:sldId id="568" r:id="rId21"/>
    <p:sldId id="564" r:id="rId22"/>
    <p:sldId id="871" r:id="rId23"/>
    <p:sldId id="876" r:id="rId24"/>
    <p:sldId id="539" r:id="rId25"/>
    <p:sldId id="545" r:id="rId26"/>
    <p:sldId id="540" r:id="rId27"/>
    <p:sldId id="875" r:id="rId28"/>
    <p:sldId id="538" r:id="rId29"/>
    <p:sldId id="546" r:id="rId30"/>
    <p:sldId id="547" r:id="rId31"/>
    <p:sldId id="877" r:id="rId32"/>
    <p:sldId id="872" r:id="rId33"/>
    <p:sldId id="548" r:id="rId34"/>
    <p:sldId id="878" r:id="rId35"/>
    <p:sldId id="544" r:id="rId36"/>
    <p:sldId id="550" r:id="rId37"/>
    <p:sldId id="551" r:id="rId38"/>
    <p:sldId id="553" r:id="rId39"/>
    <p:sldId id="881" r:id="rId40"/>
    <p:sldId id="882" r:id="rId41"/>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Lesson 1 - Introduction to our Common Faith" id="{8E0D3707-B77D-8F41-8FD7-3AC7E962697D}">
          <p14:sldIdLst/>
        </p14:section>
        <p14:section name="Lesson 2 - The Nature of God" id="{2BF28F97-9509-C941-9B34-97D7C7E97465}">
          <p14:sldIdLst>
            <p14:sldId id="256"/>
            <p14:sldId id="816"/>
            <p14:sldId id="865"/>
            <p14:sldId id="567"/>
            <p14:sldId id="863"/>
            <p14:sldId id="820"/>
            <p14:sldId id="866"/>
            <p14:sldId id="867"/>
            <p14:sldId id="868"/>
            <p14:sldId id="869"/>
            <p14:sldId id="870"/>
            <p14:sldId id="257"/>
            <p14:sldId id="563"/>
            <p14:sldId id="874"/>
            <p14:sldId id="873"/>
            <p14:sldId id="559"/>
            <p14:sldId id="560"/>
            <p14:sldId id="782"/>
            <p14:sldId id="263"/>
            <p14:sldId id="568"/>
            <p14:sldId id="564"/>
            <p14:sldId id="871"/>
            <p14:sldId id="876"/>
            <p14:sldId id="539"/>
            <p14:sldId id="545"/>
            <p14:sldId id="540"/>
            <p14:sldId id="875"/>
            <p14:sldId id="538"/>
            <p14:sldId id="546"/>
            <p14:sldId id="547"/>
            <p14:sldId id="877"/>
            <p14:sldId id="872"/>
            <p14:sldId id="548"/>
            <p14:sldId id="878"/>
            <p14:sldId id="544"/>
            <p14:sldId id="550"/>
            <p14:sldId id="551"/>
            <p14:sldId id="553"/>
            <p14:sldId id="881"/>
            <p14:sldId id="882"/>
          </p14:sldIdLst>
        </p14:section>
        <p14:section name="Lesson 3 - The Nature of Man" id="{428D64C3-2919-3A4C-A138-A4CCB8F46CAA}">
          <p14:sldIdLst/>
        </p14:section>
        <p14:section name="Lesson 4 - Revelation and Inspiration" id="{84340429-5562-9249-AD34-7081EA03B00A}">
          <p14:sldIdLst/>
        </p14:section>
        <p14:section name="Lesson 5 - Jesus the Christ" id="{52CD60F0-79A1-F848-B105-4BC87480A08F}">
          <p14:sldIdLst/>
        </p14:section>
        <p14:section name="Lesson 6 - Salvation" id="{29D5647E-4333-8A46-A0F8-D76337C043AD}">
          <p14:sldIdLst/>
        </p14:section>
        <p14:section name="Lesson 7 - The Church" id="{F0A8E837-D526-9F46-BEB4-D54E65D0AAE5}">
          <p14:sldIdLst/>
        </p14:section>
        <p14:section name="Lesson 8 - End Things" id="{CCE0A5D4-782A-E245-B5AD-11BDF4CA6E7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9201"/>
    <a:srgbClr val="156082"/>
    <a:srgbClr val="3B7D23"/>
    <a:srgbClr val="92D050"/>
    <a:srgbClr val="FFFFFF"/>
    <a:srgbClr val="E7EBE8"/>
    <a:srgbClr val="EDB201"/>
    <a:srgbClr val="DAA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3041"/>
    <p:restoredTop sz="96327"/>
  </p:normalViewPr>
  <p:slideViewPr>
    <p:cSldViewPr snapToGrid="0" showGuides="1">
      <p:cViewPr varScale="1">
        <p:scale>
          <a:sx n="176" d="100"/>
          <a:sy n="176" d="100"/>
        </p:scale>
        <p:origin x="344" y="200"/>
      </p:cViewPr>
      <p:guideLst>
        <p:guide orient="horz" pos="2160"/>
        <p:guide pos="3840"/>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9666D9D1-A806-DD4A-AACB-8F70FABD7441}" type="datetimeFigureOut">
              <a:rPr lang="en-US" smtClean="0"/>
              <a:t>4/17/24</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4132AB78-4F8B-4141-91D7-4B070778FF3C}" type="slidenum">
              <a:rPr lang="en-US" smtClean="0"/>
              <a:t>‹#›</a:t>
            </a:fld>
            <a:endParaRPr lang="en-US"/>
          </a:p>
        </p:txBody>
      </p:sp>
    </p:spTree>
    <p:extLst>
      <p:ext uri="{BB962C8B-B14F-4D97-AF65-F5344CB8AC3E}">
        <p14:creationId xmlns:p14="http://schemas.microsoft.com/office/powerpoint/2010/main" val="1171630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goodreads.com/work/quotes/4790821"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a:extLst>
              <a:ext uri="{FF2B5EF4-FFF2-40B4-BE49-F238E27FC236}">
                <a16:creationId xmlns:a16="http://schemas.microsoft.com/office/drawing/2014/main" id="{7F150E62-A6D8-3A26-AC44-1B2E4F1AAC54}"/>
              </a:ext>
            </a:extLst>
          </p:cNvPr>
          <p:cNvSpPr>
            <a:spLocks noGrp="1" noRot="1" noChangeAspect="1" noTextEdit="1"/>
          </p:cNvSpPr>
          <p:nvPr>
            <p:ph type="sldImg"/>
          </p:nvPr>
        </p:nvSpPr>
        <p:spPr>
          <a:ln/>
        </p:spPr>
      </p:sp>
      <p:sp>
        <p:nvSpPr>
          <p:cNvPr id="117763" name="Notes Placeholder 2">
            <a:extLst>
              <a:ext uri="{FF2B5EF4-FFF2-40B4-BE49-F238E27FC236}">
                <a16:creationId xmlns:a16="http://schemas.microsoft.com/office/drawing/2014/main" id="{3BC6FC45-2CCF-B2F6-69CF-7BC97C56512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“Aslan is a lion - </a:t>
            </a:r>
            <a:r>
              <a:rPr lang="en-US" altLang="en-US" u="sng"/>
              <a:t>the</a:t>
            </a:r>
            <a:r>
              <a:rPr lang="en-US" altLang="en-US"/>
              <a:t> Lion, the </a:t>
            </a:r>
            <a:r>
              <a:rPr lang="en-US" altLang="en-US" i="1"/>
              <a:t>great</a:t>
            </a:r>
            <a:r>
              <a:rPr lang="en-US" altLang="en-US"/>
              <a:t> Lion." "Ooh" said Susan. "I'd thought he was a man.  Is he--quite safe? I shall feel rather nervous about meeting a lion"..."Safe?" said Mr Beaver ..."Who said anything about safe? 'Course he isn't safe. But he's good. He's the King, I tell you.”</a:t>
            </a:r>
          </a:p>
          <a:p>
            <a:r>
              <a:rPr lang="en-US" altLang="en-US" b="1"/>
              <a:t>C.S. Lewis, </a:t>
            </a:r>
            <a:r>
              <a:rPr lang="en-US" altLang="en-US" b="1">
                <a:hlinkClick r:id="rId3"/>
              </a:rPr>
              <a:t>The Lion, the Witch and the Wardrobe</a:t>
            </a:r>
            <a:endParaRPr lang="en-US" altLang="en-US"/>
          </a:p>
        </p:txBody>
      </p:sp>
      <p:sp>
        <p:nvSpPr>
          <p:cNvPr id="117764" name="Slide Number Placeholder 3">
            <a:extLst>
              <a:ext uri="{FF2B5EF4-FFF2-40B4-BE49-F238E27FC236}">
                <a16:creationId xmlns:a16="http://schemas.microsoft.com/office/drawing/2014/main" id="{C7CEDA89-4C66-8646-C3D3-7A879317B93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cs typeface="Arial" panose="020B0604020202020204" pitchFamily="34" charset="0"/>
              </a:defRPr>
            </a:lvl1pPr>
            <a:lvl2pPr marL="735013" indent="-282575">
              <a:defRPr sz="2400" b="1">
                <a:solidFill>
                  <a:schemeClr val="tx1"/>
                </a:solidFill>
                <a:latin typeface="Arial" panose="020B0604020202020204" pitchFamily="34" charset="0"/>
                <a:cs typeface="Arial" panose="020B0604020202020204" pitchFamily="34" charset="0"/>
              </a:defRPr>
            </a:lvl2pPr>
            <a:lvl3pPr marL="1130300" indent="-225425">
              <a:defRPr sz="2400" b="1">
                <a:solidFill>
                  <a:schemeClr val="tx1"/>
                </a:solidFill>
                <a:latin typeface="Arial" panose="020B0604020202020204" pitchFamily="34" charset="0"/>
                <a:cs typeface="Arial" panose="020B0604020202020204" pitchFamily="34" charset="0"/>
              </a:defRPr>
            </a:lvl3pPr>
            <a:lvl4pPr marL="1582738" indent="-225425">
              <a:defRPr sz="2400" b="1">
                <a:solidFill>
                  <a:schemeClr val="tx1"/>
                </a:solidFill>
                <a:latin typeface="Arial" panose="020B0604020202020204" pitchFamily="34" charset="0"/>
                <a:cs typeface="Arial" panose="020B0604020202020204" pitchFamily="34" charset="0"/>
              </a:defRPr>
            </a:lvl4pPr>
            <a:lvl5pPr marL="2035175" indent="-225425">
              <a:defRPr sz="2400" b="1">
                <a:solidFill>
                  <a:schemeClr val="tx1"/>
                </a:solidFill>
                <a:latin typeface="Arial" panose="020B0604020202020204" pitchFamily="34" charset="0"/>
                <a:cs typeface="Arial" panose="020B0604020202020204" pitchFamily="34" charset="0"/>
              </a:defRPr>
            </a:lvl5pPr>
            <a:lvl6pPr marL="2492375" indent="-225425"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49575" indent="-225425"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06775" indent="-225425"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63975" indent="-225425"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fld id="{65C39D0E-2EC6-0E4A-9367-2CB32314B5FE}" type="slidenum">
              <a:rPr lang="en-US" altLang="en-US" sz="1200" b="0">
                <a:latin typeface="Times New Roman" panose="02020603050405020304" pitchFamily="18" charset="0"/>
              </a:rPr>
              <a:pPr/>
              <a:t>36</a:t>
            </a:fld>
            <a:endParaRPr lang="en-US" altLang="en-US" sz="1200" b="0">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A close-up of a plant growing from the ground&#10;&#10;Description automatically generated">
            <a:extLst>
              <a:ext uri="{FF2B5EF4-FFF2-40B4-BE49-F238E27FC236}">
                <a16:creationId xmlns:a16="http://schemas.microsoft.com/office/drawing/2014/main" id="{86A0D9F3-851C-3F7B-6F79-6DA23DBDD5E0}"/>
              </a:ext>
            </a:extLst>
          </p:cNvPr>
          <p:cNvPicPr>
            <a:picLocks noChangeAspect="1"/>
          </p:cNvPicPr>
          <p:nvPr userDrawn="1"/>
        </p:nvPicPr>
        <p:blipFill rotWithShape="1">
          <a:blip r:embed="rId2" cstate="print">
            <a:alphaModFix amt="50000"/>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1B571F1-31E1-C377-1649-F76C7EAC37BC}"/>
              </a:ext>
            </a:extLst>
          </p:cNvPr>
          <p:cNvSpPr>
            <a:spLocks noGrp="1"/>
          </p:cNvSpPr>
          <p:nvPr>
            <p:ph type="ctrTitle"/>
          </p:nvPr>
        </p:nvSpPr>
        <p:spPr>
          <a:xfrm>
            <a:off x="1524000" y="248603"/>
            <a:ext cx="9144000" cy="1655762"/>
          </a:xfrm>
        </p:spPr>
        <p:txBody>
          <a:bodyPr anchor="b"/>
          <a:lstStyle>
            <a:lvl1pPr algn="ctr">
              <a:defRPr sz="600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4C94CDBF-2AEF-DD6D-E5B0-584095CC9C34}"/>
              </a:ext>
            </a:extLst>
          </p:cNvPr>
          <p:cNvSpPr>
            <a:spLocks noGrp="1"/>
          </p:cNvSpPr>
          <p:nvPr>
            <p:ph type="subTitle" idx="1"/>
          </p:nvPr>
        </p:nvSpPr>
        <p:spPr>
          <a:xfrm>
            <a:off x="1524000" y="194595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288BDCB1-7141-59E6-18E8-3BE203993C9B}"/>
              </a:ext>
            </a:extLst>
          </p:cNvPr>
          <p:cNvSpPr>
            <a:spLocks noGrp="1"/>
          </p:cNvSpPr>
          <p:nvPr>
            <p:ph type="dt" sz="half" idx="10"/>
          </p:nvPr>
        </p:nvSpPr>
        <p:spPr/>
        <p:txBody>
          <a:bodyPr/>
          <a:lstStyle/>
          <a:p>
            <a:fld id="{D470E388-5602-114B-B3D5-756001FCCA56}" type="datetimeFigureOut">
              <a:rPr lang="en-US" smtClean="0"/>
              <a:t>4/17/24</a:t>
            </a:fld>
            <a:endParaRPr lang="en-US" dirty="0"/>
          </a:p>
        </p:txBody>
      </p:sp>
      <p:sp>
        <p:nvSpPr>
          <p:cNvPr id="5" name="Footer Placeholder 4">
            <a:extLst>
              <a:ext uri="{FF2B5EF4-FFF2-40B4-BE49-F238E27FC236}">
                <a16:creationId xmlns:a16="http://schemas.microsoft.com/office/drawing/2014/main" id="{73395918-4F19-800A-E644-B7BAF113FDA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4495589-1445-493F-3D42-ACE5B49277BF}"/>
              </a:ext>
            </a:extLst>
          </p:cNvPr>
          <p:cNvSpPr>
            <a:spLocks noGrp="1"/>
          </p:cNvSpPr>
          <p:nvPr>
            <p:ph type="sldNum" sz="quarter" idx="12"/>
          </p:nvPr>
        </p:nvSpPr>
        <p:spPr/>
        <p:txBody>
          <a:bodyPr/>
          <a:lstStyle/>
          <a:p>
            <a:fld id="{831DA9A7-49C2-0943-8473-96E255CB77E7}" type="slidenum">
              <a:rPr lang="en-US" smtClean="0"/>
              <a:t>‹#›</a:t>
            </a:fld>
            <a:endParaRPr lang="en-US"/>
          </a:p>
        </p:txBody>
      </p:sp>
    </p:spTree>
    <p:extLst>
      <p:ext uri="{BB962C8B-B14F-4D97-AF65-F5344CB8AC3E}">
        <p14:creationId xmlns:p14="http://schemas.microsoft.com/office/powerpoint/2010/main" val="34434095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7D1A4-B45D-032A-B67D-8BB486FDEA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20E2909-80A1-CCA5-4BD2-2C49E60AE281}"/>
              </a:ext>
            </a:extLst>
          </p:cNvPr>
          <p:cNvSpPr>
            <a:spLocks noGrp="1"/>
          </p:cNvSpPr>
          <p:nvPr>
            <p:ph type="pic" idx="1"/>
          </p:nvPr>
        </p:nvSpPr>
        <p:spPr>
          <a:xfrm>
            <a:off x="5183188" y="987425"/>
            <a:ext cx="6172200" cy="4873625"/>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F46E2016-15F6-E8D8-3FC2-D0419DF0ED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0193A6-34AF-2D33-6901-8501B6CF5C93}"/>
              </a:ext>
            </a:extLst>
          </p:cNvPr>
          <p:cNvSpPr>
            <a:spLocks noGrp="1"/>
          </p:cNvSpPr>
          <p:nvPr>
            <p:ph type="dt" sz="half" idx="10"/>
          </p:nvPr>
        </p:nvSpPr>
        <p:spPr/>
        <p:txBody>
          <a:bodyPr/>
          <a:lstStyle/>
          <a:p>
            <a:fld id="{D470E388-5602-114B-B3D5-756001FCCA56}" type="datetimeFigureOut">
              <a:rPr lang="en-US" smtClean="0"/>
              <a:t>4/17/24</a:t>
            </a:fld>
            <a:endParaRPr lang="en-US"/>
          </a:p>
        </p:txBody>
      </p:sp>
      <p:sp>
        <p:nvSpPr>
          <p:cNvPr id="6" name="Footer Placeholder 5">
            <a:extLst>
              <a:ext uri="{FF2B5EF4-FFF2-40B4-BE49-F238E27FC236}">
                <a16:creationId xmlns:a16="http://schemas.microsoft.com/office/drawing/2014/main" id="{40A7B70F-76F4-6498-01D8-B79031E286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89DFAB-1C36-BA66-9D0A-13F62305CF59}"/>
              </a:ext>
            </a:extLst>
          </p:cNvPr>
          <p:cNvSpPr>
            <a:spLocks noGrp="1"/>
          </p:cNvSpPr>
          <p:nvPr>
            <p:ph type="sldNum" sz="quarter" idx="12"/>
          </p:nvPr>
        </p:nvSpPr>
        <p:spPr/>
        <p:txBody>
          <a:bodyPr/>
          <a:lstStyle/>
          <a:p>
            <a:fld id="{831DA9A7-49C2-0943-8473-96E255CB77E7}" type="slidenum">
              <a:rPr lang="en-US" smtClean="0"/>
              <a:t>‹#›</a:t>
            </a:fld>
            <a:endParaRPr lang="en-US"/>
          </a:p>
        </p:txBody>
      </p:sp>
    </p:spTree>
    <p:extLst>
      <p:ext uri="{BB962C8B-B14F-4D97-AF65-F5344CB8AC3E}">
        <p14:creationId xmlns:p14="http://schemas.microsoft.com/office/powerpoint/2010/main" val="107516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580EC-428C-EBE0-23C3-313450F634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BDEDB6A-4AA6-0A4F-7B87-0EF84A5A2B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A286D7-2E27-8A69-2729-42C85C73BF79}"/>
              </a:ext>
            </a:extLst>
          </p:cNvPr>
          <p:cNvSpPr>
            <a:spLocks noGrp="1"/>
          </p:cNvSpPr>
          <p:nvPr>
            <p:ph type="dt" sz="half" idx="10"/>
          </p:nvPr>
        </p:nvSpPr>
        <p:spPr/>
        <p:txBody>
          <a:bodyPr/>
          <a:lstStyle/>
          <a:p>
            <a:fld id="{D470E388-5602-114B-B3D5-756001FCCA56}" type="datetimeFigureOut">
              <a:rPr lang="en-US" smtClean="0"/>
              <a:t>4/17/24</a:t>
            </a:fld>
            <a:endParaRPr lang="en-US"/>
          </a:p>
        </p:txBody>
      </p:sp>
      <p:sp>
        <p:nvSpPr>
          <p:cNvPr id="5" name="Footer Placeholder 4">
            <a:extLst>
              <a:ext uri="{FF2B5EF4-FFF2-40B4-BE49-F238E27FC236}">
                <a16:creationId xmlns:a16="http://schemas.microsoft.com/office/drawing/2014/main" id="{221C69A1-7424-07FF-A1A7-7CA5C06329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B5FCC0-F295-85AF-4F13-E9706C7145C4}"/>
              </a:ext>
            </a:extLst>
          </p:cNvPr>
          <p:cNvSpPr>
            <a:spLocks noGrp="1"/>
          </p:cNvSpPr>
          <p:nvPr>
            <p:ph type="sldNum" sz="quarter" idx="12"/>
          </p:nvPr>
        </p:nvSpPr>
        <p:spPr/>
        <p:txBody>
          <a:bodyPr/>
          <a:lstStyle/>
          <a:p>
            <a:fld id="{831DA9A7-49C2-0943-8473-96E255CB77E7}" type="slidenum">
              <a:rPr lang="en-US" smtClean="0"/>
              <a:t>‹#›</a:t>
            </a:fld>
            <a:endParaRPr lang="en-US"/>
          </a:p>
        </p:txBody>
      </p:sp>
    </p:spTree>
    <p:extLst>
      <p:ext uri="{BB962C8B-B14F-4D97-AF65-F5344CB8AC3E}">
        <p14:creationId xmlns:p14="http://schemas.microsoft.com/office/powerpoint/2010/main" val="9466404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9F2F70-88B9-01F2-A868-E28F9C7A31D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7C7608A-3E9C-A8D2-6C57-5FE860C250B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680C1A-085D-9499-6D3B-1F0F79AB09A7}"/>
              </a:ext>
            </a:extLst>
          </p:cNvPr>
          <p:cNvSpPr>
            <a:spLocks noGrp="1"/>
          </p:cNvSpPr>
          <p:nvPr>
            <p:ph type="dt" sz="half" idx="10"/>
          </p:nvPr>
        </p:nvSpPr>
        <p:spPr/>
        <p:txBody>
          <a:bodyPr/>
          <a:lstStyle/>
          <a:p>
            <a:fld id="{D470E388-5602-114B-B3D5-756001FCCA56}" type="datetimeFigureOut">
              <a:rPr lang="en-US" smtClean="0"/>
              <a:t>4/17/24</a:t>
            </a:fld>
            <a:endParaRPr lang="en-US"/>
          </a:p>
        </p:txBody>
      </p:sp>
      <p:sp>
        <p:nvSpPr>
          <p:cNvPr id="5" name="Footer Placeholder 4">
            <a:extLst>
              <a:ext uri="{FF2B5EF4-FFF2-40B4-BE49-F238E27FC236}">
                <a16:creationId xmlns:a16="http://schemas.microsoft.com/office/drawing/2014/main" id="{48A1B499-0B2E-6736-44CA-67C080D356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815131-8F9C-A789-2E91-7F3B47A1FCAE}"/>
              </a:ext>
            </a:extLst>
          </p:cNvPr>
          <p:cNvSpPr>
            <a:spLocks noGrp="1"/>
          </p:cNvSpPr>
          <p:nvPr>
            <p:ph type="sldNum" sz="quarter" idx="12"/>
          </p:nvPr>
        </p:nvSpPr>
        <p:spPr/>
        <p:txBody>
          <a:bodyPr/>
          <a:lstStyle/>
          <a:p>
            <a:fld id="{831DA9A7-49C2-0943-8473-96E255CB77E7}" type="slidenum">
              <a:rPr lang="en-US" smtClean="0"/>
              <a:t>‹#›</a:t>
            </a:fld>
            <a:endParaRPr lang="en-US"/>
          </a:p>
        </p:txBody>
      </p:sp>
    </p:spTree>
    <p:extLst>
      <p:ext uri="{BB962C8B-B14F-4D97-AF65-F5344CB8AC3E}">
        <p14:creationId xmlns:p14="http://schemas.microsoft.com/office/powerpoint/2010/main" val="4178919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3804F-72C9-F585-634B-F7AD5ECB5D6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361B27B-2D59-5963-2544-DE0C618F2B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EC2E221-0CFB-7362-007E-32F4EC169161}"/>
              </a:ext>
            </a:extLst>
          </p:cNvPr>
          <p:cNvSpPr>
            <a:spLocks noGrp="1"/>
          </p:cNvSpPr>
          <p:nvPr>
            <p:ph type="dt" sz="half" idx="10"/>
          </p:nvPr>
        </p:nvSpPr>
        <p:spPr/>
        <p:txBody>
          <a:bodyPr/>
          <a:lstStyle/>
          <a:p>
            <a:fld id="{D470E388-5602-114B-B3D5-756001FCCA56}" type="datetimeFigureOut">
              <a:rPr lang="en-US" smtClean="0"/>
              <a:t>4/17/24</a:t>
            </a:fld>
            <a:endParaRPr lang="en-US"/>
          </a:p>
        </p:txBody>
      </p:sp>
      <p:sp>
        <p:nvSpPr>
          <p:cNvPr id="5" name="Footer Placeholder 4">
            <a:extLst>
              <a:ext uri="{FF2B5EF4-FFF2-40B4-BE49-F238E27FC236}">
                <a16:creationId xmlns:a16="http://schemas.microsoft.com/office/drawing/2014/main" id="{3227BFE2-C19B-2703-9EDC-65881119DC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F694F7-3BD1-400C-C543-7944C0EBB161}"/>
              </a:ext>
            </a:extLst>
          </p:cNvPr>
          <p:cNvSpPr>
            <a:spLocks noGrp="1"/>
          </p:cNvSpPr>
          <p:nvPr>
            <p:ph type="sldNum" sz="quarter" idx="12"/>
          </p:nvPr>
        </p:nvSpPr>
        <p:spPr/>
        <p:txBody>
          <a:bodyPr/>
          <a:lstStyle/>
          <a:p>
            <a:fld id="{831DA9A7-49C2-0943-8473-96E255CB77E7}" type="slidenum">
              <a:rPr lang="en-US" smtClean="0"/>
              <a:t>‹#›</a:t>
            </a:fld>
            <a:endParaRPr lang="en-US"/>
          </a:p>
        </p:txBody>
      </p:sp>
    </p:spTree>
    <p:extLst>
      <p:ext uri="{BB962C8B-B14F-4D97-AF65-F5344CB8AC3E}">
        <p14:creationId xmlns:p14="http://schemas.microsoft.com/office/powerpoint/2010/main" val="106222484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A close-up of a plant growing from the ground&#10;&#10;Description automatically generated">
            <a:extLst>
              <a:ext uri="{FF2B5EF4-FFF2-40B4-BE49-F238E27FC236}">
                <a16:creationId xmlns:a16="http://schemas.microsoft.com/office/drawing/2014/main" id="{7989C731-2F11-C69E-F1E8-4F12754D7A35}"/>
              </a:ext>
            </a:extLst>
          </p:cNvPr>
          <p:cNvPicPr>
            <a:picLocks noChangeAspect="1"/>
          </p:cNvPicPr>
          <p:nvPr userDrawn="1"/>
        </p:nvPicPr>
        <p:blipFill rotWithShape="1">
          <a:blip r:embed="rId2" cstate="print">
            <a:alphaModFix amt="35000"/>
            <a:extLst>
              <a:ext uri="{28A0092B-C50C-407E-A947-70E740481C1C}">
                <a14:useLocalDpi xmlns:a14="http://schemas.microsoft.com/office/drawing/2010/main"/>
              </a:ext>
            </a:extLst>
          </a:blip>
          <a:src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938A9140-08A9-3C85-C08A-370E869A30FC}"/>
              </a:ext>
            </a:extLst>
          </p:cNvPr>
          <p:cNvSpPr>
            <a:spLocks noGrp="1"/>
          </p:cNvSpPr>
          <p:nvPr>
            <p:ph type="title"/>
          </p:nvPr>
        </p:nvSpPr>
        <p:spPr>
          <a:xfrm>
            <a:off x="831850" y="1709738"/>
            <a:ext cx="10515600" cy="2852737"/>
          </a:xfrm>
        </p:spPr>
        <p:txBody>
          <a:bodyPr anchor="b"/>
          <a:lstStyle>
            <a:lvl1pPr algn="l">
              <a:defRPr sz="6000">
                <a:solidFill>
                  <a:schemeClr val="tx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AC9C9979-8251-B319-B907-60749E5B589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98E651-2710-70CF-5254-6139961D96D7}"/>
              </a:ext>
            </a:extLst>
          </p:cNvPr>
          <p:cNvSpPr>
            <a:spLocks noGrp="1"/>
          </p:cNvSpPr>
          <p:nvPr>
            <p:ph type="dt" sz="half" idx="10"/>
          </p:nvPr>
        </p:nvSpPr>
        <p:spPr/>
        <p:txBody>
          <a:bodyPr/>
          <a:lstStyle/>
          <a:p>
            <a:fld id="{D470E388-5602-114B-B3D5-756001FCCA56}" type="datetimeFigureOut">
              <a:rPr lang="en-US" smtClean="0"/>
              <a:t>4/17/24</a:t>
            </a:fld>
            <a:endParaRPr lang="en-US"/>
          </a:p>
        </p:txBody>
      </p:sp>
      <p:sp>
        <p:nvSpPr>
          <p:cNvPr id="5" name="Footer Placeholder 4">
            <a:extLst>
              <a:ext uri="{FF2B5EF4-FFF2-40B4-BE49-F238E27FC236}">
                <a16:creationId xmlns:a16="http://schemas.microsoft.com/office/drawing/2014/main" id="{98EEA6F1-09B7-DDDF-45AE-530441E318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AA7B16-EA0E-28E3-0A10-801D1C5EF663}"/>
              </a:ext>
            </a:extLst>
          </p:cNvPr>
          <p:cNvSpPr>
            <a:spLocks noGrp="1"/>
          </p:cNvSpPr>
          <p:nvPr>
            <p:ph type="sldNum" sz="quarter" idx="12"/>
          </p:nvPr>
        </p:nvSpPr>
        <p:spPr/>
        <p:txBody>
          <a:bodyPr/>
          <a:lstStyle/>
          <a:p>
            <a:fld id="{831DA9A7-49C2-0943-8473-96E255CB77E7}" type="slidenum">
              <a:rPr lang="en-US" smtClean="0"/>
              <a:t>‹#›</a:t>
            </a:fld>
            <a:endParaRPr lang="en-US"/>
          </a:p>
        </p:txBody>
      </p:sp>
    </p:spTree>
    <p:extLst>
      <p:ext uri="{BB962C8B-B14F-4D97-AF65-F5344CB8AC3E}">
        <p14:creationId xmlns:p14="http://schemas.microsoft.com/office/powerpoint/2010/main" val="10157641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8F897-4017-F04F-9D30-C0E39BBD6DDE}"/>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DE0DC5C-B31C-0255-8906-05348A0E7D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37AE109-6843-167A-0DBE-002C58E9DFE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DFD44C2-FB4F-3F04-E63F-0F84AD6F960C}"/>
              </a:ext>
            </a:extLst>
          </p:cNvPr>
          <p:cNvSpPr>
            <a:spLocks noGrp="1"/>
          </p:cNvSpPr>
          <p:nvPr>
            <p:ph type="dt" sz="half" idx="10"/>
          </p:nvPr>
        </p:nvSpPr>
        <p:spPr/>
        <p:txBody>
          <a:bodyPr/>
          <a:lstStyle/>
          <a:p>
            <a:fld id="{D470E388-5602-114B-B3D5-756001FCCA56}" type="datetimeFigureOut">
              <a:rPr lang="en-US" smtClean="0"/>
              <a:t>4/17/24</a:t>
            </a:fld>
            <a:endParaRPr lang="en-US" dirty="0"/>
          </a:p>
        </p:txBody>
      </p:sp>
      <p:sp>
        <p:nvSpPr>
          <p:cNvPr id="6" name="Footer Placeholder 5">
            <a:extLst>
              <a:ext uri="{FF2B5EF4-FFF2-40B4-BE49-F238E27FC236}">
                <a16:creationId xmlns:a16="http://schemas.microsoft.com/office/drawing/2014/main" id="{1CFF9BC7-B49F-7946-CD2E-72C4A07B65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ACF942-256D-BEAB-4E0C-36B8976F579B}"/>
              </a:ext>
            </a:extLst>
          </p:cNvPr>
          <p:cNvSpPr>
            <a:spLocks noGrp="1"/>
          </p:cNvSpPr>
          <p:nvPr>
            <p:ph type="sldNum" sz="quarter" idx="12"/>
          </p:nvPr>
        </p:nvSpPr>
        <p:spPr/>
        <p:txBody>
          <a:bodyPr/>
          <a:lstStyle/>
          <a:p>
            <a:fld id="{831DA9A7-49C2-0943-8473-96E255CB77E7}" type="slidenum">
              <a:rPr lang="en-US" smtClean="0"/>
              <a:t>‹#›</a:t>
            </a:fld>
            <a:endParaRPr lang="en-US"/>
          </a:p>
        </p:txBody>
      </p:sp>
    </p:spTree>
    <p:extLst>
      <p:ext uri="{BB962C8B-B14F-4D97-AF65-F5344CB8AC3E}">
        <p14:creationId xmlns:p14="http://schemas.microsoft.com/office/powerpoint/2010/main" val="67523914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Scripture on To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8F897-4017-F04F-9D30-C0E39BBD6DDE}"/>
              </a:ext>
            </a:extLst>
          </p:cNvPr>
          <p:cNvSpPr>
            <a:spLocks noGrp="1"/>
          </p:cNvSpPr>
          <p:nvPr>
            <p:ph type="title"/>
          </p:nvPr>
        </p:nvSpPr>
        <p:spPr>
          <a:xfrm>
            <a:off x="675861" y="2488758"/>
            <a:ext cx="3362739" cy="3625795"/>
          </a:xfrm>
        </p:spPr>
        <p:txBody>
          <a:bodyPr anchor="t">
            <a:normAutofit/>
          </a:bodyPr>
          <a:lstStyle>
            <a:lvl1pPr algn="l">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ADE0DC5C-B31C-0255-8906-05348A0E7D88}"/>
              </a:ext>
            </a:extLst>
          </p:cNvPr>
          <p:cNvSpPr>
            <a:spLocks noGrp="1"/>
          </p:cNvSpPr>
          <p:nvPr>
            <p:ph sz="half" idx="1"/>
          </p:nvPr>
        </p:nvSpPr>
        <p:spPr>
          <a:xfrm>
            <a:off x="675861" y="306927"/>
            <a:ext cx="10559331" cy="2118224"/>
          </a:xfrm>
        </p:spPr>
        <p:txBody>
          <a:bodyPr>
            <a:normAutofit/>
          </a:bodyPr>
          <a:lstStyle>
            <a:lvl1pPr marL="0" indent="0">
              <a:buNone/>
              <a:defRPr sz="2400" i="1"/>
            </a:lvl1pPr>
            <a:lvl2pPr marL="457200" indent="0">
              <a:buFont typeface="Arial" panose="020B0604020202020204" pitchFamily="34" charset="0"/>
              <a:buNone/>
              <a:defRPr sz="2000" i="1"/>
            </a:lvl2pPr>
            <a:lvl3pPr marL="914400" indent="0">
              <a:buNone/>
              <a:defRPr sz="1800" i="1"/>
            </a:lvl3pPr>
            <a:lvl4pPr marL="1371600" indent="0">
              <a:buNone/>
              <a:defRPr sz="1600" i="1"/>
            </a:lvl4pPr>
            <a:lvl5pPr marL="1828800" indent="0">
              <a:buNone/>
              <a:defRPr sz="1600"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37AE109-6843-167A-0DBE-002C58E9DFE1}"/>
              </a:ext>
            </a:extLst>
          </p:cNvPr>
          <p:cNvSpPr>
            <a:spLocks noGrp="1"/>
          </p:cNvSpPr>
          <p:nvPr>
            <p:ph sz="half" idx="2"/>
          </p:nvPr>
        </p:nvSpPr>
        <p:spPr>
          <a:xfrm>
            <a:off x="4102874" y="2488758"/>
            <a:ext cx="7174728" cy="3625795"/>
          </a:xfrm>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5DFD44C2-FB4F-3F04-E63F-0F84AD6F960C}"/>
              </a:ext>
            </a:extLst>
          </p:cNvPr>
          <p:cNvSpPr>
            <a:spLocks noGrp="1"/>
          </p:cNvSpPr>
          <p:nvPr>
            <p:ph type="dt" sz="half" idx="10"/>
          </p:nvPr>
        </p:nvSpPr>
        <p:spPr/>
        <p:txBody>
          <a:bodyPr/>
          <a:lstStyle/>
          <a:p>
            <a:fld id="{D470E388-5602-114B-B3D5-756001FCCA56}" type="datetimeFigureOut">
              <a:rPr lang="en-US" smtClean="0"/>
              <a:t>4/17/24</a:t>
            </a:fld>
            <a:endParaRPr lang="en-US" dirty="0"/>
          </a:p>
        </p:txBody>
      </p:sp>
      <p:sp>
        <p:nvSpPr>
          <p:cNvPr id="6" name="Footer Placeholder 5">
            <a:extLst>
              <a:ext uri="{FF2B5EF4-FFF2-40B4-BE49-F238E27FC236}">
                <a16:creationId xmlns:a16="http://schemas.microsoft.com/office/drawing/2014/main" id="{1CFF9BC7-B49F-7946-CD2E-72C4A07B651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7ACF942-256D-BEAB-4E0C-36B8976F579B}"/>
              </a:ext>
            </a:extLst>
          </p:cNvPr>
          <p:cNvSpPr>
            <a:spLocks noGrp="1"/>
          </p:cNvSpPr>
          <p:nvPr>
            <p:ph type="sldNum" sz="quarter" idx="12"/>
          </p:nvPr>
        </p:nvSpPr>
        <p:spPr/>
        <p:txBody>
          <a:bodyPr/>
          <a:lstStyle/>
          <a:p>
            <a:fld id="{831DA9A7-49C2-0943-8473-96E255CB77E7}" type="slidenum">
              <a:rPr lang="en-US" smtClean="0"/>
              <a:t>‹#›</a:t>
            </a:fld>
            <a:endParaRPr lang="en-US"/>
          </a:p>
        </p:txBody>
      </p:sp>
    </p:spTree>
    <p:extLst>
      <p:ext uri="{BB962C8B-B14F-4D97-AF65-F5344CB8AC3E}">
        <p14:creationId xmlns:p14="http://schemas.microsoft.com/office/powerpoint/2010/main" val="117048065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E4ADC-6726-8AB4-F575-A69F3CCCBFC7}"/>
              </a:ext>
            </a:extLst>
          </p:cNvPr>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4FD033-4AD9-88E9-5F5D-7CA24F6F84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DE3C78-AC29-D189-4617-A688F8E35EA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E5311A6-1067-4363-EEAE-ADEE76EB7D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8C06F1-630F-9892-750A-311F816B64F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543189CC-8D0A-3EB0-4904-3408C080EA51}"/>
              </a:ext>
            </a:extLst>
          </p:cNvPr>
          <p:cNvSpPr>
            <a:spLocks noGrp="1"/>
          </p:cNvSpPr>
          <p:nvPr>
            <p:ph type="dt" sz="half" idx="10"/>
          </p:nvPr>
        </p:nvSpPr>
        <p:spPr/>
        <p:txBody>
          <a:bodyPr/>
          <a:lstStyle/>
          <a:p>
            <a:fld id="{D470E388-5602-114B-B3D5-756001FCCA56}" type="datetimeFigureOut">
              <a:rPr lang="en-US" smtClean="0"/>
              <a:t>4/17/24</a:t>
            </a:fld>
            <a:endParaRPr lang="en-US"/>
          </a:p>
        </p:txBody>
      </p:sp>
      <p:sp>
        <p:nvSpPr>
          <p:cNvPr id="8" name="Footer Placeholder 7">
            <a:extLst>
              <a:ext uri="{FF2B5EF4-FFF2-40B4-BE49-F238E27FC236}">
                <a16:creationId xmlns:a16="http://schemas.microsoft.com/office/drawing/2014/main" id="{9864E990-22B2-E15F-E54A-AD9D3F45BB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0CA935-3092-5BD4-AB75-E0576C9CF090}"/>
              </a:ext>
            </a:extLst>
          </p:cNvPr>
          <p:cNvSpPr>
            <a:spLocks noGrp="1"/>
          </p:cNvSpPr>
          <p:nvPr>
            <p:ph type="sldNum" sz="quarter" idx="12"/>
          </p:nvPr>
        </p:nvSpPr>
        <p:spPr/>
        <p:txBody>
          <a:bodyPr/>
          <a:lstStyle/>
          <a:p>
            <a:fld id="{831DA9A7-49C2-0943-8473-96E255CB77E7}" type="slidenum">
              <a:rPr lang="en-US" smtClean="0"/>
              <a:t>‹#›</a:t>
            </a:fld>
            <a:endParaRPr lang="en-US"/>
          </a:p>
        </p:txBody>
      </p:sp>
    </p:spTree>
    <p:extLst>
      <p:ext uri="{BB962C8B-B14F-4D97-AF65-F5344CB8AC3E}">
        <p14:creationId xmlns:p14="http://schemas.microsoft.com/office/powerpoint/2010/main" val="2600965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97D93-21F7-A9D9-EA4F-2C5AB77D8093}"/>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381CE0-E889-4EEF-1AB4-8610050CC349}"/>
              </a:ext>
            </a:extLst>
          </p:cNvPr>
          <p:cNvSpPr>
            <a:spLocks noGrp="1"/>
          </p:cNvSpPr>
          <p:nvPr>
            <p:ph type="dt" sz="half" idx="10"/>
          </p:nvPr>
        </p:nvSpPr>
        <p:spPr/>
        <p:txBody>
          <a:bodyPr/>
          <a:lstStyle/>
          <a:p>
            <a:fld id="{D470E388-5602-114B-B3D5-756001FCCA56}" type="datetimeFigureOut">
              <a:rPr lang="en-US" smtClean="0"/>
              <a:t>4/17/24</a:t>
            </a:fld>
            <a:endParaRPr lang="en-US"/>
          </a:p>
        </p:txBody>
      </p:sp>
      <p:sp>
        <p:nvSpPr>
          <p:cNvPr id="4" name="Footer Placeholder 3">
            <a:extLst>
              <a:ext uri="{FF2B5EF4-FFF2-40B4-BE49-F238E27FC236}">
                <a16:creationId xmlns:a16="http://schemas.microsoft.com/office/drawing/2014/main" id="{A48D22CF-ECE7-4D9C-8692-0E70191B462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9DBA30D-C65A-87ED-3A5C-BDB78186EFD8}"/>
              </a:ext>
            </a:extLst>
          </p:cNvPr>
          <p:cNvSpPr>
            <a:spLocks noGrp="1"/>
          </p:cNvSpPr>
          <p:nvPr>
            <p:ph type="sldNum" sz="quarter" idx="12"/>
          </p:nvPr>
        </p:nvSpPr>
        <p:spPr/>
        <p:txBody>
          <a:bodyPr/>
          <a:lstStyle/>
          <a:p>
            <a:fld id="{831DA9A7-49C2-0943-8473-96E255CB77E7}" type="slidenum">
              <a:rPr lang="en-US" smtClean="0"/>
              <a:t>‹#›</a:t>
            </a:fld>
            <a:endParaRPr lang="en-US"/>
          </a:p>
        </p:txBody>
      </p:sp>
    </p:spTree>
    <p:extLst>
      <p:ext uri="{BB962C8B-B14F-4D97-AF65-F5344CB8AC3E}">
        <p14:creationId xmlns:p14="http://schemas.microsoft.com/office/powerpoint/2010/main" val="2209123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15280A-D685-DBF1-18D5-77A06526E8B3}"/>
              </a:ext>
            </a:extLst>
          </p:cNvPr>
          <p:cNvSpPr>
            <a:spLocks noGrp="1"/>
          </p:cNvSpPr>
          <p:nvPr>
            <p:ph type="dt" sz="half" idx="10"/>
          </p:nvPr>
        </p:nvSpPr>
        <p:spPr/>
        <p:txBody>
          <a:bodyPr/>
          <a:lstStyle/>
          <a:p>
            <a:fld id="{D470E388-5602-114B-B3D5-756001FCCA56}" type="datetimeFigureOut">
              <a:rPr lang="en-US" smtClean="0"/>
              <a:t>4/17/24</a:t>
            </a:fld>
            <a:endParaRPr lang="en-US"/>
          </a:p>
        </p:txBody>
      </p:sp>
      <p:sp>
        <p:nvSpPr>
          <p:cNvPr id="3" name="Footer Placeholder 2">
            <a:extLst>
              <a:ext uri="{FF2B5EF4-FFF2-40B4-BE49-F238E27FC236}">
                <a16:creationId xmlns:a16="http://schemas.microsoft.com/office/drawing/2014/main" id="{EF515178-BD2F-1AEA-1D0B-364A88F5C53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3BF491B-377F-A69D-BA73-135484E1AA21}"/>
              </a:ext>
            </a:extLst>
          </p:cNvPr>
          <p:cNvSpPr>
            <a:spLocks noGrp="1"/>
          </p:cNvSpPr>
          <p:nvPr>
            <p:ph type="sldNum" sz="quarter" idx="12"/>
          </p:nvPr>
        </p:nvSpPr>
        <p:spPr/>
        <p:txBody>
          <a:bodyPr/>
          <a:lstStyle/>
          <a:p>
            <a:fld id="{831DA9A7-49C2-0943-8473-96E255CB77E7}" type="slidenum">
              <a:rPr lang="en-US" smtClean="0"/>
              <a:t>‹#›</a:t>
            </a:fld>
            <a:endParaRPr lang="en-US"/>
          </a:p>
        </p:txBody>
      </p:sp>
    </p:spTree>
    <p:extLst>
      <p:ext uri="{BB962C8B-B14F-4D97-AF65-F5344CB8AC3E}">
        <p14:creationId xmlns:p14="http://schemas.microsoft.com/office/powerpoint/2010/main" val="1370241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D98F8-D9D4-2FBC-1D1E-B93F7DB8A1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FD546A1-F1F9-8670-51CD-232FEAAB2A84}"/>
              </a:ext>
            </a:extLst>
          </p:cNvPr>
          <p:cNvSpPr>
            <a:spLocks noGrp="1"/>
          </p:cNvSpPr>
          <p:nvPr>
            <p:ph idx="1"/>
          </p:nvPr>
        </p:nvSpPr>
        <p:spPr>
          <a:xfrm>
            <a:off x="5183188" y="987425"/>
            <a:ext cx="6172200" cy="4873625"/>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17717A69-B59B-8A60-7CDA-5F9CFB021E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47AA7D-B5E7-1416-ADDC-3DC7453B7B6D}"/>
              </a:ext>
            </a:extLst>
          </p:cNvPr>
          <p:cNvSpPr>
            <a:spLocks noGrp="1"/>
          </p:cNvSpPr>
          <p:nvPr>
            <p:ph type="dt" sz="half" idx="10"/>
          </p:nvPr>
        </p:nvSpPr>
        <p:spPr/>
        <p:txBody>
          <a:bodyPr/>
          <a:lstStyle/>
          <a:p>
            <a:fld id="{D470E388-5602-114B-B3D5-756001FCCA56}" type="datetimeFigureOut">
              <a:rPr lang="en-US" smtClean="0"/>
              <a:t>4/17/24</a:t>
            </a:fld>
            <a:endParaRPr lang="en-US"/>
          </a:p>
        </p:txBody>
      </p:sp>
      <p:sp>
        <p:nvSpPr>
          <p:cNvPr id="6" name="Footer Placeholder 5">
            <a:extLst>
              <a:ext uri="{FF2B5EF4-FFF2-40B4-BE49-F238E27FC236}">
                <a16:creationId xmlns:a16="http://schemas.microsoft.com/office/drawing/2014/main" id="{3B6C9837-1128-6F6E-32B8-7091F1A813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E1F61D-41DE-4929-71FC-519D80E7991A}"/>
              </a:ext>
            </a:extLst>
          </p:cNvPr>
          <p:cNvSpPr>
            <a:spLocks noGrp="1"/>
          </p:cNvSpPr>
          <p:nvPr>
            <p:ph type="sldNum" sz="quarter" idx="12"/>
          </p:nvPr>
        </p:nvSpPr>
        <p:spPr/>
        <p:txBody>
          <a:bodyPr/>
          <a:lstStyle/>
          <a:p>
            <a:fld id="{831DA9A7-49C2-0943-8473-96E255CB77E7}" type="slidenum">
              <a:rPr lang="en-US" smtClean="0"/>
              <a:t>‹#›</a:t>
            </a:fld>
            <a:endParaRPr lang="en-US"/>
          </a:p>
        </p:txBody>
      </p:sp>
    </p:spTree>
    <p:extLst>
      <p:ext uri="{BB962C8B-B14F-4D97-AF65-F5344CB8AC3E}">
        <p14:creationId xmlns:p14="http://schemas.microsoft.com/office/powerpoint/2010/main" val="1510979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close-up of a plant growing from the ground&#10;&#10;Description automatically generated">
            <a:extLst>
              <a:ext uri="{FF2B5EF4-FFF2-40B4-BE49-F238E27FC236}">
                <a16:creationId xmlns:a16="http://schemas.microsoft.com/office/drawing/2014/main" id="{9CE61769-93B3-0438-B200-9D126F8D7946}"/>
              </a:ext>
            </a:extLst>
          </p:cNvPr>
          <p:cNvPicPr>
            <a:picLocks noChangeAspect="1"/>
          </p:cNvPicPr>
          <p:nvPr userDrawn="1"/>
        </p:nvPicPr>
        <p:blipFill rotWithShape="1">
          <a:blip r:embed="rId14" cstate="print">
            <a:alphaModFix amt="10000"/>
            <a:extLst>
              <a:ext uri="{28A0092B-C50C-407E-A947-70E740481C1C}">
                <a14:useLocalDpi xmlns:a14="http://schemas.microsoft.com/office/drawing/2010/main"/>
              </a:ext>
            </a:extLst>
          </a:blip>
          <a:srcRect/>
          <a:stretch/>
        </p:blipFill>
        <p:spPr>
          <a:xfrm flipH="1">
            <a:off x="0" y="0"/>
            <a:ext cx="12192000" cy="6858000"/>
          </a:xfrm>
          <a:prstGeom prst="rect">
            <a:avLst/>
          </a:prstGeom>
        </p:spPr>
      </p:pic>
      <p:sp>
        <p:nvSpPr>
          <p:cNvPr id="2" name="Title Placeholder 1">
            <a:extLst>
              <a:ext uri="{FF2B5EF4-FFF2-40B4-BE49-F238E27FC236}">
                <a16:creationId xmlns:a16="http://schemas.microsoft.com/office/drawing/2014/main" id="{FB9CE3C0-6E32-6840-690D-DCC99C8CD2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74D96C2-3CD3-008D-4684-874ECE9FCC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57E444B-7046-AA86-B413-0ED1F85360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Arial" panose="020B0604020202020204" pitchFamily="34" charset="0"/>
                <a:cs typeface="Arial" panose="020B0604020202020204" pitchFamily="34" charset="0"/>
              </a:defRPr>
            </a:lvl1pPr>
          </a:lstStyle>
          <a:p>
            <a:fld id="{D470E388-5602-114B-B3D5-756001FCCA56}" type="datetimeFigureOut">
              <a:rPr lang="en-US" smtClean="0"/>
              <a:pPr/>
              <a:t>4/17/24</a:t>
            </a:fld>
            <a:endParaRPr lang="en-US"/>
          </a:p>
        </p:txBody>
      </p:sp>
      <p:sp>
        <p:nvSpPr>
          <p:cNvPr id="5" name="Footer Placeholder 4">
            <a:extLst>
              <a:ext uri="{FF2B5EF4-FFF2-40B4-BE49-F238E27FC236}">
                <a16:creationId xmlns:a16="http://schemas.microsoft.com/office/drawing/2014/main" id="{B3C58DAD-19CB-EB72-AE64-3A02966A60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F2843F89-F70E-4A65-7949-90517B5625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Arial" panose="020B0604020202020204" pitchFamily="34" charset="0"/>
                <a:cs typeface="Arial" panose="020B0604020202020204" pitchFamily="34" charset="0"/>
              </a:defRPr>
            </a:lvl1pPr>
          </a:lstStyle>
          <a:p>
            <a:fld id="{831DA9A7-49C2-0943-8473-96E255CB77E7}" type="slidenum">
              <a:rPr lang="en-US" smtClean="0"/>
              <a:pPr/>
              <a:t>‹#›</a:t>
            </a:fld>
            <a:endParaRPr lang="en-US"/>
          </a:p>
        </p:txBody>
      </p:sp>
    </p:spTree>
    <p:extLst>
      <p:ext uri="{BB962C8B-B14F-4D97-AF65-F5344CB8AC3E}">
        <p14:creationId xmlns:p14="http://schemas.microsoft.com/office/powerpoint/2010/main" val="12164981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lnSpc>
          <a:spcPct val="90000"/>
        </a:lnSpc>
        <a:spcBef>
          <a:spcPct val="0"/>
        </a:spcBef>
        <a:buNone/>
        <a:defRPr sz="4400" b="1" kern="1200">
          <a:solidFill>
            <a:schemeClr val="accent6">
              <a:lumMod val="75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goodreads.com/work/quotes/2192250"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05923-C792-F21F-01B9-8867A013F0E7}"/>
              </a:ext>
            </a:extLst>
          </p:cNvPr>
          <p:cNvSpPr>
            <a:spLocks noGrp="1"/>
          </p:cNvSpPr>
          <p:nvPr>
            <p:ph type="ctrTitle"/>
          </p:nvPr>
        </p:nvSpPr>
        <p:spPr>
          <a:xfrm>
            <a:off x="1524000" y="248603"/>
            <a:ext cx="9144000" cy="1655762"/>
          </a:xfrm>
        </p:spPr>
        <p:txBody>
          <a:bodyPr/>
          <a:lstStyle/>
          <a:p>
            <a:r>
              <a:rPr lang="en-US" dirty="0"/>
              <a:t>Our Common Faith</a:t>
            </a:r>
          </a:p>
        </p:txBody>
      </p:sp>
      <p:sp>
        <p:nvSpPr>
          <p:cNvPr id="3" name="Subtitle 2">
            <a:extLst>
              <a:ext uri="{FF2B5EF4-FFF2-40B4-BE49-F238E27FC236}">
                <a16:creationId xmlns:a16="http://schemas.microsoft.com/office/drawing/2014/main" id="{2AF75CA8-AF60-3FE9-E97A-DCE388301255}"/>
              </a:ext>
            </a:extLst>
          </p:cNvPr>
          <p:cNvSpPr>
            <a:spLocks noGrp="1"/>
          </p:cNvSpPr>
          <p:nvPr>
            <p:ph type="subTitle" idx="1"/>
          </p:nvPr>
        </p:nvSpPr>
        <p:spPr>
          <a:xfrm>
            <a:off x="1524000" y="1945958"/>
            <a:ext cx="9144000" cy="1655762"/>
          </a:xfrm>
        </p:spPr>
        <p:txBody>
          <a:bodyPr/>
          <a:lstStyle/>
          <a:p>
            <a:r>
              <a:rPr lang="en-US" dirty="0"/>
              <a:t>A study of What Binds Us to God and to Each Other</a:t>
            </a:r>
          </a:p>
        </p:txBody>
      </p:sp>
    </p:spTree>
    <p:extLst>
      <p:ext uri="{BB962C8B-B14F-4D97-AF65-F5344CB8AC3E}">
        <p14:creationId xmlns:p14="http://schemas.microsoft.com/office/powerpoint/2010/main" val="11603781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a:extLst>
              <a:ext uri="{FF2B5EF4-FFF2-40B4-BE49-F238E27FC236}">
                <a16:creationId xmlns:a16="http://schemas.microsoft.com/office/drawing/2014/main" id="{475C0B5D-B7A8-D492-C87A-25B93D4FC17F}"/>
              </a:ext>
            </a:extLst>
          </p:cNvPr>
          <p:cNvSpPr>
            <a:spLocks noGrp="1"/>
          </p:cNvSpPr>
          <p:nvPr>
            <p:ph type="title"/>
          </p:nvPr>
        </p:nvSpPr>
        <p:spPr>
          <a:xfrm>
            <a:off x="838200" y="365125"/>
            <a:ext cx="10515600" cy="1325563"/>
          </a:xfrm>
        </p:spPr>
        <p:txBody>
          <a:bodyPr/>
          <a:lstStyle/>
          <a:p>
            <a:pPr algn="ctr"/>
            <a:r>
              <a:rPr lang="en-US" altLang="en-US" b="1" dirty="0">
                <a:solidFill>
                  <a:schemeClr val="accent6">
                    <a:lumMod val="75000"/>
                  </a:schemeClr>
                </a:solidFill>
              </a:rPr>
              <a:t>Man’s Response to Evidence of God</a:t>
            </a:r>
          </a:p>
        </p:txBody>
      </p:sp>
      <p:sp>
        <p:nvSpPr>
          <p:cNvPr id="3" name="Content Placeholder 2">
            <a:extLst>
              <a:ext uri="{FF2B5EF4-FFF2-40B4-BE49-F238E27FC236}">
                <a16:creationId xmlns:a16="http://schemas.microsoft.com/office/drawing/2014/main" id="{29C0B9E6-ABC5-BF84-67CA-76A96B7D4058}"/>
              </a:ext>
            </a:extLst>
          </p:cNvPr>
          <p:cNvSpPr>
            <a:spLocks noGrp="1"/>
          </p:cNvSpPr>
          <p:nvPr>
            <p:ph idx="1"/>
          </p:nvPr>
        </p:nvSpPr>
        <p:spPr>
          <a:xfrm>
            <a:off x="838200" y="1825625"/>
            <a:ext cx="10515600" cy="4351338"/>
          </a:xfrm>
        </p:spPr>
        <p:txBody>
          <a:bodyPr>
            <a:normAutofit/>
          </a:bodyPr>
          <a:lstStyle/>
          <a:p>
            <a:pPr marL="0" indent="0">
              <a:buNone/>
            </a:pPr>
            <a:r>
              <a:rPr lang="en-US" sz="3200" i="1" dirty="0">
                <a:latin typeface="Calibri" panose="020F0502020204030204" pitchFamily="34" charset="0"/>
                <a:cs typeface="Calibri" panose="020F0502020204030204" pitchFamily="34" charset="0"/>
              </a:rPr>
              <a:t>I will </a:t>
            </a:r>
            <a:r>
              <a:rPr lang="en-US" sz="3200" b="1" i="1" dirty="0">
                <a:solidFill>
                  <a:schemeClr val="accent6">
                    <a:lumMod val="75000"/>
                  </a:schemeClr>
                </a:solidFill>
                <a:latin typeface="Calibri" panose="020F0502020204030204" pitchFamily="34" charset="0"/>
                <a:cs typeface="Calibri" panose="020F0502020204030204" pitchFamily="34" charset="0"/>
              </a:rPr>
              <a:t>praise You</a:t>
            </a:r>
            <a:r>
              <a:rPr lang="en-US" sz="3200" i="1" dirty="0">
                <a:latin typeface="Calibri" panose="020F0502020204030204" pitchFamily="34" charset="0"/>
                <a:cs typeface="Calibri" panose="020F0502020204030204" pitchFamily="34" charset="0"/>
              </a:rPr>
              <a:t>, for I am fearfully and wonderfully made;</a:t>
            </a:r>
            <a:br>
              <a:rPr lang="en-US" sz="3200" i="1" dirty="0">
                <a:latin typeface="Calibri" panose="020F0502020204030204" pitchFamily="34" charset="0"/>
                <a:cs typeface="Calibri" panose="020F0502020204030204" pitchFamily="34" charset="0"/>
              </a:rPr>
            </a:br>
            <a:r>
              <a:rPr lang="en-US" sz="3200" i="1" dirty="0">
                <a:latin typeface="Calibri" panose="020F0502020204030204" pitchFamily="34" charset="0"/>
                <a:cs typeface="Calibri" panose="020F0502020204030204" pitchFamily="34" charset="0"/>
              </a:rPr>
              <a:t>Marvelous are Your works, And that my soul knows very well.  </a:t>
            </a:r>
            <a:br>
              <a:rPr lang="en-US" sz="3200" i="1" dirty="0">
                <a:latin typeface="Calibri" panose="020F0502020204030204" pitchFamily="34" charset="0"/>
                <a:cs typeface="Calibri" panose="020F0502020204030204" pitchFamily="34" charset="0"/>
              </a:rPr>
            </a:br>
            <a:r>
              <a:rPr lang="en-US" sz="3200" dirty="0">
                <a:latin typeface="Calibri" panose="020F0502020204030204" pitchFamily="34" charset="0"/>
                <a:cs typeface="Calibri" panose="020F0502020204030204" pitchFamily="34" charset="0"/>
              </a:rPr>
              <a:t>(Ps 139:14)</a:t>
            </a:r>
          </a:p>
          <a:p>
            <a:pPr marL="0" indent="0">
              <a:buNone/>
            </a:pPr>
            <a:r>
              <a:rPr lang="en-US" sz="3200" i="1" dirty="0">
                <a:latin typeface="Calibri" panose="020F0502020204030204" pitchFamily="34" charset="0"/>
                <a:cs typeface="Calibri" panose="020F0502020204030204" pitchFamily="34" charset="0"/>
              </a:rPr>
              <a:t>Oh come, let us </a:t>
            </a:r>
            <a:r>
              <a:rPr lang="en-US" sz="3200" b="1" i="1" dirty="0">
                <a:solidFill>
                  <a:schemeClr val="accent6">
                    <a:lumMod val="75000"/>
                  </a:schemeClr>
                </a:solidFill>
                <a:latin typeface="Calibri" panose="020F0502020204030204" pitchFamily="34" charset="0"/>
                <a:cs typeface="Calibri" panose="020F0502020204030204" pitchFamily="34" charset="0"/>
              </a:rPr>
              <a:t>worship and bow down</a:t>
            </a:r>
            <a:r>
              <a:rPr lang="en-US" sz="3200" i="1" dirty="0">
                <a:latin typeface="Calibri" panose="020F0502020204030204" pitchFamily="34" charset="0"/>
                <a:cs typeface="Calibri" panose="020F0502020204030204" pitchFamily="34" charset="0"/>
              </a:rPr>
              <a:t>; Let us </a:t>
            </a:r>
            <a:r>
              <a:rPr lang="en-US" sz="3200" b="1" i="1" dirty="0">
                <a:solidFill>
                  <a:schemeClr val="accent6">
                    <a:lumMod val="75000"/>
                  </a:schemeClr>
                </a:solidFill>
                <a:latin typeface="Calibri" panose="020F0502020204030204" pitchFamily="34" charset="0"/>
                <a:cs typeface="Calibri" panose="020F0502020204030204" pitchFamily="34" charset="0"/>
              </a:rPr>
              <a:t>kneel before </a:t>
            </a:r>
            <a:r>
              <a:rPr lang="en-US" sz="3200" i="1" dirty="0">
                <a:latin typeface="Calibri" panose="020F0502020204030204" pitchFamily="34" charset="0"/>
                <a:cs typeface="Calibri" panose="020F0502020204030204" pitchFamily="34" charset="0"/>
              </a:rPr>
              <a:t>the Lord our Maker.  For He is our God, And we are the people of His pasture, And the sheep of His hand.  </a:t>
            </a:r>
            <a:r>
              <a:rPr lang="en-US" sz="3200" dirty="0">
                <a:latin typeface="Calibri" panose="020F0502020204030204" pitchFamily="34" charset="0"/>
                <a:cs typeface="Calibri" panose="020F0502020204030204" pitchFamily="34" charset="0"/>
              </a:rPr>
              <a:t>(Ps 95:6-7)</a:t>
            </a:r>
          </a:p>
        </p:txBody>
      </p:sp>
      <p:sp>
        <p:nvSpPr>
          <p:cNvPr id="96260" name="Slide Number Placeholder 3">
            <a:extLst>
              <a:ext uri="{FF2B5EF4-FFF2-40B4-BE49-F238E27FC236}">
                <a16:creationId xmlns:a16="http://schemas.microsoft.com/office/drawing/2014/main" id="{B521B2CC-1054-F3D5-5629-FF880B87ECC9}"/>
              </a:ext>
            </a:extLst>
          </p:cNvPr>
          <p:cNvSpPr>
            <a:spLocks noGrp="1"/>
          </p:cNvSpPr>
          <p:nvPr>
            <p:ph type="sldNum" sz="quarter" idx="12"/>
          </p:nvPr>
        </p:nvSpPr>
        <p:spPr>
          <a:xfrm>
            <a:off x="8610600" y="6356350"/>
            <a:ext cx="27432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fld id="{7FE87065-2B8A-A04B-A4F7-929FDBC01577}" type="slidenum">
              <a:rPr lang="en-US" altLang="en-US"/>
              <a:pPr/>
              <a:t>10</a:t>
            </a:fld>
            <a:endParaRPr lang="en-US" altLang="en-US"/>
          </a:p>
        </p:txBody>
      </p:sp>
    </p:spTree>
    <p:extLst>
      <p:ext uri="{BB962C8B-B14F-4D97-AF65-F5344CB8AC3E}">
        <p14:creationId xmlns:p14="http://schemas.microsoft.com/office/powerpoint/2010/main" val="17614140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a:extLst>
              <a:ext uri="{FF2B5EF4-FFF2-40B4-BE49-F238E27FC236}">
                <a16:creationId xmlns:a16="http://schemas.microsoft.com/office/drawing/2014/main" id="{72382FC3-5535-1139-40BE-B787575CE98E}"/>
              </a:ext>
            </a:extLst>
          </p:cNvPr>
          <p:cNvSpPr>
            <a:spLocks noGrp="1"/>
          </p:cNvSpPr>
          <p:nvPr>
            <p:ph type="title"/>
          </p:nvPr>
        </p:nvSpPr>
        <p:spPr>
          <a:xfrm>
            <a:off x="838200" y="365125"/>
            <a:ext cx="10515600" cy="1325563"/>
          </a:xfrm>
        </p:spPr>
        <p:txBody>
          <a:bodyPr/>
          <a:lstStyle/>
          <a:p>
            <a:pPr algn="ctr"/>
            <a:r>
              <a:rPr lang="en-US" altLang="en-US" b="1" dirty="0">
                <a:solidFill>
                  <a:schemeClr val="accent6">
                    <a:lumMod val="75000"/>
                  </a:schemeClr>
                </a:solidFill>
              </a:rPr>
              <a:t>Figuring God Out…?</a:t>
            </a:r>
          </a:p>
        </p:txBody>
      </p:sp>
      <p:sp>
        <p:nvSpPr>
          <p:cNvPr id="3" name="Content Placeholder 2">
            <a:extLst>
              <a:ext uri="{FF2B5EF4-FFF2-40B4-BE49-F238E27FC236}">
                <a16:creationId xmlns:a16="http://schemas.microsoft.com/office/drawing/2014/main" id="{2B3D4899-A39F-30C6-FB7A-64212BBA75B2}"/>
              </a:ext>
            </a:extLst>
          </p:cNvPr>
          <p:cNvSpPr>
            <a:spLocks noGrp="1"/>
          </p:cNvSpPr>
          <p:nvPr>
            <p:ph idx="1"/>
          </p:nvPr>
        </p:nvSpPr>
        <p:spPr>
          <a:xfrm>
            <a:off x="838200" y="1825625"/>
            <a:ext cx="10515600" cy="4351338"/>
          </a:xfrm>
        </p:spPr>
        <p:txBody>
          <a:bodyPr/>
          <a:lstStyle/>
          <a:p>
            <a:pPr marL="0" indent="0">
              <a:buNone/>
            </a:pPr>
            <a:r>
              <a:rPr lang="en-US" i="1" dirty="0">
                <a:latin typeface="Calibri" panose="020F0502020204030204" pitchFamily="34" charset="0"/>
                <a:cs typeface="Calibri" panose="020F0502020204030204" pitchFamily="34" charset="0"/>
              </a:rPr>
              <a:t>Oh, the depth of the riches both of the wisdom and knowledge of God! How unsearchable are His judgments and </a:t>
            </a:r>
            <a:r>
              <a:rPr lang="en-US" b="1" i="1" dirty="0">
                <a:solidFill>
                  <a:schemeClr val="accent6">
                    <a:lumMod val="75000"/>
                  </a:schemeClr>
                </a:solidFill>
                <a:latin typeface="Calibri" panose="020F0502020204030204" pitchFamily="34" charset="0"/>
                <a:cs typeface="Calibri" panose="020F0502020204030204" pitchFamily="34" charset="0"/>
              </a:rPr>
              <a:t>His ways past finding out! </a:t>
            </a:r>
            <a:r>
              <a:rPr lang="en-US" i="1" dirty="0">
                <a:latin typeface="Calibri" panose="020F0502020204030204" pitchFamily="34" charset="0"/>
                <a:cs typeface="Calibri" panose="020F0502020204030204" pitchFamily="34" charset="0"/>
              </a:rPr>
              <a:t>34 “For </a:t>
            </a:r>
            <a:r>
              <a:rPr lang="en-US" b="1" i="1" dirty="0">
                <a:solidFill>
                  <a:schemeClr val="accent6">
                    <a:lumMod val="75000"/>
                  </a:schemeClr>
                </a:solidFill>
                <a:latin typeface="Calibri" panose="020F0502020204030204" pitchFamily="34" charset="0"/>
                <a:cs typeface="Calibri" panose="020F0502020204030204" pitchFamily="34" charset="0"/>
              </a:rPr>
              <a:t>who has known the mind of the Lord? </a:t>
            </a:r>
            <a:r>
              <a:rPr lang="en-US" i="1" dirty="0">
                <a:latin typeface="Calibri" panose="020F0502020204030204" pitchFamily="34" charset="0"/>
                <a:cs typeface="Calibri" panose="020F0502020204030204" pitchFamily="34" charset="0"/>
              </a:rPr>
              <a:t>Or who has become His counselor?” 35 “Or who has first given to Him and it shall be repaid to him?”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(Rom 11:33-35)</a:t>
            </a:r>
          </a:p>
          <a:p>
            <a:endParaRPr lang="en-US" dirty="0"/>
          </a:p>
          <a:p>
            <a:endParaRPr lang="en-US" dirty="0"/>
          </a:p>
          <a:p>
            <a:endParaRPr lang="en-US" dirty="0"/>
          </a:p>
        </p:txBody>
      </p:sp>
      <p:sp>
        <p:nvSpPr>
          <p:cNvPr id="97284" name="Slide Number Placeholder 3">
            <a:extLst>
              <a:ext uri="{FF2B5EF4-FFF2-40B4-BE49-F238E27FC236}">
                <a16:creationId xmlns:a16="http://schemas.microsoft.com/office/drawing/2014/main" id="{089DCC41-8B97-6A6E-62B5-4D4209C77CB6}"/>
              </a:ext>
            </a:extLst>
          </p:cNvPr>
          <p:cNvSpPr>
            <a:spLocks noGrp="1"/>
          </p:cNvSpPr>
          <p:nvPr>
            <p:ph type="sldNum" sz="quarter" idx="12"/>
          </p:nvPr>
        </p:nvSpPr>
        <p:spPr>
          <a:xfrm>
            <a:off x="8610600" y="6356350"/>
            <a:ext cx="27432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fld id="{C8488EF7-478D-0348-A0E8-C3AAC868FB79}" type="slidenum">
              <a:rPr lang="en-US" altLang="en-US"/>
              <a:pPr/>
              <a:t>11</a:t>
            </a:fld>
            <a:endParaRPr lang="en-US" altLang="en-US"/>
          </a:p>
        </p:txBody>
      </p:sp>
    </p:spTree>
    <p:extLst>
      <p:ext uri="{BB962C8B-B14F-4D97-AF65-F5344CB8AC3E}">
        <p14:creationId xmlns:p14="http://schemas.microsoft.com/office/powerpoint/2010/main" val="845688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33BDE-EB09-670A-1ED4-085E9A2108AC}"/>
              </a:ext>
            </a:extLst>
          </p:cNvPr>
          <p:cNvSpPr>
            <a:spLocks noGrp="1"/>
          </p:cNvSpPr>
          <p:nvPr>
            <p:ph type="title"/>
          </p:nvPr>
        </p:nvSpPr>
        <p:spPr/>
        <p:txBody>
          <a:bodyPr/>
          <a:lstStyle/>
          <a:p>
            <a:r>
              <a:rPr lang="en-US" dirty="0"/>
              <a:t>Limits to our Knowledge of God</a:t>
            </a:r>
          </a:p>
        </p:txBody>
      </p:sp>
      <p:sp>
        <p:nvSpPr>
          <p:cNvPr id="3" name="Content Placeholder 2">
            <a:extLst>
              <a:ext uri="{FF2B5EF4-FFF2-40B4-BE49-F238E27FC236}">
                <a16:creationId xmlns:a16="http://schemas.microsoft.com/office/drawing/2014/main" id="{2F28E106-9E10-E074-AF18-90A42A7D89E1}"/>
              </a:ext>
            </a:extLst>
          </p:cNvPr>
          <p:cNvSpPr>
            <a:spLocks noGrp="1"/>
          </p:cNvSpPr>
          <p:nvPr>
            <p:ph idx="1"/>
          </p:nvPr>
        </p:nvSpPr>
        <p:spPr/>
        <p:txBody>
          <a:bodyPr/>
          <a:lstStyle/>
          <a:p>
            <a:r>
              <a:rPr lang="en-US" b="1" dirty="0">
                <a:solidFill>
                  <a:srgbClr val="238554"/>
                </a:solidFill>
                <a:effectLst/>
                <a:highlight>
                  <a:srgbClr val="FFFFFF"/>
                </a:highlight>
                <a:latin typeface="Arial" panose="020B0604020202020204" pitchFamily="34" charset="0"/>
              </a:rPr>
              <a:t>Isaiah 55:8-9</a:t>
            </a:r>
            <a:r>
              <a:rPr lang="en-US" dirty="0">
                <a:solidFill>
                  <a:srgbClr val="000000"/>
                </a:solidFill>
                <a:effectLst/>
                <a:highlight>
                  <a:srgbClr val="FFFFFF"/>
                </a:highlight>
                <a:latin typeface="Arial" panose="020B0604020202020204" pitchFamily="34" charset="0"/>
              </a:rPr>
              <a:t> "For My thoughts </a:t>
            </a:r>
            <a:r>
              <a:rPr lang="en-US" i="1" dirty="0">
                <a:solidFill>
                  <a:srgbClr val="757575"/>
                </a:solidFill>
                <a:effectLst/>
                <a:highlight>
                  <a:srgbClr val="FFFFFF"/>
                </a:highlight>
                <a:latin typeface="Arial" panose="020B0604020202020204" pitchFamily="34" charset="0"/>
              </a:rPr>
              <a:t>are</a:t>
            </a:r>
            <a:r>
              <a:rPr lang="en-US" dirty="0">
                <a:solidFill>
                  <a:srgbClr val="000000"/>
                </a:solidFill>
                <a:effectLst/>
                <a:highlight>
                  <a:srgbClr val="FFFFFF"/>
                </a:highlight>
                <a:latin typeface="Arial" panose="020B0604020202020204" pitchFamily="34" charset="0"/>
              </a:rPr>
              <a:t> not your thoughts, Nor </a:t>
            </a:r>
            <a:r>
              <a:rPr lang="en-US" i="1" dirty="0">
                <a:solidFill>
                  <a:srgbClr val="757575"/>
                </a:solidFill>
                <a:effectLst/>
                <a:highlight>
                  <a:srgbClr val="FFFFFF"/>
                </a:highlight>
                <a:latin typeface="Arial" panose="020B0604020202020204" pitchFamily="34" charset="0"/>
              </a:rPr>
              <a:t>are</a:t>
            </a:r>
            <a:r>
              <a:rPr lang="en-US" dirty="0">
                <a:solidFill>
                  <a:srgbClr val="000000"/>
                </a:solidFill>
                <a:effectLst/>
                <a:highlight>
                  <a:srgbClr val="FFFFFF"/>
                </a:highlight>
                <a:latin typeface="Arial" panose="020B0604020202020204" pitchFamily="34" charset="0"/>
              </a:rPr>
              <a:t> your ways My ways," says the LORD. </a:t>
            </a:r>
            <a:r>
              <a:rPr lang="en-US" b="1" dirty="0">
                <a:solidFill>
                  <a:srgbClr val="238554"/>
                </a:solidFill>
                <a:effectLst/>
                <a:highlight>
                  <a:srgbClr val="FFFFFF"/>
                </a:highlight>
                <a:latin typeface="Arial" panose="020B0604020202020204" pitchFamily="34" charset="0"/>
              </a:rPr>
              <a:t>9</a:t>
            </a:r>
            <a:r>
              <a:rPr lang="en-US" dirty="0">
                <a:solidFill>
                  <a:srgbClr val="000000"/>
                </a:solidFill>
                <a:effectLst/>
                <a:highlight>
                  <a:srgbClr val="FFFFFF"/>
                </a:highlight>
                <a:latin typeface="Arial" panose="020B0604020202020204" pitchFamily="34" charset="0"/>
              </a:rPr>
              <a:t> "For </a:t>
            </a:r>
            <a:r>
              <a:rPr lang="en-US" i="1" dirty="0">
                <a:solidFill>
                  <a:srgbClr val="757575"/>
                </a:solidFill>
                <a:effectLst/>
                <a:highlight>
                  <a:srgbClr val="FFFFFF"/>
                </a:highlight>
                <a:latin typeface="Arial" panose="020B0604020202020204" pitchFamily="34" charset="0"/>
              </a:rPr>
              <a:t>as</a:t>
            </a:r>
            <a:r>
              <a:rPr lang="en-US" dirty="0">
                <a:solidFill>
                  <a:srgbClr val="000000"/>
                </a:solidFill>
                <a:effectLst/>
                <a:highlight>
                  <a:srgbClr val="FFFFFF"/>
                </a:highlight>
                <a:latin typeface="Arial" panose="020B0604020202020204" pitchFamily="34" charset="0"/>
              </a:rPr>
              <a:t> the heavens are higher than the earth, So are My ways higher than your ways, And My thoughts than your thoughts.</a:t>
            </a:r>
          </a:p>
          <a:p>
            <a:endParaRPr lang="en-US" dirty="0">
              <a:solidFill>
                <a:srgbClr val="000000"/>
              </a:solidFill>
              <a:effectLst/>
              <a:highlight>
                <a:srgbClr val="FFFFFF"/>
              </a:highlight>
              <a:latin typeface="Arial" panose="020B0604020202020204" pitchFamily="34" charset="0"/>
            </a:endParaRPr>
          </a:p>
          <a:p>
            <a:r>
              <a:rPr lang="en-US" b="1" dirty="0">
                <a:solidFill>
                  <a:srgbClr val="238554"/>
                </a:solidFill>
                <a:effectLst/>
                <a:highlight>
                  <a:srgbClr val="FFFFFF"/>
                </a:highlight>
                <a:latin typeface="Arial" panose="020B0604020202020204" pitchFamily="34" charset="0"/>
              </a:rPr>
              <a:t>Deuteronomy 29:29</a:t>
            </a:r>
            <a:r>
              <a:rPr lang="en-US" dirty="0">
                <a:solidFill>
                  <a:srgbClr val="000000"/>
                </a:solidFill>
                <a:effectLst/>
                <a:highlight>
                  <a:srgbClr val="FFFFFF"/>
                </a:highlight>
                <a:latin typeface="Arial" panose="020B0604020202020204" pitchFamily="34" charset="0"/>
              </a:rPr>
              <a:t> "The secret </a:t>
            </a:r>
            <a:r>
              <a:rPr lang="en-US" i="1" dirty="0">
                <a:solidFill>
                  <a:srgbClr val="757575"/>
                </a:solidFill>
                <a:effectLst/>
                <a:highlight>
                  <a:srgbClr val="FFFFFF"/>
                </a:highlight>
                <a:latin typeface="Arial" panose="020B0604020202020204" pitchFamily="34" charset="0"/>
              </a:rPr>
              <a:t>things belong</a:t>
            </a:r>
            <a:r>
              <a:rPr lang="en-US" dirty="0">
                <a:solidFill>
                  <a:srgbClr val="000000"/>
                </a:solidFill>
                <a:effectLst/>
                <a:highlight>
                  <a:srgbClr val="FFFFFF"/>
                </a:highlight>
                <a:latin typeface="Arial" panose="020B0604020202020204" pitchFamily="34" charset="0"/>
              </a:rPr>
              <a:t> to the LORD our God, but those </a:t>
            </a:r>
            <a:r>
              <a:rPr lang="en-US" i="1" dirty="0">
                <a:solidFill>
                  <a:srgbClr val="757575"/>
                </a:solidFill>
                <a:effectLst/>
                <a:highlight>
                  <a:srgbClr val="FFFFFF"/>
                </a:highlight>
                <a:latin typeface="Arial" panose="020B0604020202020204" pitchFamily="34" charset="0"/>
              </a:rPr>
              <a:t>things which are</a:t>
            </a:r>
            <a:r>
              <a:rPr lang="en-US" dirty="0">
                <a:solidFill>
                  <a:srgbClr val="000000"/>
                </a:solidFill>
                <a:effectLst/>
                <a:highlight>
                  <a:srgbClr val="FFFFFF"/>
                </a:highlight>
                <a:latin typeface="Arial" panose="020B0604020202020204" pitchFamily="34" charset="0"/>
              </a:rPr>
              <a:t> revealed </a:t>
            </a:r>
            <a:r>
              <a:rPr lang="en-US" i="1" dirty="0">
                <a:solidFill>
                  <a:srgbClr val="757575"/>
                </a:solidFill>
                <a:effectLst/>
                <a:highlight>
                  <a:srgbClr val="FFFFFF"/>
                </a:highlight>
                <a:latin typeface="Arial" panose="020B0604020202020204" pitchFamily="34" charset="0"/>
              </a:rPr>
              <a:t>belong</a:t>
            </a:r>
            <a:r>
              <a:rPr lang="en-US" dirty="0">
                <a:solidFill>
                  <a:srgbClr val="000000"/>
                </a:solidFill>
                <a:effectLst/>
                <a:highlight>
                  <a:srgbClr val="FFFFFF"/>
                </a:highlight>
                <a:latin typeface="Arial" panose="020B0604020202020204" pitchFamily="34" charset="0"/>
              </a:rPr>
              <a:t> to us and to our children forever, that </a:t>
            </a:r>
            <a:r>
              <a:rPr lang="en-US" i="1" dirty="0">
                <a:solidFill>
                  <a:srgbClr val="757575"/>
                </a:solidFill>
                <a:effectLst/>
                <a:highlight>
                  <a:srgbClr val="FFFFFF"/>
                </a:highlight>
                <a:latin typeface="Arial" panose="020B0604020202020204" pitchFamily="34" charset="0"/>
              </a:rPr>
              <a:t>we</a:t>
            </a:r>
            <a:r>
              <a:rPr lang="en-US" dirty="0">
                <a:solidFill>
                  <a:srgbClr val="000000"/>
                </a:solidFill>
                <a:effectLst/>
                <a:highlight>
                  <a:srgbClr val="FFFFFF"/>
                </a:highlight>
                <a:latin typeface="Arial" panose="020B0604020202020204" pitchFamily="34" charset="0"/>
              </a:rPr>
              <a:t> may do all the words of this law.</a:t>
            </a:r>
          </a:p>
          <a:p>
            <a:endParaRPr lang="en-US" dirty="0"/>
          </a:p>
        </p:txBody>
      </p:sp>
    </p:spTree>
    <p:extLst>
      <p:ext uri="{BB962C8B-B14F-4D97-AF65-F5344CB8AC3E}">
        <p14:creationId xmlns:p14="http://schemas.microsoft.com/office/powerpoint/2010/main" val="194664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31CA2B0-ACF2-157C-1416-A78038511396}"/>
              </a:ext>
            </a:extLst>
          </p:cNvPr>
          <p:cNvSpPr>
            <a:spLocks noGrp="1"/>
          </p:cNvSpPr>
          <p:nvPr>
            <p:ph type="title"/>
          </p:nvPr>
        </p:nvSpPr>
        <p:spPr>
          <a:xfrm>
            <a:off x="831850" y="1709738"/>
            <a:ext cx="10515600" cy="2852737"/>
          </a:xfrm>
        </p:spPr>
        <p:txBody>
          <a:bodyPr>
            <a:normAutofit/>
          </a:bodyPr>
          <a:lstStyle/>
          <a:p>
            <a:r>
              <a:rPr lang="en-US" dirty="0"/>
              <a:t>False Doctrines About God</a:t>
            </a:r>
          </a:p>
        </p:txBody>
      </p:sp>
      <p:sp>
        <p:nvSpPr>
          <p:cNvPr id="4" name="Text Placeholder 3">
            <a:extLst>
              <a:ext uri="{FF2B5EF4-FFF2-40B4-BE49-F238E27FC236}">
                <a16:creationId xmlns:a16="http://schemas.microsoft.com/office/drawing/2014/main" id="{E6324C1A-C6E5-7CB1-AE7C-1CB9A5579020}"/>
              </a:ext>
            </a:extLst>
          </p:cNvPr>
          <p:cNvSpPr>
            <a:spLocks noGrp="1"/>
          </p:cNvSpPr>
          <p:nvPr>
            <p:ph type="body" idx="1"/>
          </p:nvPr>
        </p:nvSpPr>
        <p:spPr/>
        <p:txBody>
          <a:bodyPr/>
          <a:lstStyle/>
          <a:p>
            <a:endParaRPr lang="en-US"/>
          </a:p>
        </p:txBody>
      </p:sp>
      <p:sp>
        <p:nvSpPr>
          <p:cNvPr id="124931" name="Slide Number Placeholder 3">
            <a:extLst>
              <a:ext uri="{FF2B5EF4-FFF2-40B4-BE49-F238E27FC236}">
                <a16:creationId xmlns:a16="http://schemas.microsoft.com/office/drawing/2014/main" id="{067D0E57-2B31-B87F-8E5C-115C479FBD16}"/>
              </a:ext>
            </a:extLst>
          </p:cNvPr>
          <p:cNvSpPr>
            <a:spLocks noGrp="1"/>
          </p:cNvSpPr>
          <p:nvPr>
            <p:ph type="sldNum" sz="quarter" idx="12"/>
          </p:nvPr>
        </p:nvSpPr>
        <p:spPr>
          <a:xfrm>
            <a:off x="8610600" y="6356350"/>
            <a:ext cx="27432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fld id="{49D87CFF-D19E-1040-8161-15E0B451DC70}" type="slidenum">
              <a:rPr lang="en-US" altLang="en-US"/>
              <a:pPr/>
              <a:t>13</a:t>
            </a:fld>
            <a:endParaRPr lang="en-US"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F17D823-6BEB-A467-5897-5EFE08EFDF26}"/>
              </a:ext>
            </a:extLst>
          </p:cNvPr>
          <p:cNvSpPr>
            <a:spLocks noGrp="1"/>
          </p:cNvSpPr>
          <p:nvPr>
            <p:ph type="title"/>
          </p:nvPr>
        </p:nvSpPr>
        <p:spPr/>
        <p:txBody>
          <a:bodyPr/>
          <a:lstStyle/>
          <a:p>
            <a:r>
              <a:rPr lang="en-US" dirty="0"/>
              <a:t>The Many Gods of the Athenians</a:t>
            </a:r>
          </a:p>
        </p:txBody>
      </p:sp>
      <p:sp>
        <p:nvSpPr>
          <p:cNvPr id="5" name="Content Placeholder 4">
            <a:extLst>
              <a:ext uri="{FF2B5EF4-FFF2-40B4-BE49-F238E27FC236}">
                <a16:creationId xmlns:a16="http://schemas.microsoft.com/office/drawing/2014/main" id="{1AA30284-9D2F-0069-A2D9-77E80307C9DC}"/>
              </a:ext>
            </a:extLst>
          </p:cNvPr>
          <p:cNvSpPr>
            <a:spLocks noGrp="1"/>
          </p:cNvSpPr>
          <p:nvPr>
            <p:ph idx="1"/>
          </p:nvPr>
        </p:nvSpPr>
        <p:spPr/>
        <p:txBody>
          <a:bodyPr>
            <a:normAutofit/>
          </a:bodyPr>
          <a:lstStyle/>
          <a:p>
            <a:pPr marL="0" indent="0">
              <a:buNone/>
            </a:pPr>
            <a:r>
              <a:rPr lang="en-US" dirty="0"/>
              <a:t>“Now while Paul waited for them at Athens, his spirit was provoked within him when he saw that </a:t>
            </a:r>
            <a:r>
              <a:rPr lang="en-US" dirty="0">
                <a:solidFill>
                  <a:srgbClr val="C29201"/>
                </a:solidFill>
              </a:rPr>
              <a:t>the city was given over to idols</a:t>
            </a:r>
            <a:r>
              <a:rPr lang="en-US" dirty="0"/>
              <a:t>.” (Acts 17:16)</a:t>
            </a:r>
          </a:p>
          <a:p>
            <a:pPr marL="0" indent="0">
              <a:buNone/>
            </a:pPr>
            <a:endParaRPr lang="en-US" dirty="0"/>
          </a:p>
        </p:txBody>
      </p:sp>
    </p:spTree>
    <p:extLst>
      <p:ext uri="{BB962C8B-B14F-4D97-AF65-F5344CB8AC3E}">
        <p14:creationId xmlns:p14="http://schemas.microsoft.com/office/powerpoint/2010/main" val="3422588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22511F8-9D98-41F7-F87C-2189EB5CA39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a:extLst>
              <a:ext uri="{FF2B5EF4-FFF2-40B4-BE49-F238E27FC236}">
                <a16:creationId xmlns:a16="http://schemas.microsoft.com/office/drawing/2014/main" id="{65F3A52C-A039-9D65-F41E-6167FD0D0A22}"/>
              </a:ext>
            </a:extLst>
          </p:cNvPr>
          <p:cNvSpPr/>
          <p:nvPr/>
        </p:nvSpPr>
        <p:spPr>
          <a:xfrm>
            <a:off x="2410691" y="4729018"/>
            <a:ext cx="7075054" cy="1496291"/>
          </a:xfrm>
          <a:prstGeom prst="roundRect">
            <a:avLst>
              <a:gd name="adj" fmla="val 42593"/>
            </a:avLst>
          </a:prstGeom>
          <a:solidFill>
            <a:srgbClr val="156082">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dirty="0"/>
              <a:t>Are These Gods?</a:t>
            </a:r>
          </a:p>
        </p:txBody>
      </p:sp>
    </p:spTree>
    <p:extLst>
      <p:ext uri="{BB962C8B-B14F-4D97-AF65-F5344CB8AC3E}">
        <p14:creationId xmlns:p14="http://schemas.microsoft.com/office/powerpoint/2010/main" val="3997384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a:extLst>
              <a:ext uri="{FF2B5EF4-FFF2-40B4-BE49-F238E27FC236}">
                <a16:creationId xmlns:a16="http://schemas.microsoft.com/office/drawing/2014/main" id="{85820C9D-4BF8-0F08-3E57-FF8E972DEB28}"/>
              </a:ext>
            </a:extLst>
          </p:cNvPr>
          <p:cNvSpPr>
            <a:spLocks noGrp="1"/>
          </p:cNvSpPr>
          <p:nvPr>
            <p:ph type="title"/>
          </p:nvPr>
        </p:nvSpPr>
        <p:spPr>
          <a:xfrm>
            <a:off x="838200" y="365125"/>
            <a:ext cx="10515600" cy="1325563"/>
          </a:xfrm>
        </p:spPr>
        <p:txBody>
          <a:bodyPr/>
          <a:lstStyle/>
          <a:p>
            <a:r>
              <a:rPr lang="en-US" altLang="en-US" dirty="0"/>
              <a:t>False Doctrines about God</a:t>
            </a:r>
          </a:p>
        </p:txBody>
      </p:sp>
      <p:sp>
        <p:nvSpPr>
          <p:cNvPr id="3" name="Content Placeholder 2">
            <a:extLst>
              <a:ext uri="{FF2B5EF4-FFF2-40B4-BE49-F238E27FC236}">
                <a16:creationId xmlns:a16="http://schemas.microsoft.com/office/drawing/2014/main" id="{6C8E45F4-068F-6F14-FC70-991A972C9EDA}"/>
              </a:ext>
            </a:extLst>
          </p:cNvPr>
          <p:cNvSpPr>
            <a:spLocks noGrp="1"/>
          </p:cNvSpPr>
          <p:nvPr>
            <p:ph idx="1"/>
          </p:nvPr>
        </p:nvSpPr>
        <p:spPr>
          <a:xfrm>
            <a:off x="838200" y="1825625"/>
            <a:ext cx="10515600" cy="4351338"/>
          </a:xfrm>
        </p:spPr>
        <p:txBody>
          <a:bodyPr/>
          <a:lstStyle/>
          <a:p>
            <a:r>
              <a:rPr lang="en-US" dirty="0">
                <a:solidFill>
                  <a:srgbClr val="FF0000"/>
                </a:solidFill>
              </a:rPr>
              <a:t>There is No God (Atheism)</a:t>
            </a:r>
          </a:p>
          <a:p>
            <a:pPr marL="457200" lvl="1" indent="0">
              <a:buNone/>
            </a:pPr>
            <a:r>
              <a:rPr lang="en-US" dirty="0"/>
              <a:t>The fool has said in his heart, “</a:t>
            </a:r>
            <a:r>
              <a:rPr lang="en-US" dirty="0">
                <a:solidFill>
                  <a:srgbClr val="C29201"/>
                </a:solidFill>
              </a:rPr>
              <a:t>There is no God</a:t>
            </a:r>
            <a:r>
              <a:rPr lang="en-US" dirty="0"/>
              <a:t>.” They are corrupt, They have </a:t>
            </a:r>
            <a:r>
              <a:rPr lang="en-US" dirty="0">
                <a:solidFill>
                  <a:srgbClr val="C29201"/>
                </a:solidFill>
              </a:rPr>
              <a:t>done abominable works</a:t>
            </a:r>
            <a:r>
              <a:rPr lang="en-US" dirty="0"/>
              <a:t>, There is none who does good.  (Ps 14:1; 53:1)</a:t>
            </a:r>
          </a:p>
          <a:p>
            <a:r>
              <a:rPr lang="en-US" altLang="en-US" dirty="0">
                <a:solidFill>
                  <a:srgbClr val="FF0000"/>
                </a:solidFill>
              </a:rPr>
              <a:t>God is a part of the Creation (Pantheism)</a:t>
            </a:r>
            <a:r>
              <a:rPr lang="en-US" altLang="en-US" dirty="0"/>
              <a:t> </a:t>
            </a:r>
          </a:p>
          <a:p>
            <a:pPr marL="457200" lvl="1" indent="0">
              <a:buNone/>
            </a:pPr>
            <a:r>
              <a:rPr lang="en-US" dirty="0"/>
              <a:t>Therefore, since we are the offspring of God, we ought not to think that the Divine Nature is like gold or silver or stone, </a:t>
            </a:r>
            <a:r>
              <a:rPr lang="en-US" dirty="0">
                <a:solidFill>
                  <a:srgbClr val="C29201"/>
                </a:solidFill>
              </a:rPr>
              <a:t>something shaped by art and man’s devising</a:t>
            </a:r>
            <a:r>
              <a:rPr lang="en-US" dirty="0"/>
              <a:t>.  (Acts 17:29)</a:t>
            </a:r>
          </a:p>
          <a:p>
            <a:endParaRPr lang="en-US" dirty="0"/>
          </a:p>
        </p:txBody>
      </p:sp>
      <p:sp>
        <p:nvSpPr>
          <p:cNvPr id="125956" name="Slide Number Placeholder 3">
            <a:extLst>
              <a:ext uri="{FF2B5EF4-FFF2-40B4-BE49-F238E27FC236}">
                <a16:creationId xmlns:a16="http://schemas.microsoft.com/office/drawing/2014/main" id="{3BCBB4D1-F5C1-697C-2573-95DE47B92DAC}"/>
              </a:ext>
            </a:extLst>
          </p:cNvPr>
          <p:cNvSpPr>
            <a:spLocks noGrp="1"/>
          </p:cNvSpPr>
          <p:nvPr>
            <p:ph type="sldNum" sz="quarter" idx="12"/>
          </p:nvPr>
        </p:nvSpPr>
        <p:spPr>
          <a:xfrm>
            <a:off x="8610600" y="6356350"/>
            <a:ext cx="27432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fld id="{4795D66E-279B-A647-A455-062EF076CF4E}" type="slidenum">
              <a:rPr lang="en-US" altLang="en-US"/>
              <a:pPr/>
              <a:t>16</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linds(horizontal)">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a:extLst>
              <a:ext uri="{FF2B5EF4-FFF2-40B4-BE49-F238E27FC236}">
                <a16:creationId xmlns:a16="http://schemas.microsoft.com/office/drawing/2014/main" id="{BF89D8E6-BEAC-887C-238E-48F9FECD3B28}"/>
              </a:ext>
            </a:extLst>
          </p:cNvPr>
          <p:cNvSpPr>
            <a:spLocks noGrp="1"/>
          </p:cNvSpPr>
          <p:nvPr>
            <p:ph type="title"/>
          </p:nvPr>
        </p:nvSpPr>
        <p:spPr>
          <a:xfrm>
            <a:off x="838200" y="365125"/>
            <a:ext cx="10515600" cy="1325563"/>
          </a:xfrm>
        </p:spPr>
        <p:txBody>
          <a:bodyPr/>
          <a:lstStyle/>
          <a:p>
            <a:r>
              <a:rPr lang="en-US" altLang="en-US" dirty="0"/>
              <a:t>False Doctrines about God</a:t>
            </a:r>
          </a:p>
        </p:txBody>
      </p:sp>
      <p:sp>
        <p:nvSpPr>
          <p:cNvPr id="3" name="Content Placeholder 2">
            <a:extLst>
              <a:ext uri="{FF2B5EF4-FFF2-40B4-BE49-F238E27FC236}">
                <a16:creationId xmlns:a16="http://schemas.microsoft.com/office/drawing/2014/main" id="{BA20A7BC-A1DD-A5F6-1A9B-F83452B01281}"/>
              </a:ext>
            </a:extLst>
          </p:cNvPr>
          <p:cNvSpPr>
            <a:spLocks noGrp="1"/>
          </p:cNvSpPr>
          <p:nvPr>
            <p:ph idx="1"/>
          </p:nvPr>
        </p:nvSpPr>
        <p:spPr>
          <a:xfrm>
            <a:off x="838200" y="1825625"/>
            <a:ext cx="10515600" cy="4351338"/>
          </a:xfrm>
        </p:spPr>
        <p:txBody>
          <a:bodyPr>
            <a:normAutofit lnSpcReduction="10000"/>
          </a:bodyPr>
          <a:lstStyle/>
          <a:p>
            <a:r>
              <a:rPr lang="en-US" dirty="0">
                <a:solidFill>
                  <a:srgbClr val="FF0000"/>
                </a:solidFill>
              </a:rPr>
              <a:t>God is like man (Theism, but False)</a:t>
            </a:r>
            <a:endParaRPr lang="en-US" dirty="0"/>
          </a:p>
          <a:p>
            <a:pPr marL="457200" lvl="1" indent="0">
              <a:buNone/>
            </a:pPr>
            <a:r>
              <a:rPr lang="en-US" dirty="0"/>
              <a:t>“For My thoughts are not your thoughts, Nor are your ways My ways,” says the Lord.</a:t>
            </a:r>
            <a:br>
              <a:rPr lang="en-US" dirty="0"/>
            </a:br>
            <a:r>
              <a:rPr lang="en-US" dirty="0"/>
              <a:t>9 “For as the heavens are higher than the earth,</a:t>
            </a:r>
            <a:br>
              <a:rPr lang="en-US" dirty="0"/>
            </a:br>
            <a:r>
              <a:rPr lang="en-US" dirty="0"/>
              <a:t>So are </a:t>
            </a:r>
            <a:r>
              <a:rPr lang="en-US" dirty="0">
                <a:solidFill>
                  <a:srgbClr val="C29201"/>
                </a:solidFill>
              </a:rPr>
              <a:t>My ways higher than your ways</a:t>
            </a:r>
            <a:r>
              <a:rPr lang="en-US" dirty="0"/>
              <a:t>, And My thoughts than your thoughts. (Isaiah 55:8-9)</a:t>
            </a:r>
          </a:p>
          <a:p>
            <a:pPr marL="457200" lvl="1" indent="0">
              <a:buNone/>
            </a:pPr>
            <a:endParaRPr lang="en-US" dirty="0"/>
          </a:p>
          <a:p>
            <a:r>
              <a:rPr lang="en-US" dirty="0">
                <a:solidFill>
                  <a:srgbClr val="FF0000"/>
                </a:solidFill>
              </a:rPr>
              <a:t>God is accountable to man </a:t>
            </a:r>
            <a:endParaRPr lang="en-US" dirty="0"/>
          </a:p>
          <a:p>
            <a:pPr marL="457200" lvl="1" indent="0">
              <a:buNone/>
            </a:pPr>
            <a:r>
              <a:rPr lang="en-US" dirty="0"/>
              <a:t>But indeed, O man, </a:t>
            </a:r>
            <a:r>
              <a:rPr lang="en-US" dirty="0">
                <a:solidFill>
                  <a:srgbClr val="C29201"/>
                </a:solidFill>
              </a:rPr>
              <a:t>who are you to reply against God</a:t>
            </a:r>
            <a:r>
              <a:rPr lang="en-US" dirty="0"/>
              <a:t>? Will the thing formed say to him who formed it, “</a:t>
            </a:r>
            <a:r>
              <a:rPr lang="en-US" dirty="0">
                <a:solidFill>
                  <a:srgbClr val="C29201"/>
                </a:solidFill>
              </a:rPr>
              <a:t>Why have you made me like this</a:t>
            </a:r>
            <a:r>
              <a:rPr lang="en-US" dirty="0"/>
              <a:t>?” 21 Does not the potter have power over the clay, from the same lump to make one vessel for honor and another for dishonor? (Rom 9:20-21, &amp; see Isaiah 29:16; 45:9)</a:t>
            </a:r>
          </a:p>
        </p:txBody>
      </p:sp>
      <p:sp>
        <p:nvSpPr>
          <p:cNvPr id="128004" name="Slide Number Placeholder 3">
            <a:extLst>
              <a:ext uri="{FF2B5EF4-FFF2-40B4-BE49-F238E27FC236}">
                <a16:creationId xmlns:a16="http://schemas.microsoft.com/office/drawing/2014/main" id="{7029E69B-9822-4846-5EE7-540EB4BC12C3}"/>
              </a:ext>
            </a:extLst>
          </p:cNvPr>
          <p:cNvSpPr>
            <a:spLocks noGrp="1"/>
          </p:cNvSpPr>
          <p:nvPr>
            <p:ph type="sldNum" sz="quarter" idx="12"/>
          </p:nvPr>
        </p:nvSpPr>
        <p:spPr>
          <a:xfrm>
            <a:off x="8610600" y="6356350"/>
            <a:ext cx="27432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fld id="{53EFEEFE-E59B-0845-A9AD-30712947A85B}" type="slidenum">
              <a:rPr lang="en-US" altLang="en-US"/>
              <a:pPr/>
              <a:t>17</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1">
            <a:extLst>
              <a:ext uri="{FF2B5EF4-FFF2-40B4-BE49-F238E27FC236}">
                <a16:creationId xmlns:a16="http://schemas.microsoft.com/office/drawing/2014/main" id="{9029E837-D8A4-B7A0-7ACB-E12220FA05B7}"/>
              </a:ext>
            </a:extLst>
          </p:cNvPr>
          <p:cNvSpPr>
            <a:spLocks noGrp="1"/>
          </p:cNvSpPr>
          <p:nvPr>
            <p:ph type="title"/>
          </p:nvPr>
        </p:nvSpPr>
        <p:spPr>
          <a:xfrm>
            <a:off x="838200" y="365125"/>
            <a:ext cx="10515600" cy="1325563"/>
          </a:xfrm>
        </p:spPr>
        <p:txBody>
          <a:bodyPr/>
          <a:lstStyle/>
          <a:p>
            <a:r>
              <a:rPr lang="en-US" altLang="en-US" dirty="0"/>
              <a:t>False Doctrines about God</a:t>
            </a:r>
          </a:p>
        </p:txBody>
      </p:sp>
      <p:sp>
        <p:nvSpPr>
          <p:cNvPr id="3" name="Content Placeholder 2">
            <a:extLst>
              <a:ext uri="{FF2B5EF4-FFF2-40B4-BE49-F238E27FC236}">
                <a16:creationId xmlns:a16="http://schemas.microsoft.com/office/drawing/2014/main" id="{8A18E11E-73B2-5448-B60D-F09ABD14329E}"/>
              </a:ext>
            </a:extLst>
          </p:cNvPr>
          <p:cNvSpPr>
            <a:spLocks noGrp="1"/>
          </p:cNvSpPr>
          <p:nvPr>
            <p:ph idx="1"/>
          </p:nvPr>
        </p:nvSpPr>
        <p:spPr>
          <a:xfrm>
            <a:off x="838200" y="1825625"/>
            <a:ext cx="10515600" cy="4667250"/>
          </a:xfrm>
        </p:spPr>
        <p:txBody>
          <a:bodyPr>
            <a:normAutofit fontScale="92500" lnSpcReduction="10000"/>
          </a:bodyPr>
          <a:lstStyle/>
          <a:p>
            <a:r>
              <a:rPr lang="en-US" dirty="0">
                <a:solidFill>
                  <a:srgbClr val="FF0000"/>
                </a:solidFill>
              </a:rPr>
              <a:t>God is like created things</a:t>
            </a:r>
            <a:endParaRPr lang="en-US" dirty="0"/>
          </a:p>
          <a:p>
            <a:pPr lvl="1"/>
            <a:r>
              <a:rPr lang="en-US" dirty="0"/>
              <a:t>Professing to be wise, they became fools, 23 and changed the glory of the incorruptible God into </a:t>
            </a:r>
            <a:r>
              <a:rPr lang="en-US" dirty="0">
                <a:solidFill>
                  <a:srgbClr val="C29201"/>
                </a:solidFill>
              </a:rPr>
              <a:t>an image made like corruptible man—and birds and four-footed animals and creeping things</a:t>
            </a:r>
            <a:r>
              <a:rPr lang="en-US" dirty="0"/>
              <a:t>.  (Rom 1:22-23)</a:t>
            </a:r>
          </a:p>
          <a:p>
            <a:pPr lvl="1"/>
            <a:r>
              <a:rPr lang="en-US" dirty="0"/>
              <a:t>Therefore, since we are the offspring of God, we ought not to think that the Divine Nature is like gold or silver or stone, </a:t>
            </a:r>
            <a:r>
              <a:rPr lang="en-US" dirty="0">
                <a:solidFill>
                  <a:srgbClr val="C29201"/>
                </a:solidFill>
              </a:rPr>
              <a:t>something shaped by art and man’s devising</a:t>
            </a:r>
            <a:r>
              <a:rPr lang="en-US" dirty="0"/>
              <a:t>.  (Acts 17:29)</a:t>
            </a:r>
          </a:p>
          <a:p>
            <a:pPr lvl="1"/>
            <a:endParaRPr lang="en-US" dirty="0"/>
          </a:p>
          <a:p>
            <a:r>
              <a:rPr lang="en-US" altLang="en-US" dirty="0">
                <a:solidFill>
                  <a:srgbClr val="C29201"/>
                </a:solidFill>
              </a:rPr>
              <a:t> </a:t>
            </a:r>
            <a:r>
              <a:rPr lang="en-US" altLang="en-US" dirty="0">
                <a:solidFill>
                  <a:srgbClr val="FF0000"/>
                </a:solidFill>
              </a:rPr>
              <a:t>God is Weak or Not Active in the world</a:t>
            </a:r>
            <a:endParaRPr lang="en-US" altLang="en-US" dirty="0"/>
          </a:p>
          <a:p>
            <a:pPr lvl="1"/>
            <a:r>
              <a:rPr lang="en-US" dirty="0"/>
              <a:t>Behold, the Lord’s </a:t>
            </a:r>
            <a:r>
              <a:rPr lang="en-US" dirty="0">
                <a:solidFill>
                  <a:srgbClr val="C29201"/>
                </a:solidFill>
              </a:rPr>
              <a:t>hand is not shortened</a:t>
            </a:r>
            <a:r>
              <a:rPr lang="en-US" dirty="0"/>
              <a:t>, that it cannot save; </a:t>
            </a:r>
            <a:r>
              <a:rPr lang="en-US" dirty="0">
                <a:solidFill>
                  <a:srgbClr val="C29201"/>
                </a:solidFill>
              </a:rPr>
              <a:t>Nor His ear </a:t>
            </a:r>
            <a:r>
              <a:rPr lang="en-US" dirty="0" err="1">
                <a:solidFill>
                  <a:srgbClr val="C29201"/>
                </a:solidFill>
              </a:rPr>
              <a:t>heavy</a:t>
            </a:r>
            <a:r>
              <a:rPr lang="en-US" dirty="0" err="1"/>
              <a:t>,that</a:t>
            </a:r>
            <a:r>
              <a:rPr lang="en-US" dirty="0"/>
              <a:t> it cannot hear. (Is 59:1))</a:t>
            </a:r>
          </a:p>
          <a:p>
            <a:pPr lvl="1"/>
            <a:r>
              <a:rPr lang="en-US" altLang="en-US" dirty="0"/>
              <a:t>Scoffers will come in the last days, </a:t>
            </a:r>
            <a:r>
              <a:rPr lang="en-US" altLang="en-US" dirty="0">
                <a:solidFill>
                  <a:srgbClr val="C29201"/>
                </a:solidFill>
              </a:rPr>
              <a:t>walking according to their own lusts</a:t>
            </a:r>
            <a:r>
              <a:rPr lang="en-US" altLang="en-US" dirty="0"/>
              <a:t>, 4 and saying, “Where is the promise of His coming? For since the fathers fell asleep, </a:t>
            </a:r>
            <a:r>
              <a:rPr lang="en-US" altLang="en-US" dirty="0">
                <a:solidFill>
                  <a:srgbClr val="C29201"/>
                </a:solidFill>
              </a:rPr>
              <a:t>all things continue </a:t>
            </a:r>
            <a:r>
              <a:rPr lang="en-US" altLang="en-US" dirty="0"/>
              <a:t>as they were from the beginning of creation.” (II Pet 3:3-4)</a:t>
            </a:r>
          </a:p>
          <a:p>
            <a:endParaRPr lang="en-US" altLang="en-US" dirty="0"/>
          </a:p>
        </p:txBody>
      </p:sp>
      <p:sp>
        <p:nvSpPr>
          <p:cNvPr id="126980" name="Slide Number Placeholder 3">
            <a:extLst>
              <a:ext uri="{FF2B5EF4-FFF2-40B4-BE49-F238E27FC236}">
                <a16:creationId xmlns:a16="http://schemas.microsoft.com/office/drawing/2014/main" id="{60B8EF8C-0292-2B1D-E17C-5B8B0A1541C6}"/>
              </a:ext>
            </a:extLst>
          </p:cNvPr>
          <p:cNvSpPr>
            <a:spLocks noGrp="1"/>
          </p:cNvSpPr>
          <p:nvPr>
            <p:ph type="sldNum" sz="quarter" idx="12"/>
          </p:nvPr>
        </p:nvSpPr>
        <p:spPr>
          <a:xfrm>
            <a:off x="8610600" y="6356350"/>
            <a:ext cx="27432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fld id="{07BAB714-3912-E449-BB48-0488A3964791}" type="slidenum">
              <a:rPr lang="en-US" altLang="en-US"/>
              <a:pPr/>
              <a:t>18</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5AF77-8BA5-0ADC-E5CE-BC0EF77083B5}"/>
              </a:ext>
            </a:extLst>
          </p:cNvPr>
          <p:cNvSpPr>
            <a:spLocks noGrp="1"/>
          </p:cNvSpPr>
          <p:nvPr>
            <p:ph type="title"/>
          </p:nvPr>
        </p:nvSpPr>
        <p:spPr/>
        <p:txBody>
          <a:bodyPr/>
          <a:lstStyle/>
          <a:p>
            <a:r>
              <a:rPr lang="en-US" dirty="0"/>
              <a:t>An Atheist Ponders the Role of God</a:t>
            </a:r>
          </a:p>
        </p:txBody>
      </p:sp>
      <p:sp>
        <p:nvSpPr>
          <p:cNvPr id="3" name="Content Placeholder 2">
            <a:extLst>
              <a:ext uri="{FF2B5EF4-FFF2-40B4-BE49-F238E27FC236}">
                <a16:creationId xmlns:a16="http://schemas.microsoft.com/office/drawing/2014/main" id="{3DC35B2A-AA2C-41F6-4788-E64DE795C500}"/>
              </a:ext>
            </a:extLst>
          </p:cNvPr>
          <p:cNvSpPr>
            <a:spLocks noGrp="1"/>
          </p:cNvSpPr>
          <p:nvPr>
            <p:ph idx="1"/>
          </p:nvPr>
        </p:nvSpPr>
        <p:spPr>
          <a:xfrm>
            <a:off x="838200" y="1347537"/>
            <a:ext cx="10515600" cy="5371762"/>
          </a:xfrm>
        </p:spPr>
        <p:txBody>
          <a:bodyPr>
            <a:normAutofit/>
          </a:bodyPr>
          <a:lstStyle/>
          <a:p>
            <a:pPr marL="0" indent="0">
              <a:buNone/>
            </a:pPr>
            <a:r>
              <a:rPr lang="en-US" sz="1800" b="0" i="0" u="none" strike="noStrike" dirty="0">
                <a:solidFill>
                  <a:srgbClr val="181818"/>
                </a:solidFill>
                <a:effectLst/>
                <a:highlight>
                  <a:srgbClr val="FFFFFF"/>
                </a:highlight>
                <a:latin typeface="Arial" panose="020B0604020202020204" pitchFamily="34" charset="0"/>
                <a:cs typeface="Arial" panose="020B0604020202020204" pitchFamily="34" charset="0"/>
              </a:rPr>
              <a:t>“</a:t>
            </a:r>
            <a:r>
              <a:rPr lang="en-US" sz="1800" b="0" i="0" strike="noStrike" dirty="0">
                <a:solidFill>
                  <a:srgbClr val="181818"/>
                </a:solidFill>
                <a:effectLst/>
                <a:highlight>
                  <a:srgbClr val="FFFFFF"/>
                </a:highlight>
                <a:latin typeface="Arial" panose="020B0604020202020204" pitchFamily="34" charset="0"/>
                <a:cs typeface="Arial" panose="020B0604020202020204" pitchFamily="34" charset="0"/>
              </a:rPr>
              <a:t>Science seems to have uncovered a set of laws that, within the limits set by the uncertainty principle, tell us how the universe will develop with time, if we know its state at any one time. These laws may have originally been decreed by God, but it appears that he has since left the universe to evolve according to them and does not now intervene in it. But how did he choose the initial state or configuration of the universe? What were the “boundary conditions” at the beginning of time?  </a:t>
            </a:r>
          </a:p>
          <a:p>
            <a:pPr marL="0" indent="0">
              <a:buNone/>
            </a:pPr>
            <a:r>
              <a:rPr lang="en-US" sz="1800" b="0" i="0" strike="noStrike" dirty="0">
                <a:solidFill>
                  <a:srgbClr val="181818"/>
                </a:solidFill>
                <a:effectLst/>
                <a:highlight>
                  <a:srgbClr val="FFFFFF"/>
                </a:highlight>
                <a:latin typeface="Arial" panose="020B0604020202020204" pitchFamily="34" charset="0"/>
                <a:cs typeface="Arial" panose="020B0604020202020204" pitchFamily="34" charset="0"/>
              </a:rPr>
              <a:t>One possible answer is to say that God chose the initial configuration of the universe for reasons that we cannot hope to understand. This would certainly have been within the power of an omnipotent being, but if he had started it off in such an incomprehensible way, why did he choose to let it evolve according to laws that we could understand? </a:t>
            </a:r>
          </a:p>
          <a:p>
            <a:pPr marL="0" indent="0">
              <a:buNone/>
            </a:pPr>
            <a:r>
              <a:rPr lang="en-US" sz="1800" b="0" i="0" u="none" strike="noStrike" dirty="0">
                <a:solidFill>
                  <a:srgbClr val="181818"/>
                </a:solidFill>
                <a:effectLst/>
                <a:highlight>
                  <a:srgbClr val="FFFFFF"/>
                </a:highlight>
                <a:latin typeface="Arial" panose="020B0604020202020204" pitchFamily="34" charset="0"/>
                <a:cs typeface="Arial" panose="020B0604020202020204" pitchFamily="34" charset="0"/>
              </a:rPr>
              <a:t>The whole history of science has been the gradual realization that events do not happen in an arbitrary manner, but that they reflect a certain underlying order, which may or may not be divinely inspired. It would be only natural to suppose that this order should apply not only to the laws, but also to the conditions at the boundary of space-time that specify the initial state of the universe. There may be a large number of models of the universe with different initial conditions that all obey the laws. There ought to be some principle that picks out one initial state, and hence one model, to represent our universe.”</a:t>
            </a:r>
            <a:br>
              <a:rPr lang="en-US" sz="1800" dirty="0">
                <a:latin typeface="Arial" panose="020B0604020202020204" pitchFamily="34" charset="0"/>
                <a:cs typeface="Arial" panose="020B0604020202020204" pitchFamily="34" charset="0"/>
              </a:rPr>
            </a:br>
            <a:r>
              <a:rPr lang="en-US" sz="1800" b="0" i="0" u="none" strike="noStrike" dirty="0">
                <a:solidFill>
                  <a:srgbClr val="181818"/>
                </a:solidFill>
                <a:effectLst/>
                <a:highlight>
                  <a:srgbClr val="FFFFFF"/>
                </a:highlight>
                <a:latin typeface="Arial" panose="020B0604020202020204" pitchFamily="34" charset="0"/>
                <a:cs typeface="Arial" panose="020B0604020202020204" pitchFamily="34" charset="0"/>
              </a:rPr>
              <a:t>― </a:t>
            </a:r>
            <a:r>
              <a:rPr lang="en-US" sz="1800" b="1" i="0" u="none" strike="noStrike" dirty="0">
                <a:solidFill>
                  <a:srgbClr val="333333"/>
                </a:solidFill>
                <a:effectLst/>
                <a:latin typeface="Arial" panose="020B0604020202020204" pitchFamily="34" charset="0"/>
                <a:cs typeface="Arial" panose="020B0604020202020204" pitchFamily="34" charset="0"/>
              </a:rPr>
              <a:t>Stephen Hawking, </a:t>
            </a:r>
            <a:r>
              <a:rPr lang="en-US" sz="1800" b="1" i="0" u="none" strike="noStrike" dirty="0">
                <a:solidFill>
                  <a:srgbClr val="333333"/>
                </a:solidFill>
                <a:effectLst/>
                <a:latin typeface="Arial" panose="020B0604020202020204" pitchFamily="34" charset="0"/>
                <a:cs typeface="Arial" panose="020B0604020202020204" pitchFamily="34" charset="0"/>
                <a:hlinkClick r:id="rId2"/>
              </a:rPr>
              <a:t>A Brief History of Time</a:t>
            </a:r>
            <a:endParaRPr lang="en-US" sz="1800" dirty="0">
              <a:latin typeface="Arial" panose="020B0604020202020204" pitchFamily="34" charset="0"/>
              <a:cs typeface="Arial" panose="020B0604020202020204" pitchFamily="34" charset="0"/>
            </a:endParaRPr>
          </a:p>
        </p:txBody>
      </p:sp>
      <p:sp>
        <p:nvSpPr>
          <p:cNvPr id="4" name="Rounded Rectangle 3">
            <a:extLst>
              <a:ext uri="{FF2B5EF4-FFF2-40B4-BE49-F238E27FC236}">
                <a16:creationId xmlns:a16="http://schemas.microsoft.com/office/drawing/2014/main" id="{866C3CA1-AB03-2F0F-E53A-3AF134105038}"/>
              </a:ext>
            </a:extLst>
          </p:cNvPr>
          <p:cNvSpPr/>
          <p:nvPr/>
        </p:nvSpPr>
        <p:spPr>
          <a:xfrm>
            <a:off x="6399097" y="5352423"/>
            <a:ext cx="5729555" cy="1458930"/>
          </a:xfrm>
          <a:prstGeom prst="roundRect">
            <a:avLst>
              <a:gd name="adj" fmla="val 9625"/>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b="1" dirty="0"/>
              <a:t>God Created the World, with Order and Purpose</a:t>
            </a:r>
          </a:p>
          <a:p>
            <a:pPr marL="285750" indent="-285750">
              <a:buFont typeface="Arial" panose="020B0604020202020204" pitchFamily="34" charset="0"/>
              <a:buChar char="•"/>
            </a:pPr>
            <a:r>
              <a:rPr lang="en-US" b="1" dirty="0"/>
              <a:t>God allows us to see His power in the order and operation of His creation</a:t>
            </a:r>
          </a:p>
          <a:p>
            <a:pPr marL="285750" indent="-285750">
              <a:buFont typeface="Arial" panose="020B0604020202020204" pitchFamily="34" charset="0"/>
              <a:buChar char="•"/>
            </a:pPr>
            <a:r>
              <a:rPr lang="en-US" b="1" dirty="0"/>
              <a:t>God has intervened miraculously at specific times for specific reasons</a:t>
            </a:r>
          </a:p>
        </p:txBody>
      </p:sp>
      <p:cxnSp>
        <p:nvCxnSpPr>
          <p:cNvPr id="7" name="Straight Connector 6">
            <a:extLst>
              <a:ext uri="{FF2B5EF4-FFF2-40B4-BE49-F238E27FC236}">
                <a16:creationId xmlns:a16="http://schemas.microsoft.com/office/drawing/2014/main" id="{64089045-039C-81FA-0CEB-43E639153B7E}"/>
              </a:ext>
            </a:extLst>
          </p:cNvPr>
          <p:cNvCxnSpPr>
            <a:cxnSpLocks/>
          </p:cNvCxnSpPr>
          <p:nvPr/>
        </p:nvCxnSpPr>
        <p:spPr>
          <a:xfrm>
            <a:off x="949762" y="1636827"/>
            <a:ext cx="4890273"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8" name="Straight Connector 7">
            <a:extLst>
              <a:ext uri="{FF2B5EF4-FFF2-40B4-BE49-F238E27FC236}">
                <a16:creationId xmlns:a16="http://schemas.microsoft.com/office/drawing/2014/main" id="{9742DC71-5C12-1468-8EA7-68E86C76D1F2}"/>
              </a:ext>
            </a:extLst>
          </p:cNvPr>
          <p:cNvCxnSpPr>
            <a:cxnSpLocks/>
          </p:cNvCxnSpPr>
          <p:nvPr/>
        </p:nvCxnSpPr>
        <p:spPr>
          <a:xfrm>
            <a:off x="949762" y="1865006"/>
            <a:ext cx="4577053"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10" name="Straight Connector 9">
            <a:extLst>
              <a:ext uri="{FF2B5EF4-FFF2-40B4-BE49-F238E27FC236}">
                <a16:creationId xmlns:a16="http://schemas.microsoft.com/office/drawing/2014/main" id="{E1069975-7C49-FFB3-575E-A2E66208F929}"/>
              </a:ext>
            </a:extLst>
          </p:cNvPr>
          <p:cNvCxnSpPr>
            <a:cxnSpLocks/>
          </p:cNvCxnSpPr>
          <p:nvPr/>
        </p:nvCxnSpPr>
        <p:spPr>
          <a:xfrm>
            <a:off x="10502970" y="1865006"/>
            <a:ext cx="470672"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12" name="Straight Connector 11">
            <a:extLst>
              <a:ext uri="{FF2B5EF4-FFF2-40B4-BE49-F238E27FC236}">
                <a16:creationId xmlns:a16="http://schemas.microsoft.com/office/drawing/2014/main" id="{48E86146-0A2C-5445-086F-223DE747D316}"/>
              </a:ext>
            </a:extLst>
          </p:cNvPr>
          <p:cNvCxnSpPr>
            <a:cxnSpLocks/>
          </p:cNvCxnSpPr>
          <p:nvPr/>
        </p:nvCxnSpPr>
        <p:spPr>
          <a:xfrm>
            <a:off x="949762" y="2117603"/>
            <a:ext cx="3692965"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14" name="Straight Connector 13">
            <a:extLst>
              <a:ext uri="{FF2B5EF4-FFF2-40B4-BE49-F238E27FC236}">
                <a16:creationId xmlns:a16="http://schemas.microsoft.com/office/drawing/2014/main" id="{39D74771-FD5A-8581-F99B-19E7A03C1ADC}"/>
              </a:ext>
            </a:extLst>
          </p:cNvPr>
          <p:cNvCxnSpPr>
            <a:cxnSpLocks/>
          </p:cNvCxnSpPr>
          <p:nvPr/>
        </p:nvCxnSpPr>
        <p:spPr>
          <a:xfrm>
            <a:off x="3253445" y="2365148"/>
            <a:ext cx="2798770"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18" name="Straight Connector 17">
            <a:extLst>
              <a:ext uri="{FF2B5EF4-FFF2-40B4-BE49-F238E27FC236}">
                <a16:creationId xmlns:a16="http://schemas.microsoft.com/office/drawing/2014/main" id="{3E533402-EF86-B091-DE2F-790A0DC4854E}"/>
              </a:ext>
            </a:extLst>
          </p:cNvPr>
          <p:cNvCxnSpPr>
            <a:cxnSpLocks/>
          </p:cNvCxnSpPr>
          <p:nvPr/>
        </p:nvCxnSpPr>
        <p:spPr>
          <a:xfrm>
            <a:off x="7704200" y="2365148"/>
            <a:ext cx="2293577"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20" name="Straight Connector 19">
            <a:extLst>
              <a:ext uri="{FF2B5EF4-FFF2-40B4-BE49-F238E27FC236}">
                <a16:creationId xmlns:a16="http://schemas.microsoft.com/office/drawing/2014/main" id="{A83FD0DC-BAD5-4408-95F6-A23D14CD8DF7}"/>
              </a:ext>
            </a:extLst>
          </p:cNvPr>
          <p:cNvCxnSpPr>
            <a:cxnSpLocks/>
          </p:cNvCxnSpPr>
          <p:nvPr/>
        </p:nvCxnSpPr>
        <p:spPr>
          <a:xfrm>
            <a:off x="4465912" y="2976432"/>
            <a:ext cx="6683706"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22" name="Straight Connector 21">
            <a:extLst>
              <a:ext uri="{FF2B5EF4-FFF2-40B4-BE49-F238E27FC236}">
                <a16:creationId xmlns:a16="http://schemas.microsoft.com/office/drawing/2014/main" id="{14EB73C3-D73C-4B21-4D6F-5498DC0B4917}"/>
              </a:ext>
            </a:extLst>
          </p:cNvPr>
          <p:cNvCxnSpPr>
            <a:cxnSpLocks/>
          </p:cNvCxnSpPr>
          <p:nvPr/>
        </p:nvCxnSpPr>
        <p:spPr>
          <a:xfrm>
            <a:off x="949762" y="3229029"/>
            <a:ext cx="3010954"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24" name="Straight Connector 23">
            <a:extLst>
              <a:ext uri="{FF2B5EF4-FFF2-40B4-BE49-F238E27FC236}">
                <a16:creationId xmlns:a16="http://schemas.microsoft.com/office/drawing/2014/main" id="{6E5539EE-0D18-77CE-8027-ADDE693B783C}"/>
              </a:ext>
            </a:extLst>
          </p:cNvPr>
          <p:cNvCxnSpPr>
            <a:cxnSpLocks/>
          </p:cNvCxnSpPr>
          <p:nvPr/>
        </p:nvCxnSpPr>
        <p:spPr>
          <a:xfrm flipV="1">
            <a:off x="7335402" y="3229029"/>
            <a:ext cx="3394905" cy="5896"/>
          </a:xfrm>
          <a:prstGeom prst="line">
            <a:avLst/>
          </a:prstGeom>
        </p:spPr>
        <p:style>
          <a:lnRef idx="2">
            <a:schemeClr val="accent6"/>
          </a:lnRef>
          <a:fillRef idx="0">
            <a:schemeClr val="accent6"/>
          </a:fillRef>
          <a:effectRef idx="1">
            <a:schemeClr val="accent6"/>
          </a:effectRef>
          <a:fontRef idx="minor">
            <a:schemeClr val="tx1"/>
          </a:fontRef>
        </p:style>
      </p:cxnSp>
      <p:cxnSp>
        <p:nvCxnSpPr>
          <p:cNvPr id="26" name="Straight Connector 25">
            <a:extLst>
              <a:ext uri="{FF2B5EF4-FFF2-40B4-BE49-F238E27FC236}">
                <a16:creationId xmlns:a16="http://schemas.microsoft.com/office/drawing/2014/main" id="{F27C089A-3CF4-844B-2F47-CCEA08AECC64}"/>
              </a:ext>
            </a:extLst>
          </p:cNvPr>
          <p:cNvCxnSpPr>
            <a:cxnSpLocks/>
          </p:cNvCxnSpPr>
          <p:nvPr/>
        </p:nvCxnSpPr>
        <p:spPr>
          <a:xfrm>
            <a:off x="949762" y="3472580"/>
            <a:ext cx="535507"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28" name="Straight Connector 27">
            <a:extLst>
              <a:ext uri="{FF2B5EF4-FFF2-40B4-BE49-F238E27FC236}">
                <a16:creationId xmlns:a16="http://schemas.microsoft.com/office/drawing/2014/main" id="{898EB174-C7D2-8612-44C5-29E60904FD37}"/>
              </a:ext>
            </a:extLst>
          </p:cNvPr>
          <p:cNvCxnSpPr>
            <a:cxnSpLocks/>
          </p:cNvCxnSpPr>
          <p:nvPr/>
        </p:nvCxnSpPr>
        <p:spPr>
          <a:xfrm>
            <a:off x="7704200" y="3472580"/>
            <a:ext cx="3309015"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30" name="Straight Connector 29">
            <a:extLst>
              <a:ext uri="{FF2B5EF4-FFF2-40B4-BE49-F238E27FC236}">
                <a16:creationId xmlns:a16="http://schemas.microsoft.com/office/drawing/2014/main" id="{FCBD3ABE-7FD2-948E-151A-E09902C02AAF}"/>
              </a:ext>
            </a:extLst>
          </p:cNvPr>
          <p:cNvCxnSpPr>
            <a:cxnSpLocks/>
          </p:cNvCxnSpPr>
          <p:nvPr/>
        </p:nvCxnSpPr>
        <p:spPr>
          <a:xfrm>
            <a:off x="949762" y="3726235"/>
            <a:ext cx="4354768"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32" name="Straight Connector 31">
            <a:extLst>
              <a:ext uri="{FF2B5EF4-FFF2-40B4-BE49-F238E27FC236}">
                <a16:creationId xmlns:a16="http://schemas.microsoft.com/office/drawing/2014/main" id="{3F595862-3D72-A9C3-8BA8-FB110F7AC6EF}"/>
              </a:ext>
            </a:extLst>
          </p:cNvPr>
          <p:cNvCxnSpPr>
            <a:cxnSpLocks/>
          </p:cNvCxnSpPr>
          <p:nvPr/>
        </p:nvCxnSpPr>
        <p:spPr>
          <a:xfrm>
            <a:off x="5304530" y="4106188"/>
            <a:ext cx="5082246"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34" name="Straight Connector 33">
            <a:extLst>
              <a:ext uri="{FF2B5EF4-FFF2-40B4-BE49-F238E27FC236}">
                <a16:creationId xmlns:a16="http://schemas.microsoft.com/office/drawing/2014/main" id="{14ED5C00-5ECD-325F-555B-5C6BB9A1578D}"/>
              </a:ext>
            </a:extLst>
          </p:cNvPr>
          <p:cNvCxnSpPr>
            <a:cxnSpLocks/>
          </p:cNvCxnSpPr>
          <p:nvPr/>
        </p:nvCxnSpPr>
        <p:spPr>
          <a:xfrm>
            <a:off x="909347" y="4349739"/>
            <a:ext cx="6375541" cy="0"/>
          </a:xfrm>
          <a:prstGeom prst="line">
            <a:avLst/>
          </a:prstGeom>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4155526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left)">
                                      <p:cBhvr>
                                        <p:cTn id="32" dur="500"/>
                                        <p:tgtEl>
                                          <p:spTgt spid="20"/>
                                        </p:tgtEl>
                                      </p:cBhvr>
                                    </p:animEffect>
                                  </p:childTnLst>
                                </p:cTn>
                              </p:par>
                            </p:childTnLst>
                          </p:cTn>
                        </p:par>
                        <p:par>
                          <p:cTn id="33" fill="hold">
                            <p:stCondLst>
                              <p:cond delay="500"/>
                            </p:stCondLst>
                            <p:childTnLst>
                              <p:par>
                                <p:cTn id="34" presetID="22" presetClass="entr" presetSubtype="8" fill="hold" nodeType="after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left)">
                                      <p:cBhvr>
                                        <p:cTn id="36" dur="500"/>
                                        <p:tgtEl>
                                          <p:spTgt spid="22"/>
                                        </p:tgtEl>
                                      </p:cBhvr>
                                    </p:animEffect>
                                  </p:childTnLst>
                                </p:cTn>
                              </p:par>
                            </p:childTnLst>
                          </p:cTn>
                        </p:par>
                        <p:par>
                          <p:cTn id="37" fill="hold">
                            <p:stCondLst>
                              <p:cond delay="1000"/>
                            </p:stCondLst>
                            <p:childTnLst>
                              <p:par>
                                <p:cTn id="38" presetID="22" presetClass="entr" presetSubtype="8"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left)">
                                      <p:cBhvr>
                                        <p:cTn id="40" dur="500"/>
                                        <p:tgtEl>
                                          <p:spTgt spid="24"/>
                                        </p:tgtEl>
                                      </p:cBhvr>
                                    </p:animEffect>
                                  </p:childTnLst>
                                </p:cTn>
                              </p:par>
                            </p:childTnLst>
                          </p:cTn>
                        </p:par>
                        <p:par>
                          <p:cTn id="41" fill="hold">
                            <p:stCondLst>
                              <p:cond delay="1500"/>
                            </p:stCondLst>
                            <p:childTnLst>
                              <p:par>
                                <p:cTn id="42" presetID="22" presetClass="entr" presetSubtype="8" fill="hold"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left)">
                                      <p:cBhvr>
                                        <p:cTn id="44" dur="500"/>
                                        <p:tgtEl>
                                          <p:spTgt spid="26"/>
                                        </p:tgtEl>
                                      </p:cBhvr>
                                    </p:animEffect>
                                  </p:childTnLst>
                                </p:cTn>
                              </p:par>
                            </p:childTnLst>
                          </p:cTn>
                        </p:par>
                        <p:par>
                          <p:cTn id="45" fill="hold">
                            <p:stCondLst>
                              <p:cond delay="2000"/>
                            </p:stCondLst>
                            <p:childTnLst>
                              <p:par>
                                <p:cTn id="46" presetID="22" presetClass="entr" presetSubtype="8" fill="hold"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left)">
                                      <p:cBhvr>
                                        <p:cTn id="48" dur="500"/>
                                        <p:tgtEl>
                                          <p:spTgt spid="28"/>
                                        </p:tgtEl>
                                      </p:cBhvr>
                                    </p:animEffect>
                                  </p:childTnLst>
                                </p:cTn>
                              </p:par>
                            </p:childTnLst>
                          </p:cTn>
                        </p:par>
                        <p:par>
                          <p:cTn id="49" fill="hold">
                            <p:stCondLst>
                              <p:cond delay="2500"/>
                            </p:stCondLst>
                            <p:childTnLst>
                              <p:par>
                                <p:cTn id="50" presetID="22" presetClass="entr" presetSubtype="8" fill="hold" nodeType="after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wipe(left)">
                                      <p:cBhvr>
                                        <p:cTn id="52" dur="500"/>
                                        <p:tgtEl>
                                          <p:spTgt spid="30"/>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wipe(left)">
                                      <p:cBhvr>
                                        <p:cTn id="57" dur="500"/>
                                        <p:tgtEl>
                                          <p:spTgt spid="32"/>
                                        </p:tgtEl>
                                      </p:cBhvr>
                                    </p:animEffect>
                                  </p:childTnLst>
                                </p:cTn>
                              </p:par>
                            </p:childTnLst>
                          </p:cTn>
                        </p:par>
                        <p:par>
                          <p:cTn id="58" fill="hold">
                            <p:stCondLst>
                              <p:cond delay="500"/>
                            </p:stCondLst>
                            <p:childTnLst>
                              <p:par>
                                <p:cTn id="59" presetID="22" presetClass="entr" presetSubtype="8" fill="hold" nodeType="after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wipe(left)">
                                      <p:cBhvr>
                                        <p:cTn id="61" dur="500"/>
                                        <p:tgtEl>
                                          <p:spTgt spid="34"/>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4">
                                            <p:bg/>
                                          </p:spTgt>
                                        </p:tgtEl>
                                        <p:attrNameLst>
                                          <p:attrName>style.visibility</p:attrName>
                                        </p:attrNameLst>
                                      </p:cBhvr>
                                      <p:to>
                                        <p:strVal val="visible"/>
                                      </p:to>
                                    </p:set>
                                    <p:animEffect transition="in" filter="blinds(horizontal)">
                                      <p:cBhvr>
                                        <p:cTn id="66" dur="500"/>
                                        <p:tgtEl>
                                          <p:spTgt spid="4">
                                            <p:bg/>
                                          </p:spTgt>
                                        </p:tgtEl>
                                      </p:cBhvr>
                                    </p:animEffect>
                                  </p:childTnLst>
                                </p:cTn>
                              </p:par>
                              <p:par>
                                <p:cTn id="67" presetID="3" presetClass="entr" presetSubtype="10" fill="hold" grpId="0" nodeType="withEffect">
                                  <p:stCondLst>
                                    <p:cond delay="0"/>
                                  </p:stCondLst>
                                  <p:childTnLst>
                                    <p:set>
                                      <p:cBhvr>
                                        <p:cTn id="68" dur="1" fill="hold">
                                          <p:stCondLst>
                                            <p:cond delay="0"/>
                                          </p:stCondLst>
                                        </p:cTn>
                                        <p:tgtEl>
                                          <p:spTgt spid="4">
                                            <p:txEl>
                                              <p:pRg st="0" end="0"/>
                                            </p:txEl>
                                          </p:spTgt>
                                        </p:tgtEl>
                                        <p:attrNameLst>
                                          <p:attrName>style.visibility</p:attrName>
                                        </p:attrNameLst>
                                      </p:cBhvr>
                                      <p:to>
                                        <p:strVal val="visible"/>
                                      </p:to>
                                    </p:set>
                                    <p:animEffect transition="in" filter="blinds(horizontal)">
                                      <p:cBhvr>
                                        <p:cTn id="69" dur="500"/>
                                        <p:tgtEl>
                                          <p:spTgt spid="4">
                                            <p:txEl>
                                              <p:pRg st="0" end="0"/>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grpId="0" nodeType="clickEffect">
                                  <p:stCondLst>
                                    <p:cond delay="0"/>
                                  </p:stCondLst>
                                  <p:childTnLst>
                                    <p:set>
                                      <p:cBhvr>
                                        <p:cTn id="73" dur="1" fill="hold">
                                          <p:stCondLst>
                                            <p:cond delay="0"/>
                                          </p:stCondLst>
                                        </p:cTn>
                                        <p:tgtEl>
                                          <p:spTgt spid="4">
                                            <p:txEl>
                                              <p:pRg st="1" end="1"/>
                                            </p:txEl>
                                          </p:spTgt>
                                        </p:tgtEl>
                                        <p:attrNameLst>
                                          <p:attrName>style.visibility</p:attrName>
                                        </p:attrNameLst>
                                      </p:cBhvr>
                                      <p:to>
                                        <p:strVal val="visible"/>
                                      </p:to>
                                    </p:set>
                                    <p:animEffect transition="in" filter="blinds(horizontal)">
                                      <p:cBhvr>
                                        <p:cTn id="74" dur="500"/>
                                        <p:tgtEl>
                                          <p:spTgt spid="4">
                                            <p:txEl>
                                              <p:pRg st="1" end="1"/>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grpId="0" nodeType="clickEffect">
                                  <p:stCondLst>
                                    <p:cond delay="0"/>
                                  </p:stCondLst>
                                  <p:childTnLst>
                                    <p:set>
                                      <p:cBhvr>
                                        <p:cTn id="78" dur="1" fill="hold">
                                          <p:stCondLst>
                                            <p:cond delay="0"/>
                                          </p:stCondLst>
                                        </p:cTn>
                                        <p:tgtEl>
                                          <p:spTgt spid="4">
                                            <p:txEl>
                                              <p:pRg st="2" end="2"/>
                                            </p:txEl>
                                          </p:spTgt>
                                        </p:tgtEl>
                                        <p:attrNameLst>
                                          <p:attrName>style.visibility</p:attrName>
                                        </p:attrNameLst>
                                      </p:cBhvr>
                                      <p:to>
                                        <p:strVal val="visible"/>
                                      </p:to>
                                    </p:set>
                                    <p:animEffect transition="in" filter="blinds(horizontal)">
                                      <p:cBhvr>
                                        <p:cTn id="79"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136F7125-26C0-39EF-7347-6F213B9D89C0}"/>
              </a:ext>
            </a:extLst>
          </p:cNvPr>
          <p:cNvSpPr>
            <a:spLocks noGrp="1"/>
          </p:cNvSpPr>
          <p:nvPr>
            <p:ph type="title"/>
          </p:nvPr>
        </p:nvSpPr>
        <p:spPr>
          <a:xfrm>
            <a:off x="838200" y="365125"/>
            <a:ext cx="10515600" cy="1325563"/>
          </a:xfrm>
        </p:spPr>
        <p:txBody>
          <a:bodyPr>
            <a:normAutofit/>
          </a:bodyPr>
          <a:lstStyle/>
          <a:p>
            <a:r>
              <a:rPr lang="en-US" altLang="en-US"/>
              <a:t>Class Lesson Schedule</a:t>
            </a:r>
          </a:p>
        </p:txBody>
      </p:sp>
      <p:sp>
        <p:nvSpPr>
          <p:cNvPr id="4191" name="Slide Number Placeholder 5">
            <a:extLst>
              <a:ext uri="{FF2B5EF4-FFF2-40B4-BE49-F238E27FC236}">
                <a16:creationId xmlns:a16="http://schemas.microsoft.com/office/drawing/2014/main" id="{9E5E045A-7B8E-EDCD-4F86-5A47869203C0}"/>
              </a:ext>
            </a:extLst>
          </p:cNvPr>
          <p:cNvSpPr>
            <a:spLocks noGrp="1"/>
          </p:cNvSpPr>
          <p:nvPr>
            <p:ph type="sldNum" sz="quarter" idx="12"/>
          </p:nvPr>
        </p:nvSpPr>
        <p:spPr>
          <a:xfrm>
            <a:off x="8610600" y="6356350"/>
            <a:ext cx="27432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fld id="{7A5F6027-4475-2741-B2DB-40E500C592EE}" type="slidenum">
              <a:rPr lang="en-US" altLang="en-US"/>
              <a:pPr/>
              <a:t>2</a:t>
            </a:fld>
            <a:endParaRPr lang="en-US" altLang="en-US"/>
          </a:p>
        </p:txBody>
      </p:sp>
      <p:graphicFrame>
        <p:nvGraphicFramePr>
          <p:cNvPr id="3" name="Table 2">
            <a:extLst>
              <a:ext uri="{FF2B5EF4-FFF2-40B4-BE49-F238E27FC236}">
                <a16:creationId xmlns:a16="http://schemas.microsoft.com/office/drawing/2014/main" id="{85209ED0-8AE9-8250-C6E6-18E62C5669C8}"/>
              </a:ext>
            </a:extLst>
          </p:cNvPr>
          <p:cNvGraphicFramePr>
            <a:graphicFrameLocks noGrp="1"/>
          </p:cNvGraphicFramePr>
          <p:nvPr/>
        </p:nvGraphicFramePr>
        <p:xfrm>
          <a:off x="1101322" y="1470023"/>
          <a:ext cx="10310995" cy="5201906"/>
        </p:xfrm>
        <a:graphic>
          <a:graphicData uri="http://schemas.openxmlformats.org/drawingml/2006/table">
            <a:tbl>
              <a:tblPr firstRow="1" firstCol="1" bandRow="1">
                <a:tableStyleId>{68D230F3-CF80-4859-8CE7-A43EE81993B5}</a:tableStyleId>
              </a:tblPr>
              <a:tblGrid>
                <a:gridCol w="1266033">
                  <a:extLst>
                    <a:ext uri="{9D8B030D-6E8A-4147-A177-3AD203B41FA5}">
                      <a16:colId xmlns:a16="http://schemas.microsoft.com/office/drawing/2014/main" val="2228090862"/>
                    </a:ext>
                  </a:extLst>
                </a:gridCol>
                <a:gridCol w="837447">
                  <a:extLst>
                    <a:ext uri="{9D8B030D-6E8A-4147-A177-3AD203B41FA5}">
                      <a16:colId xmlns:a16="http://schemas.microsoft.com/office/drawing/2014/main" val="2497076755"/>
                    </a:ext>
                  </a:extLst>
                </a:gridCol>
                <a:gridCol w="840886">
                  <a:extLst>
                    <a:ext uri="{9D8B030D-6E8A-4147-A177-3AD203B41FA5}">
                      <a16:colId xmlns:a16="http://schemas.microsoft.com/office/drawing/2014/main" val="3218154916"/>
                    </a:ext>
                  </a:extLst>
                </a:gridCol>
                <a:gridCol w="991090">
                  <a:extLst>
                    <a:ext uri="{9D8B030D-6E8A-4147-A177-3AD203B41FA5}">
                      <a16:colId xmlns:a16="http://schemas.microsoft.com/office/drawing/2014/main" val="2223653121"/>
                    </a:ext>
                  </a:extLst>
                </a:gridCol>
                <a:gridCol w="4695385">
                  <a:extLst>
                    <a:ext uri="{9D8B030D-6E8A-4147-A177-3AD203B41FA5}">
                      <a16:colId xmlns:a16="http://schemas.microsoft.com/office/drawing/2014/main" val="3428045771"/>
                    </a:ext>
                  </a:extLst>
                </a:gridCol>
                <a:gridCol w="1680154">
                  <a:extLst>
                    <a:ext uri="{9D8B030D-6E8A-4147-A177-3AD203B41FA5}">
                      <a16:colId xmlns:a16="http://schemas.microsoft.com/office/drawing/2014/main" val="2833972863"/>
                    </a:ext>
                  </a:extLst>
                </a:gridCol>
              </a:tblGrid>
              <a:tr h="541282">
                <a:tc>
                  <a:txBody>
                    <a:bodyPr/>
                    <a:lstStyle/>
                    <a:p>
                      <a:pPr marL="0" marR="0" algn="ctr">
                        <a:lnSpc>
                          <a:spcPct val="107000"/>
                        </a:lnSpc>
                        <a:spcBef>
                          <a:spcPts val="0"/>
                        </a:spcBef>
                        <a:spcAft>
                          <a:spcPts val="0"/>
                        </a:spcAft>
                      </a:pPr>
                      <a:r>
                        <a:rPr lang="en-US" sz="2000" b="1" dirty="0">
                          <a:solidFill>
                            <a:schemeClr val="tx1"/>
                          </a:solidFill>
                          <a:effectLst/>
                        </a:rPr>
                        <a:t>Date</a:t>
                      </a:r>
                      <a:endParaRPr lang="en-US" sz="2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2000" b="1" dirty="0">
                          <a:solidFill>
                            <a:schemeClr val="tx1"/>
                          </a:solidFill>
                          <a:effectLst/>
                        </a:rPr>
                        <a:t>Day</a:t>
                      </a:r>
                      <a:endParaRPr lang="en-US" sz="2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2000" b="1" dirty="0">
                          <a:solidFill>
                            <a:schemeClr val="tx1"/>
                          </a:solidFill>
                          <a:effectLst/>
                        </a:rPr>
                        <a:t>Class</a:t>
                      </a:r>
                      <a:endParaRPr lang="en-US" sz="2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2000" b="1" dirty="0">
                          <a:solidFill>
                            <a:schemeClr val="tx1"/>
                          </a:solidFill>
                          <a:effectLst/>
                        </a:rPr>
                        <a:t>Lesson</a:t>
                      </a:r>
                      <a:endParaRPr lang="en-US" sz="2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2000" b="1" dirty="0">
                          <a:solidFill>
                            <a:schemeClr val="tx1"/>
                          </a:solidFill>
                          <a:effectLst/>
                        </a:rPr>
                        <a:t>Title</a:t>
                      </a:r>
                      <a:endParaRPr lang="en-US" sz="2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2000" b="1" dirty="0">
                          <a:solidFill>
                            <a:schemeClr val="tx1"/>
                          </a:solidFill>
                          <a:effectLst/>
                        </a:rPr>
                        <a:t>Teacher</a:t>
                      </a:r>
                      <a:endParaRPr lang="en-US" sz="2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47240074"/>
                  </a:ext>
                </a:extLst>
              </a:tr>
              <a:tr h="360824">
                <a:tc>
                  <a:txBody>
                    <a:bodyPr/>
                    <a:lstStyle/>
                    <a:p>
                      <a:pPr marL="0" marR="0">
                        <a:lnSpc>
                          <a:spcPct val="107000"/>
                        </a:lnSpc>
                        <a:spcBef>
                          <a:spcPts val="0"/>
                        </a:spcBef>
                        <a:spcAft>
                          <a:spcPts val="0"/>
                        </a:spcAft>
                      </a:pPr>
                      <a:r>
                        <a:rPr lang="en-US" sz="1800" b="1" dirty="0">
                          <a:solidFill>
                            <a:schemeClr val="accent6">
                              <a:lumMod val="75000"/>
                            </a:schemeClr>
                          </a:solidFill>
                          <a:effectLst/>
                        </a:rPr>
                        <a:t>4/14/24</a:t>
                      </a:r>
                      <a:endParaRPr lang="en-US" sz="18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b="1" dirty="0">
                          <a:solidFill>
                            <a:schemeClr val="accent6">
                              <a:lumMod val="75000"/>
                            </a:schemeClr>
                          </a:solidFill>
                          <a:effectLst/>
                        </a:rPr>
                        <a:t>Sun</a:t>
                      </a:r>
                      <a:endParaRPr lang="en-US" sz="18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800" b="1" dirty="0">
                          <a:solidFill>
                            <a:schemeClr val="accent6">
                              <a:lumMod val="75000"/>
                            </a:schemeClr>
                          </a:solidFill>
                          <a:effectLst/>
                        </a:rPr>
                        <a:t>1</a:t>
                      </a:r>
                      <a:endParaRPr lang="en-US" sz="18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800" b="1">
                          <a:solidFill>
                            <a:schemeClr val="accent6">
                              <a:lumMod val="75000"/>
                            </a:schemeClr>
                          </a:solidFill>
                          <a:effectLst/>
                        </a:rPr>
                        <a:t>1</a:t>
                      </a:r>
                      <a:endParaRPr lang="en-US" sz="1800" b="1">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b="1" dirty="0">
                          <a:solidFill>
                            <a:schemeClr val="accent6">
                              <a:lumMod val="75000"/>
                            </a:schemeClr>
                          </a:solidFill>
                          <a:effectLst/>
                        </a:rPr>
                        <a:t>Introduction – Nature of God</a:t>
                      </a:r>
                      <a:endParaRPr lang="en-US" sz="18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b="1" dirty="0">
                          <a:solidFill>
                            <a:schemeClr val="accent6">
                              <a:lumMod val="75000"/>
                            </a:schemeClr>
                          </a:solidFill>
                          <a:effectLst/>
                        </a:rPr>
                        <a:t>Russ</a:t>
                      </a:r>
                      <a:endParaRPr lang="en-US" sz="18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60195203"/>
                  </a:ext>
                </a:extLst>
              </a:tr>
              <a:tr h="360824">
                <a:tc>
                  <a:txBody>
                    <a:bodyPr/>
                    <a:lstStyle/>
                    <a:p>
                      <a:pPr marL="0" marR="0">
                        <a:lnSpc>
                          <a:spcPct val="107000"/>
                        </a:lnSpc>
                        <a:spcBef>
                          <a:spcPts val="0"/>
                        </a:spcBef>
                        <a:spcAft>
                          <a:spcPts val="0"/>
                        </a:spcAft>
                      </a:pPr>
                      <a:r>
                        <a:rPr lang="en-US" sz="1800" b="1" dirty="0">
                          <a:solidFill>
                            <a:schemeClr val="accent6">
                              <a:lumMod val="75000"/>
                            </a:schemeClr>
                          </a:solidFill>
                          <a:effectLst/>
                        </a:rPr>
                        <a:t>4/17/24</a:t>
                      </a:r>
                      <a:endParaRPr lang="en-US" sz="18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b="1">
                          <a:solidFill>
                            <a:schemeClr val="accent6">
                              <a:lumMod val="75000"/>
                            </a:schemeClr>
                          </a:solidFill>
                          <a:effectLst/>
                        </a:rPr>
                        <a:t>Wed</a:t>
                      </a:r>
                      <a:endParaRPr lang="en-US" sz="1800" b="1">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800" b="1" dirty="0">
                          <a:solidFill>
                            <a:schemeClr val="accent6">
                              <a:lumMod val="75000"/>
                            </a:schemeClr>
                          </a:solidFill>
                          <a:effectLst/>
                        </a:rPr>
                        <a:t>2</a:t>
                      </a:r>
                      <a:endParaRPr lang="en-US" sz="18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800" b="1" dirty="0">
                          <a:solidFill>
                            <a:schemeClr val="accent6">
                              <a:lumMod val="75000"/>
                            </a:schemeClr>
                          </a:solidFill>
                          <a:effectLst/>
                        </a:rPr>
                        <a:t>2</a:t>
                      </a:r>
                      <a:endParaRPr lang="en-US" sz="18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b="1" dirty="0">
                          <a:solidFill>
                            <a:schemeClr val="accent6">
                              <a:lumMod val="75000"/>
                            </a:schemeClr>
                          </a:solidFill>
                          <a:effectLst/>
                        </a:rPr>
                        <a:t>The Nature of God</a:t>
                      </a:r>
                      <a:endParaRPr lang="en-US" sz="18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b="1" dirty="0">
                          <a:solidFill>
                            <a:schemeClr val="accent6">
                              <a:lumMod val="75000"/>
                            </a:schemeClr>
                          </a:solidFill>
                          <a:effectLst/>
                        </a:rPr>
                        <a:t>Sam</a:t>
                      </a:r>
                      <a:endParaRPr lang="en-US" sz="18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337224288"/>
                  </a:ext>
                </a:extLst>
              </a:tr>
              <a:tr h="360824">
                <a:tc>
                  <a:txBody>
                    <a:bodyPr/>
                    <a:lstStyle/>
                    <a:p>
                      <a:pPr marL="0" marR="0">
                        <a:lnSpc>
                          <a:spcPct val="107000"/>
                        </a:lnSpc>
                        <a:spcBef>
                          <a:spcPts val="0"/>
                        </a:spcBef>
                        <a:spcAft>
                          <a:spcPts val="0"/>
                        </a:spcAft>
                      </a:pPr>
                      <a:r>
                        <a:rPr lang="en-US" sz="1800" b="1" dirty="0">
                          <a:solidFill>
                            <a:schemeClr val="accent6">
                              <a:lumMod val="75000"/>
                            </a:schemeClr>
                          </a:solidFill>
                          <a:effectLst/>
                        </a:rPr>
                        <a:t>4/21/24</a:t>
                      </a:r>
                      <a:endParaRPr lang="en-US" sz="18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b="1">
                          <a:solidFill>
                            <a:schemeClr val="accent6">
                              <a:lumMod val="75000"/>
                            </a:schemeClr>
                          </a:solidFill>
                          <a:effectLst/>
                        </a:rPr>
                        <a:t>Sun</a:t>
                      </a:r>
                      <a:endParaRPr lang="en-US" sz="1800" b="1">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800" b="1" dirty="0">
                          <a:solidFill>
                            <a:schemeClr val="accent6">
                              <a:lumMod val="75000"/>
                            </a:schemeClr>
                          </a:solidFill>
                          <a:effectLst/>
                        </a:rPr>
                        <a:t>3</a:t>
                      </a:r>
                      <a:endParaRPr lang="en-US" sz="18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US" sz="1800" b="1" dirty="0">
                          <a:solidFill>
                            <a:schemeClr val="accent6">
                              <a:lumMod val="75000"/>
                            </a:schemeClr>
                          </a:solidFill>
                        </a:rPr>
                        <a:t>3</a:t>
                      </a:r>
                      <a:endParaRPr lang="en-US" sz="1800" b="1" dirty="0">
                        <a:solidFill>
                          <a:schemeClr val="accent6">
                            <a:lumMod val="75000"/>
                          </a:schemeClr>
                        </a:solidFill>
                        <a:latin typeface="Arial" panose="020B0604020202020204" pitchFamily="34" charset="0"/>
                        <a:cs typeface="Arial" panose="020B0604020202020204" pitchFamily="34" charset="0"/>
                      </a:endParaRPr>
                    </a:p>
                  </a:txBody>
                  <a:tcPr marL="68580" marR="68580" marT="0" marB="0"/>
                </a:tc>
                <a:tc>
                  <a:txBody>
                    <a:bodyPr/>
                    <a:lstStyle/>
                    <a:p>
                      <a:r>
                        <a:rPr lang="en-US" sz="1800" b="1" dirty="0">
                          <a:solidFill>
                            <a:schemeClr val="accent6">
                              <a:lumMod val="75000"/>
                            </a:schemeClr>
                          </a:solidFill>
                        </a:rPr>
                        <a:t>The Nature of Man</a:t>
                      </a:r>
                      <a:endParaRPr lang="en-US" sz="1800" b="1" dirty="0">
                        <a:solidFill>
                          <a:schemeClr val="accent6">
                            <a:lumMod val="75000"/>
                          </a:schemeClr>
                        </a:solidFill>
                        <a:latin typeface="Arial" panose="020B060402020202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b="1" dirty="0">
                          <a:solidFill>
                            <a:schemeClr val="accent6">
                              <a:lumMod val="75000"/>
                            </a:schemeClr>
                          </a:solidFill>
                          <a:effectLst/>
                        </a:rPr>
                        <a:t>Sam</a:t>
                      </a:r>
                      <a:endParaRPr lang="en-US" sz="18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132827289"/>
                  </a:ext>
                </a:extLst>
              </a:tr>
              <a:tr h="360824">
                <a:tc>
                  <a:txBody>
                    <a:bodyPr/>
                    <a:lstStyle/>
                    <a:p>
                      <a:pPr marL="0" marR="0">
                        <a:lnSpc>
                          <a:spcPct val="107000"/>
                        </a:lnSpc>
                        <a:spcBef>
                          <a:spcPts val="0"/>
                        </a:spcBef>
                        <a:spcAft>
                          <a:spcPts val="0"/>
                        </a:spcAft>
                      </a:pPr>
                      <a:r>
                        <a:rPr lang="en-US" sz="1800" b="1" dirty="0">
                          <a:solidFill>
                            <a:schemeClr val="accent6">
                              <a:lumMod val="75000"/>
                            </a:schemeClr>
                          </a:solidFill>
                          <a:effectLst/>
                        </a:rPr>
                        <a:t>4/24/24</a:t>
                      </a:r>
                      <a:endParaRPr lang="en-US" sz="18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b="1">
                          <a:solidFill>
                            <a:schemeClr val="accent6">
                              <a:lumMod val="75000"/>
                            </a:schemeClr>
                          </a:solidFill>
                          <a:effectLst/>
                        </a:rPr>
                        <a:t>Wed</a:t>
                      </a:r>
                      <a:endParaRPr lang="en-US" sz="1800" b="1">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800" b="1" dirty="0">
                          <a:solidFill>
                            <a:schemeClr val="accent6">
                              <a:lumMod val="75000"/>
                            </a:schemeClr>
                          </a:solidFill>
                          <a:effectLst/>
                        </a:rPr>
                        <a:t>4</a:t>
                      </a:r>
                      <a:endParaRPr lang="en-US" sz="18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800" b="1" dirty="0">
                          <a:solidFill>
                            <a:schemeClr val="accent6">
                              <a:lumMod val="75000"/>
                            </a:schemeClr>
                          </a:solidFill>
                          <a:effectLst/>
                        </a:rPr>
                        <a:t>4</a:t>
                      </a:r>
                      <a:endParaRPr lang="en-US" sz="18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b="1" dirty="0">
                          <a:solidFill>
                            <a:schemeClr val="accent6">
                              <a:lumMod val="75000"/>
                            </a:schemeClr>
                          </a:solidFill>
                          <a:effectLst/>
                        </a:rPr>
                        <a:t>Revelation and Inspiration</a:t>
                      </a:r>
                      <a:endParaRPr lang="en-US" sz="18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b="1" dirty="0">
                          <a:solidFill>
                            <a:schemeClr val="accent6">
                              <a:lumMod val="75000"/>
                            </a:schemeClr>
                          </a:solidFill>
                          <a:effectLst/>
                        </a:rPr>
                        <a:t>Barry</a:t>
                      </a:r>
                      <a:endParaRPr lang="en-US" sz="18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634062748"/>
                  </a:ext>
                </a:extLst>
              </a:tr>
              <a:tr h="360824">
                <a:tc>
                  <a:txBody>
                    <a:bodyPr/>
                    <a:lstStyle/>
                    <a:p>
                      <a:pPr marL="0" marR="0">
                        <a:lnSpc>
                          <a:spcPct val="107000"/>
                        </a:lnSpc>
                        <a:spcBef>
                          <a:spcPts val="0"/>
                        </a:spcBef>
                        <a:spcAft>
                          <a:spcPts val="0"/>
                        </a:spcAft>
                      </a:pPr>
                      <a:r>
                        <a:rPr lang="en-US" sz="1800" b="1" dirty="0">
                          <a:solidFill>
                            <a:schemeClr val="accent6">
                              <a:lumMod val="75000"/>
                            </a:schemeClr>
                          </a:solidFill>
                          <a:effectLst/>
                        </a:rPr>
                        <a:t>4/28/24</a:t>
                      </a:r>
                      <a:endParaRPr lang="en-US" sz="18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b="1">
                          <a:solidFill>
                            <a:schemeClr val="accent6">
                              <a:lumMod val="75000"/>
                            </a:schemeClr>
                          </a:solidFill>
                          <a:effectLst/>
                        </a:rPr>
                        <a:t>Sun</a:t>
                      </a:r>
                      <a:endParaRPr lang="en-US" sz="1800" b="1">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800" b="1">
                          <a:solidFill>
                            <a:schemeClr val="accent6">
                              <a:lumMod val="75000"/>
                            </a:schemeClr>
                          </a:solidFill>
                          <a:effectLst/>
                        </a:rPr>
                        <a:t>5</a:t>
                      </a:r>
                      <a:endParaRPr lang="en-US" sz="1800" b="1">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800" b="1" dirty="0">
                          <a:solidFill>
                            <a:schemeClr val="accent6">
                              <a:lumMod val="75000"/>
                            </a:schemeClr>
                          </a:solidFill>
                          <a:effectLst/>
                        </a:rPr>
                        <a:t>4</a:t>
                      </a:r>
                      <a:endParaRPr lang="en-US" sz="18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dirty="0">
                          <a:solidFill>
                            <a:schemeClr val="accent6">
                              <a:lumMod val="75000"/>
                            </a:schemeClr>
                          </a:solidFill>
                          <a:effectLst/>
                        </a:rPr>
                        <a:t>Revelation and Inspiration</a:t>
                      </a:r>
                      <a:endParaRPr lang="en-US" sz="18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b="1" dirty="0">
                          <a:solidFill>
                            <a:schemeClr val="accent6">
                              <a:lumMod val="75000"/>
                            </a:schemeClr>
                          </a:solidFill>
                          <a:effectLst/>
                        </a:rPr>
                        <a:t>Barry</a:t>
                      </a:r>
                      <a:endParaRPr lang="en-US" sz="18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997569216"/>
                  </a:ext>
                </a:extLst>
              </a:tr>
              <a:tr h="360824">
                <a:tc>
                  <a:txBody>
                    <a:bodyPr/>
                    <a:lstStyle/>
                    <a:p>
                      <a:pPr marL="0" marR="0">
                        <a:lnSpc>
                          <a:spcPct val="107000"/>
                        </a:lnSpc>
                        <a:spcBef>
                          <a:spcPts val="0"/>
                        </a:spcBef>
                        <a:spcAft>
                          <a:spcPts val="0"/>
                        </a:spcAft>
                      </a:pPr>
                      <a:r>
                        <a:rPr lang="en-US" sz="1800" b="1" dirty="0">
                          <a:solidFill>
                            <a:schemeClr val="accent6">
                              <a:lumMod val="75000"/>
                            </a:schemeClr>
                          </a:solidFill>
                          <a:effectLst/>
                        </a:rPr>
                        <a:t>5/1/24</a:t>
                      </a:r>
                      <a:endParaRPr lang="en-US" sz="18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b="1">
                          <a:solidFill>
                            <a:schemeClr val="accent6">
                              <a:lumMod val="75000"/>
                            </a:schemeClr>
                          </a:solidFill>
                          <a:effectLst/>
                        </a:rPr>
                        <a:t>Wed</a:t>
                      </a:r>
                      <a:endParaRPr lang="en-US" sz="1800" b="1">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800" b="1">
                          <a:solidFill>
                            <a:schemeClr val="accent6">
                              <a:lumMod val="75000"/>
                            </a:schemeClr>
                          </a:solidFill>
                          <a:effectLst/>
                        </a:rPr>
                        <a:t>6</a:t>
                      </a:r>
                      <a:endParaRPr lang="en-US" sz="1800" b="1">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800" b="1" dirty="0">
                          <a:solidFill>
                            <a:schemeClr val="accent6">
                              <a:lumMod val="75000"/>
                            </a:schemeClr>
                          </a:solidFill>
                          <a:effectLst/>
                        </a:rPr>
                        <a:t>5</a:t>
                      </a:r>
                      <a:endParaRPr lang="en-US" sz="18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b="1" dirty="0">
                          <a:solidFill>
                            <a:schemeClr val="accent6">
                              <a:lumMod val="75000"/>
                            </a:schemeClr>
                          </a:solidFill>
                          <a:effectLst/>
                        </a:rPr>
                        <a:t>Jesus, the Christ – Identity and Promise</a:t>
                      </a:r>
                      <a:endParaRPr lang="en-US" sz="18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b="1" dirty="0">
                          <a:solidFill>
                            <a:schemeClr val="accent6">
                              <a:lumMod val="75000"/>
                            </a:schemeClr>
                          </a:solidFill>
                          <a:effectLst/>
                        </a:rPr>
                        <a:t>Russ</a:t>
                      </a:r>
                      <a:endParaRPr lang="en-US" sz="18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114364568"/>
                  </a:ext>
                </a:extLst>
              </a:tr>
              <a:tr h="330736">
                <a:tc>
                  <a:txBody>
                    <a:bodyPr/>
                    <a:lstStyle/>
                    <a:p>
                      <a:pPr marL="0" marR="0">
                        <a:lnSpc>
                          <a:spcPct val="107000"/>
                        </a:lnSpc>
                        <a:spcBef>
                          <a:spcPts val="0"/>
                        </a:spcBef>
                        <a:spcAft>
                          <a:spcPts val="0"/>
                        </a:spcAft>
                      </a:pPr>
                      <a:r>
                        <a:rPr lang="en-US" sz="1800" b="1" dirty="0">
                          <a:solidFill>
                            <a:schemeClr val="accent6">
                              <a:lumMod val="75000"/>
                            </a:schemeClr>
                          </a:solidFill>
                          <a:effectLst/>
                        </a:rPr>
                        <a:t>5/5/24</a:t>
                      </a:r>
                      <a:endParaRPr lang="en-US" sz="18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b="1">
                          <a:solidFill>
                            <a:schemeClr val="accent6">
                              <a:lumMod val="75000"/>
                            </a:schemeClr>
                          </a:solidFill>
                          <a:effectLst/>
                        </a:rPr>
                        <a:t>Sun</a:t>
                      </a:r>
                      <a:endParaRPr lang="en-US" sz="1800" b="1">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800" b="1">
                          <a:solidFill>
                            <a:schemeClr val="accent6">
                              <a:lumMod val="75000"/>
                            </a:schemeClr>
                          </a:solidFill>
                          <a:effectLst/>
                        </a:rPr>
                        <a:t>7</a:t>
                      </a:r>
                      <a:endParaRPr lang="en-US" sz="1800" b="1">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800" b="1" dirty="0">
                          <a:solidFill>
                            <a:schemeClr val="accent6">
                              <a:lumMod val="75000"/>
                            </a:schemeClr>
                          </a:solidFill>
                          <a:effectLst/>
                        </a:rPr>
                        <a:t>5</a:t>
                      </a:r>
                      <a:endParaRPr lang="en-US" sz="18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b="1" dirty="0">
                          <a:solidFill>
                            <a:schemeClr val="accent6">
                              <a:lumMod val="75000"/>
                            </a:schemeClr>
                          </a:solidFill>
                          <a:effectLst/>
                        </a:rPr>
                        <a:t>Jesus, the Christ – Life and Purpose</a:t>
                      </a:r>
                      <a:endParaRPr lang="en-US" sz="18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800" b="1" u="none" strike="noStrike" kern="1200" cap="none" spc="0" normalizeH="0" baseline="0" noProof="0">
                          <a:ln>
                            <a:noFill/>
                          </a:ln>
                          <a:solidFill>
                            <a:srgbClr val="4EA72E">
                              <a:lumMod val="75000"/>
                            </a:srgbClr>
                          </a:solidFill>
                          <a:effectLst/>
                          <a:uLnTx/>
                          <a:uFillTx/>
                        </a:rPr>
                        <a:t>Russ</a:t>
                      </a:r>
                      <a:endParaRPr kumimoji="0" lang="en-US" sz="1800" b="1" i="0" u="none" strike="noStrike" kern="1200" cap="none" spc="0" normalizeH="0" baseline="0" noProof="0" dirty="0">
                        <a:ln>
                          <a:noFill/>
                        </a:ln>
                        <a:solidFill>
                          <a:srgbClr val="4EA72E">
                            <a:lumMod val="75000"/>
                          </a:srgbClr>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008330299"/>
                  </a:ext>
                </a:extLst>
              </a:tr>
              <a:tr h="360824">
                <a:tc>
                  <a:txBody>
                    <a:bodyPr/>
                    <a:lstStyle/>
                    <a:p>
                      <a:pPr marL="0" marR="0">
                        <a:lnSpc>
                          <a:spcPct val="107000"/>
                        </a:lnSpc>
                        <a:spcBef>
                          <a:spcPts val="0"/>
                        </a:spcBef>
                        <a:spcAft>
                          <a:spcPts val="0"/>
                        </a:spcAft>
                      </a:pPr>
                      <a:r>
                        <a:rPr lang="en-US" sz="1800" b="1" dirty="0">
                          <a:solidFill>
                            <a:schemeClr val="accent6">
                              <a:lumMod val="75000"/>
                            </a:schemeClr>
                          </a:solidFill>
                          <a:effectLst/>
                        </a:rPr>
                        <a:t>5/8/24</a:t>
                      </a:r>
                      <a:endParaRPr lang="en-US" sz="18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b="1">
                          <a:solidFill>
                            <a:schemeClr val="accent6">
                              <a:lumMod val="75000"/>
                            </a:schemeClr>
                          </a:solidFill>
                          <a:effectLst/>
                        </a:rPr>
                        <a:t>Wed</a:t>
                      </a:r>
                      <a:endParaRPr lang="en-US" sz="1800" b="1">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800" b="1" dirty="0">
                          <a:solidFill>
                            <a:schemeClr val="accent6">
                              <a:lumMod val="75000"/>
                            </a:schemeClr>
                          </a:solidFill>
                          <a:effectLst/>
                        </a:rPr>
                        <a:t>8</a:t>
                      </a:r>
                      <a:endParaRPr lang="en-US" sz="18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800" b="1" dirty="0">
                          <a:solidFill>
                            <a:schemeClr val="accent6">
                              <a:lumMod val="75000"/>
                            </a:schemeClr>
                          </a:solidFill>
                          <a:effectLst/>
                        </a:rPr>
                        <a:t>5</a:t>
                      </a:r>
                      <a:endParaRPr lang="en-US" sz="18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b="1" dirty="0">
                          <a:solidFill>
                            <a:schemeClr val="accent6">
                              <a:lumMod val="75000"/>
                            </a:schemeClr>
                          </a:solidFill>
                          <a:effectLst/>
                        </a:rPr>
                        <a:t>Jesus, the Christ – Resurrection and Rule</a:t>
                      </a:r>
                      <a:endParaRPr lang="en-US" sz="18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800" b="1" u="none" strike="noStrike" kern="1200" cap="none" spc="0" normalizeH="0" baseline="0" noProof="0">
                          <a:ln>
                            <a:noFill/>
                          </a:ln>
                          <a:solidFill>
                            <a:srgbClr val="4EA72E">
                              <a:lumMod val="75000"/>
                            </a:srgbClr>
                          </a:solidFill>
                          <a:effectLst/>
                          <a:uLnTx/>
                          <a:uFillTx/>
                        </a:rPr>
                        <a:t>Russ</a:t>
                      </a:r>
                      <a:endParaRPr kumimoji="0" lang="en-US" sz="1800" b="1" i="0" u="none" strike="noStrike" kern="1200" cap="none" spc="0" normalizeH="0" baseline="0" noProof="0" dirty="0">
                        <a:ln>
                          <a:noFill/>
                        </a:ln>
                        <a:solidFill>
                          <a:srgbClr val="4EA72E">
                            <a:lumMod val="75000"/>
                          </a:srgbClr>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75476381"/>
                  </a:ext>
                </a:extLst>
              </a:tr>
              <a:tr h="360824">
                <a:tc>
                  <a:txBody>
                    <a:bodyPr/>
                    <a:lstStyle/>
                    <a:p>
                      <a:pPr marL="0" marR="0">
                        <a:lnSpc>
                          <a:spcPct val="107000"/>
                        </a:lnSpc>
                        <a:spcBef>
                          <a:spcPts val="0"/>
                        </a:spcBef>
                        <a:spcAft>
                          <a:spcPts val="0"/>
                        </a:spcAft>
                      </a:pPr>
                      <a:r>
                        <a:rPr lang="en-US" sz="1800" b="1" dirty="0">
                          <a:solidFill>
                            <a:schemeClr val="accent6">
                              <a:lumMod val="75000"/>
                            </a:schemeClr>
                          </a:solidFill>
                          <a:effectLst/>
                        </a:rPr>
                        <a:t>5/12/24</a:t>
                      </a:r>
                      <a:endParaRPr lang="en-US" sz="18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b="1">
                          <a:solidFill>
                            <a:schemeClr val="accent6">
                              <a:lumMod val="75000"/>
                            </a:schemeClr>
                          </a:solidFill>
                          <a:effectLst/>
                        </a:rPr>
                        <a:t>Sun</a:t>
                      </a:r>
                      <a:endParaRPr lang="en-US" sz="1800" b="1">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800" b="1">
                          <a:solidFill>
                            <a:schemeClr val="accent6">
                              <a:lumMod val="75000"/>
                            </a:schemeClr>
                          </a:solidFill>
                          <a:effectLst/>
                        </a:rPr>
                        <a:t>9</a:t>
                      </a:r>
                      <a:endParaRPr lang="en-US" sz="1800" b="1">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800" b="1" dirty="0">
                          <a:solidFill>
                            <a:schemeClr val="accent6">
                              <a:lumMod val="75000"/>
                            </a:schemeClr>
                          </a:solidFill>
                          <a:effectLst/>
                        </a:rPr>
                        <a:t>6</a:t>
                      </a:r>
                      <a:endParaRPr lang="en-US" sz="18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b="1" dirty="0">
                          <a:solidFill>
                            <a:schemeClr val="accent6">
                              <a:lumMod val="75000"/>
                            </a:schemeClr>
                          </a:solidFill>
                          <a:effectLst/>
                        </a:rPr>
                        <a:t>Salvation</a:t>
                      </a:r>
                      <a:endParaRPr lang="en-US" sz="18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800" b="1" u="none" strike="noStrike" kern="1200" cap="none" spc="0" normalizeH="0" baseline="0" noProof="0">
                          <a:ln>
                            <a:noFill/>
                          </a:ln>
                          <a:solidFill>
                            <a:srgbClr val="4EA72E">
                              <a:lumMod val="75000"/>
                            </a:srgbClr>
                          </a:solidFill>
                          <a:effectLst/>
                          <a:uLnTx/>
                          <a:uFillTx/>
                        </a:rPr>
                        <a:t>Russ</a:t>
                      </a:r>
                      <a:endParaRPr kumimoji="0" lang="en-US" sz="1800" b="1" i="0" u="none" strike="noStrike" kern="1200" cap="none" spc="0" normalizeH="0" baseline="0" noProof="0" dirty="0">
                        <a:ln>
                          <a:noFill/>
                        </a:ln>
                        <a:solidFill>
                          <a:srgbClr val="4EA72E">
                            <a:lumMod val="75000"/>
                          </a:srgbClr>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364924098"/>
                  </a:ext>
                </a:extLst>
              </a:tr>
              <a:tr h="360824">
                <a:tc>
                  <a:txBody>
                    <a:bodyPr/>
                    <a:lstStyle/>
                    <a:p>
                      <a:pPr marL="0" marR="0">
                        <a:lnSpc>
                          <a:spcPct val="107000"/>
                        </a:lnSpc>
                        <a:spcBef>
                          <a:spcPts val="0"/>
                        </a:spcBef>
                        <a:spcAft>
                          <a:spcPts val="0"/>
                        </a:spcAft>
                      </a:pPr>
                      <a:r>
                        <a:rPr lang="en-US" sz="1800" b="1" dirty="0">
                          <a:solidFill>
                            <a:schemeClr val="accent6">
                              <a:lumMod val="75000"/>
                            </a:schemeClr>
                          </a:solidFill>
                          <a:effectLst/>
                        </a:rPr>
                        <a:t>5/15/24</a:t>
                      </a:r>
                      <a:endParaRPr lang="en-US" sz="18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b="1">
                          <a:solidFill>
                            <a:schemeClr val="accent6">
                              <a:lumMod val="75000"/>
                            </a:schemeClr>
                          </a:solidFill>
                          <a:effectLst/>
                        </a:rPr>
                        <a:t>Wed</a:t>
                      </a:r>
                      <a:endParaRPr lang="en-US" sz="1800" b="1">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800" b="1">
                          <a:solidFill>
                            <a:schemeClr val="accent6">
                              <a:lumMod val="75000"/>
                            </a:schemeClr>
                          </a:solidFill>
                          <a:effectLst/>
                        </a:rPr>
                        <a:t>10</a:t>
                      </a:r>
                      <a:endParaRPr lang="en-US" sz="1800" b="1">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800" b="1" dirty="0">
                          <a:solidFill>
                            <a:schemeClr val="accent6">
                              <a:lumMod val="75000"/>
                            </a:schemeClr>
                          </a:solidFill>
                          <a:effectLst/>
                        </a:rPr>
                        <a:t>6</a:t>
                      </a:r>
                      <a:endParaRPr lang="en-US" sz="18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b="1" dirty="0">
                          <a:solidFill>
                            <a:schemeClr val="accent6">
                              <a:lumMod val="75000"/>
                            </a:schemeClr>
                          </a:solidFill>
                          <a:effectLst/>
                        </a:rPr>
                        <a:t>Salvation</a:t>
                      </a:r>
                      <a:endParaRPr lang="en-US" sz="18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800" b="1" u="none" strike="noStrike" kern="1200" cap="none" spc="0" normalizeH="0" baseline="0" noProof="0">
                          <a:ln>
                            <a:noFill/>
                          </a:ln>
                          <a:solidFill>
                            <a:srgbClr val="4EA72E">
                              <a:lumMod val="75000"/>
                            </a:srgbClr>
                          </a:solidFill>
                          <a:effectLst/>
                          <a:uLnTx/>
                          <a:uFillTx/>
                        </a:rPr>
                        <a:t>Russ</a:t>
                      </a:r>
                      <a:endParaRPr kumimoji="0" lang="en-US" sz="1800" b="1" i="0" u="none" strike="noStrike" kern="1200" cap="none" spc="0" normalizeH="0" baseline="0" noProof="0" dirty="0">
                        <a:ln>
                          <a:noFill/>
                        </a:ln>
                        <a:solidFill>
                          <a:srgbClr val="4EA72E">
                            <a:lumMod val="75000"/>
                          </a:srgbClr>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951496431"/>
                  </a:ext>
                </a:extLst>
              </a:tr>
              <a:tr h="360824">
                <a:tc>
                  <a:txBody>
                    <a:bodyPr/>
                    <a:lstStyle/>
                    <a:p>
                      <a:pPr marL="0" marR="0">
                        <a:lnSpc>
                          <a:spcPct val="107000"/>
                        </a:lnSpc>
                        <a:spcBef>
                          <a:spcPts val="0"/>
                        </a:spcBef>
                        <a:spcAft>
                          <a:spcPts val="0"/>
                        </a:spcAft>
                      </a:pPr>
                      <a:r>
                        <a:rPr lang="en-US" sz="1800" b="1" dirty="0">
                          <a:solidFill>
                            <a:schemeClr val="accent6">
                              <a:lumMod val="75000"/>
                            </a:schemeClr>
                          </a:solidFill>
                          <a:effectLst/>
                        </a:rPr>
                        <a:t>5/19/24</a:t>
                      </a:r>
                      <a:endParaRPr lang="en-US" sz="18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b="1">
                          <a:solidFill>
                            <a:schemeClr val="accent6">
                              <a:lumMod val="75000"/>
                            </a:schemeClr>
                          </a:solidFill>
                          <a:effectLst/>
                        </a:rPr>
                        <a:t>Sun</a:t>
                      </a:r>
                      <a:endParaRPr lang="en-US" sz="1800" b="1">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800" b="1">
                          <a:solidFill>
                            <a:schemeClr val="accent6">
                              <a:lumMod val="75000"/>
                            </a:schemeClr>
                          </a:solidFill>
                          <a:effectLst/>
                        </a:rPr>
                        <a:t>11</a:t>
                      </a:r>
                      <a:endParaRPr lang="en-US" sz="1800" b="1">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800" b="1" dirty="0">
                          <a:solidFill>
                            <a:schemeClr val="accent6">
                              <a:lumMod val="75000"/>
                            </a:schemeClr>
                          </a:solidFill>
                          <a:effectLst/>
                        </a:rPr>
                        <a:t>7</a:t>
                      </a:r>
                      <a:endParaRPr lang="en-US" sz="18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b="1" dirty="0">
                          <a:solidFill>
                            <a:schemeClr val="accent6">
                              <a:lumMod val="75000"/>
                            </a:schemeClr>
                          </a:solidFill>
                          <a:effectLst/>
                        </a:rPr>
                        <a:t>The Church</a:t>
                      </a:r>
                      <a:endParaRPr lang="en-US" sz="18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800" b="1" u="none" strike="noStrike" kern="1200" cap="none" spc="0" normalizeH="0" baseline="0" noProof="0">
                          <a:ln>
                            <a:noFill/>
                          </a:ln>
                          <a:solidFill>
                            <a:srgbClr val="4EA72E">
                              <a:lumMod val="75000"/>
                            </a:srgbClr>
                          </a:solidFill>
                          <a:effectLst/>
                          <a:uLnTx/>
                          <a:uFillTx/>
                        </a:rPr>
                        <a:t>Russ</a:t>
                      </a:r>
                      <a:endParaRPr kumimoji="0" lang="en-US" sz="1800" b="1" i="0" u="none" strike="noStrike" kern="1200" cap="none" spc="0" normalizeH="0" baseline="0" noProof="0" dirty="0">
                        <a:ln>
                          <a:noFill/>
                        </a:ln>
                        <a:solidFill>
                          <a:srgbClr val="4EA72E">
                            <a:lumMod val="75000"/>
                          </a:srgbClr>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88146727"/>
                  </a:ext>
                </a:extLst>
              </a:tr>
              <a:tr h="360824">
                <a:tc>
                  <a:txBody>
                    <a:bodyPr/>
                    <a:lstStyle/>
                    <a:p>
                      <a:pPr marL="0" marR="0">
                        <a:lnSpc>
                          <a:spcPct val="107000"/>
                        </a:lnSpc>
                        <a:spcBef>
                          <a:spcPts val="0"/>
                        </a:spcBef>
                        <a:spcAft>
                          <a:spcPts val="0"/>
                        </a:spcAft>
                      </a:pPr>
                      <a:r>
                        <a:rPr lang="en-US" sz="1800" b="1" dirty="0">
                          <a:solidFill>
                            <a:schemeClr val="accent6">
                              <a:lumMod val="75000"/>
                            </a:schemeClr>
                          </a:solidFill>
                          <a:effectLst/>
                        </a:rPr>
                        <a:t>5/22/24</a:t>
                      </a:r>
                      <a:endParaRPr lang="en-US" sz="18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b="1">
                          <a:solidFill>
                            <a:schemeClr val="accent6">
                              <a:lumMod val="75000"/>
                            </a:schemeClr>
                          </a:solidFill>
                          <a:effectLst/>
                        </a:rPr>
                        <a:t>Wed</a:t>
                      </a:r>
                      <a:endParaRPr lang="en-US" sz="1800" b="1">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800" b="1">
                          <a:solidFill>
                            <a:schemeClr val="accent6">
                              <a:lumMod val="75000"/>
                            </a:schemeClr>
                          </a:solidFill>
                          <a:effectLst/>
                        </a:rPr>
                        <a:t>12</a:t>
                      </a:r>
                      <a:endParaRPr lang="en-US" sz="1800" b="1">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800" b="1" dirty="0">
                          <a:solidFill>
                            <a:schemeClr val="accent6">
                              <a:lumMod val="75000"/>
                            </a:schemeClr>
                          </a:solidFill>
                          <a:effectLst/>
                        </a:rPr>
                        <a:t>7</a:t>
                      </a:r>
                      <a:endParaRPr lang="en-US" sz="18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b="1" dirty="0">
                          <a:solidFill>
                            <a:schemeClr val="accent6">
                              <a:lumMod val="75000"/>
                            </a:schemeClr>
                          </a:solidFill>
                          <a:effectLst/>
                        </a:rPr>
                        <a:t>The Church</a:t>
                      </a:r>
                      <a:endParaRPr lang="en-US" sz="18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800" b="1" u="none" strike="noStrike" kern="1200" cap="none" spc="0" normalizeH="0" baseline="0" noProof="0">
                          <a:ln>
                            <a:noFill/>
                          </a:ln>
                          <a:solidFill>
                            <a:srgbClr val="4EA72E">
                              <a:lumMod val="75000"/>
                            </a:srgbClr>
                          </a:solidFill>
                          <a:effectLst/>
                          <a:uLnTx/>
                          <a:uFillTx/>
                        </a:rPr>
                        <a:t>Russ</a:t>
                      </a:r>
                      <a:endParaRPr kumimoji="0" lang="en-US" sz="1800" b="1" i="0" u="none" strike="noStrike" kern="1200" cap="none" spc="0" normalizeH="0" baseline="0" noProof="0" dirty="0">
                        <a:ln>
                          <a:noFill/>
                        </a:ln>
                        <a:solidFill>
                          <a:srgbClr val="4EA72E">
                            <a:lumMod val="75000"/>
                          </a:srgbClr>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847077705"/>
                  </a:ext>
                </a:extLst>
              </a:tr>
              <a:tr h="360824">
                <a:tc>
                  <a:txBody>
                    <a:bodyPr/>
                    <a:lstStyle/>
                    <a:p>
                      <a:pPr marL="0" marR="0">
                        <a:lnSpc>
                          <a:spcPct val="107000"/>
                        </a:lnSpc>
                        <a:spcBef>
                          <a:spcPts val="0"/>
                        </a:spcBef>
                        <a:spcAft>
                          <a:spcPts val="0"/>
                        </a:spcAft>
                      </a:pPr>
                      <a:r>
                        <a:rPr lang="en-US" sz="1800" b="1" dirty="0">
                          <a:solidFill>
                            <a:schemeClr val="accent6">
                              <a:lumMod val="75000"/>
                            </a:schemeClr>
                          </a:solidFill>
                          <a:effectLst/>
                        </a:rPr>
                        <a:t>5/26/24</a:t>
                      </a:r>
                      <a:endParaRPr lang="en-US" sz="18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b="1">
                          <a:solidFill>
                            <a:schemeClr val="accent6">
                              <a:lumMod val="75000"/>
                            </a:schemeClr>
                          </a:solidFill>
                          <a:effectLst/>
                        </a:rPr>
                        <a:t>Sun</a:t>
                      </a:r>
                      <a:endParaRPr lang="en-US" sz="1800" b="1">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800" b="1">
                          <a:solidFill>
                            <a:schemeClr val="accent6">
                              <a:lumMod val="75000"/>
                            </a:schemeClr>
                          </a:solidFill>
                          <a:effectLst/>
                        </a:rPr>
                        <a:t>13</a:t>
                      </a:r>
                      <a:endParaRPr lang="en-US" sz="1800" b="1">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800" b="1" dirty="0">
                          <a:solidFill>
                            <a:schemeClr val="accent6">
                              <a:lumMod val="75000"/>
                            </a:schemeClr>
                          </a:solidFill>
                          <a:effectLst/>
                        </a:rPr>
                        <a:t>8</a:t>
                      </a:r>
                      <a:endParaRPr lang="en-US" sz="18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b="1" dirty="0">
                          <a:solidFill>
                            <a:schemeClr val="accent6">
                              <a:lumMod val="75000"/>
                            </a:schemeClr>
                          </a:solidFill>
                          <a:effectLst/>
                        </a:rPr>
                        <a:t>End Things</a:t>
                      </a:r>
                      <a:endParaRPr lang="en-US" sz="18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800" b="1" u="none" strike="noStrike" kern="1200" cap="none" spc="0" normalizeH="0" baseline="0" noProof="0" dirty="0">
                          <a:ln>
                            <a:noFill/>
                          </a:ln>
                          <a:solidFill>
                            <a:srgbClr val="4EA72E">
                              <a:lumMod val="75000"/>
                            </a:srgbClr>
                          </a:solidFill>
                          <a:effectLst/>
                          <a:uLnTx/>
                          <a:uFillTx/>
                        </a:rPr>
                        <a:t>Russ</a:t>
                      </a:r>
                      <a:endParaRPr kumimoji="0" lang="en-US" sz="1800" b="1" i="0" u="none" strike="noStrike" kern="1200" cap="none" spc="0" normalizeH="0" baseline="0" noProof="0" dirty="0">
                        <a:ln>
                          <a:noFill/>
                        </a:ln>
                        <a:solidFill>
                          <a:srgbClr val="4EA72E">
                            <a:lumMod val="75000"/>
                          </a:srgbClr>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694135124"/>
                  </a:ext>
                </a:extLst>
              </a:tr>
            </a:tbl>
          </a:graphicData>
        </a:graphic>
      </p:graphicFrame>
      <p:sp>
        <p:nvSpPr>
          <p:cNvPr id="2" name="Rounded Rectangle 1">
            <a:extLst>
              <a:ext uri="{FF2B5EF4-FFF2-40B4-BE49-F238E27FC236}">
                <a16:creationId xmlns:a16="http://schemas.microsoft.com/office/drawing/2014/main" id="{159C8D7D-EBA1-87FA-4C6F-940A6CF14F15}"/>
              </a:ext>
            </a:extLst>
          </p:cNvPr>
          <p:cNvSpPr/>
          <p:nvPr/>
        </p:nvSpPr>
        <p:spPr>
          <a:xfrm>
            <a:off x="901336" y="2357714"/>
            <a:ext cx="10579894" cy="365125"/>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07799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a:extLst>
              <a:ext uri="{FF2B5EF4-FFF2-40B4-BE49-F238E27FC236}">
                <a16:creationId xmlns:a16="http://schemas.microsoft.com/office/drawing/2014/main" id="{9FE24F78-765F-8361-FFA4-72F1BC3D9D59}"/>
              </a:ext>
            </a:extLst>
          </p:cNvPr>
          <p:cNvSpPr>
            <a:spLocks noGrp="1"/>
          </p:cNvSpPr>
          <p:nvPr>
            <p:ph type="title"/>
          </p:nvPr>
        </p:nvSpPr>
        <p:spPr>
          <a:xfrm>
            <a:off x="838200" y="365125"/>
            <a:ext cx="10515600" cy="1325563"/>
          </a:xfrm>
        </p:spPr>
        <p:txBody>
          <a:bodyPr/>
          <a:lstStyle/>
          <a:p>
            <a:r>
              <a:rPr lang="en-US" altLang="en-US"/>
              <a:t>False Doctrines Influence Behavior</a:t>
            </a:r>
          </a:p>
        </p:txBody>
      </p:sp>
      <p:sp>
        <p:nvSpPr>
          <p:cNvPr id="3" name="Content Placeholder 2">
            <a:extLst>
              <a:ext uri="{FF2B5EF4-FFF2-40B4-BE49-F238E27FC236}">
                <a16:creationId xmlns:a16="http://schemas.microsoft.com/office/drawing/2014/main" id="{86FB001F-EDE7-F3CC-4B66-59F89B540887}"/>
              </a:ext>
            </a:extLst>
          </p:cNvPr>
          <p:cNvSpPr>
            <a:spLocks noGrp="1"/>
          </p:cNvSpPr>
          <p:nvPr>
            <p:ph idx="1"/>
          </p:nvPr>
        </p:nvSpPr>
        <p:spPr>
          <a:xfrm>
            <a:off x="838200" y="1825625"/>
            <a:ext cx="10515600" cy="4351338"/>
          </a:xfrm>
        </p:spPr>
        <p:txBody>
          <a:bodyPr>
            <a:normAutofit lnSpcReduction="10000"/>
          </a:bodyPr>
          <a:lstStyle/>
          <a:p>
            <a:r>
              <a:rPr lang="en-US" dirty="0"/>
              <a:t>And even as they </a:t>
            </a:r>
            <a:r>
              <a:rPr lang="en-US" dirty="0">
                <a:solidFill>
                  <a:srgbClr val="C29201"/>
                </a:solidFill>
              </a:rPr>
              <a:t>did not like to retain God in their knowledge</a:t>
            </a:r>
            <a:r>
              <a:rPr lang="en-US" dirty="0"/>
              <a:t>, God gave them over to a </a:t>
            </a:r>
            <a:r>
              <a:rPr lang="en-US" dirty="0">
                <a:solidFill>
                  <a:srgbClr val="C29201"/>
                </a:solidFill>
              </a:rPr>
              <a:t>debased mind</a:t>
            </a:r>
            <a:r>
              <a:rPr lang="en-US" dirty="0"/>
              <a:t>, to </a:t>
            </a:r>
            <a:r>
              <a:rPr lang="en-US" dirty="0">
                <a:solidFill>
                  <a:srgbClr val="C29201"/>
                </a:solidFill>
              </a:rPr>
              <a:t>do those things which are not fitting</a:t>
            </a:r>
            <a:r>
              <a:rPr lang="en-US" dirty="0"/>
              <a:t>; 29 being </a:t>
            </a:r>
            <a:r>
              <a:rPr lang="en-US" dirty="0">
                <a:solidFill>
                  <a:srgbClr val="C29201"/>
                </a:solidFill>
              </a:rPr>
              <a:t>filled with all unrighteousness</a:t>
            </a:r>
            <a:r>
              <a:rPr lang="en-US" dirty="0"/>
              <a:t>, sexual immorality, wickedness, covetousness, maliciousness; full of envy, murder, strife, deceit, evil-mindedness;  they are whisperers, 30backbiters, haters of God, violent, proud, boasters, inventors of evil things, disobedient to parents, undiscerning, untrustworthy, unloving, unforgiving, unmerciful… (Rom 1:28-31)</a:t>
            </a:r>
          </a:p>
          <a:p>
            <a:r>
              <a:rPr lang="en-US" altLang="en-US" dirty="0"/>
              <a:t>…If the dead do not rise, “Let us eat and drink, for tomorrow we die!”  (I Cor 15:32b)</a:t>
            </a:r>
          </a:p>
        </p:txBody>
      </p:sp>
      <p:sp>
        <p:nvSpPr>
          <p:cNvPr id="130052" name="Slide Number Placeholder 3">
            <a:extLst>
              <a:ext uri="{FF2B5EF4-FFF2-40B4-BE49-F238E27FC236}">
                <a16:creationId xmlns:a16="http://schemas.microsoft.com/office/drawing/2014/main" id="{598424C2-231F-9117-6848-3A021C5FAE8D}"/>
              </a:ext>
            </a:extLst>
          </p:cNvPr>
          <p:cNvSpPr>
            <a:spLocks noGrp="1"/>
          </p:cNvSpPr>
          <p:nvPr>
            <p:ph type="sldNum" sz="quarter" idx="12"/>
          </p:nvPr>
        </p:nvSpPr>
        <p:spPr>
          <a:xfrm>
            <a:off x="8610600" y="6356350"/>
            <a:ext cx="27432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fld id="{6C785450-04A1-BA40-810F-9927343A92AE}" type="slidenum">
              <a:rPr lang="en-US" altLang="en-US" smtClean="0"/>
              <a:pPr/>
              <a:t>20</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622D27C-314C-98B8-C081-129A89183DA9}"/>
              </a:ext>
            </a:extLst>
          </p:cNvPr>
          <p:cNvSpPr>
            <a:spLocks noGrp="1"/>
          </p:cNvSpPr>
          <p:nvPr>
            <p:ph type="title"/>
          </p:nvPr>
        </p:nvSpPr>
        <p:spPr>
          <a:xfrm>
            <a:off x="423747" y="1709738"/>
            <a:ext cx="11530360" cy="2852737"/>
          </a:xfrm>
        </p:spPr>
        <p:txBody>
          <a:bodyPr>
            <a:normAutofit/>
          </a:bodyPr>
          <a:lstStyle/>
          <a:p>
            <a:r>
              <a:rPr lang="en-US" dirty="0"/>
              <a:t>How The Bible Describes God</a:t>
            </a:r>
          </a:p>
        </p:txBody>
      </p:sp>
      <p:sp>
        <p:nvSpPr>
          <p:cNvPr id="4" name="Text Placeholder 3">
            <a:extLst>
              <a:ext uri="{FF2B5EF4-FFF2-40B4-BE49-F238E27FC236}">
                <a16:creationId xmlns:a16="http://schemas.microsoft.com/office/drawing/2014/main" id="{413B843A-C1DA-F180-85B8-A97C7CABEEF5}"/>
              </a:ext>
            </a:extLst>
          </p:cNvPr>
          <p:cNvSpPr>
            <a:spLocks noGrp="1"/>
          </p:cNvSpPr>
          <p:nvPr>
            <p:ph type="body" idx="1"/>
          </p:nvPr>
        </p:nvSpPr>
        <p:spPr/>
        <p:txBody>
          <a:bodyPr/>
          <a:lstStyle/>
          <a:p>
            <a:endParaRPr lang="en-US"/>
          </a:p>
        </p:txBody>
      </p:sp>
      <p:sp>
        <p:nvSpPr>
          <p:cNvPr id="99331" name="Slide Number Placeholder 3">
            <a:extLst>
              <a:ext uri="{FF2B5EF4-FFF2-40B4-BE49-F238E27FC236}">
                <a16:creationId xmlns:a16="http://schemas.microsoft.com/office/drawing/2014/main" id="{3AE93904-0BB1-6E73-BAA4-2B49D0F3A0F9}"/>
              </a:ext>
            </a:extLst>
          </p:cNvPr>
          <p:cNvSpPr>
            <a:spLocks noGrp="1"/>
          </p:cNvSpPr>
          <p:nvPr>
            <p:ph type="sldNum" sz="quarter" idx="12"/>
          </p:nvPr>
        </p:nvSpPr>
        <p:spPr>
          <a:xfrm>
            <a:off x="8610600" y="6356350"/>
            <a:ext cx="27432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fld id="{7A21330B-3A9D-1542-A5F0-0DC9FB328395}" type="slidenum">
              <a:rPr lang="en-US" altLang="en-US"/>
              <a:pPr/>
              <a:t>21</a:t>
            </a:fld>
            <a:endParaRPr lang="en-US"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a:extLst>
              <a:ext uri="{FF2B5EF4-FFF2-40B4-BE49-F238E27FC236}">
                <a16:creationId xmlns:a16="http://schemas.microsoft.com/office/drawing/2014/main" id="{66446ED9-C26D-6303-6512-D4ECB63D9C46}"/>
              </a:ext>
            </a:extLst>
          </p:cNvPr>
          <p:cNvSpPr>
            <a:spLocks noGrp="1"/>
          </p:cNvSpPr>
          <p:nvPr>
            <p:ph type="title"/>
          </p:nvPr>
        </p:nvSpPr>
        <p:spPr>
          <a:xfrm>
            <a:off x="838200" y="365125"/>
            <a:ext cx="10515600" cy="1325563"/>
          </a:xfrm>
        </p:spPr>
        <p:txBody>
          <a:bodyPr/>
          <a:lstStyle/>
          <a:p>
            <a:r>
              <a:rPr lang="en-US" altLang="en-US" dirty="0"/>
              <a:t>God is Supreme</a:t>
            </a:r>
          </a:p>
        </p:txBody>
      </p:sp>
      <p:sp>
        <p:nvSpPr>
          <p:cNvPr id="3" name="Content Placeholder 2">
            <a:extLst>
              <a:ext uri="{FF2B5EF4-FFF2-40B4-BE49-F238E27FC236}">
                <a16:creationId xmlns:a16="http://schemas.microsoft.com/office/drawing/2014/main" id="{BC724A46-4D6F-EACC-1EB0-9DC1A7C4CCE5}"/>
              </a:ext>
            </a:extLst>
          </p:cNvPr>
          <p:cNvSpPr>
            <a:spLocks noGrp="1"/>
          </p:cNvSpPr>
          <p:nvPr>
            <p:ph idx="1"/>
          </p:nvPr>
        </p:nvSpPr>
        <p:spPr>
          <a:xfrm>
            <a:off x="838200" y="1825625"/>
            <a:ext cx="10515600" cy="4351338"/>
          </a:xfrm>
        </p:spPr>
        <p:txBody>
          <a:bodyPr>
            <a:noAutofit/>
          </a:bodyPr>
          <a:lstStyle/>
          <a:p>
            <a:r>
              <a:rPr lang="en-US" altLang="en-US" sz="2000" dirty="0"/>
              <a:t>“That they may know that You, whose name alone is the LORD, Are </a:t>
            </a:r>
            <a:r>
              <a:rPr lang="en-US" altLang="en-US" sz="2000" dirty="0">
                <a:solidFill>
                  <a:srgbClr val="C29201"/>
                </a:solidFill>
              </a:rPr>
              <a:t>the Most High over all the earth</a:t>
            </a:r>
            <a:r>
              <a:rPr lang="en-US" altLang="en-US" sz="2000" dirty="0"/>
              <a:t>.” (Psalms 83:18)</a:t>
            </a:r>
          </a:p>
          <a:p>
            <a:r>
              <a:rPr lang="en-US" altLang="en-US" sz="2000" dirty="0"/>
              <a:t>Hear, O Israel: The Lord [YAHWEH] our God, </a:t>
            </a:r>
            <a:r>
              <a:rPr lang="en-US" altLang="en-US" sz="2000" dirty="0">
                <a:solidFill>
                  <a:srgbClr val="C29201"/>
                </a:solidFill>
              </a:rPr>
              <a:t>the Lord is one</a:t>
            </a:r>
            <a:r>
              <a:rPr lang="en-US" altLang="en-US" sz="2000" dirty="0"/>
              <a:t>! (</a:t>
            </a:r>
            <a:r>
              <a:rPr lang="en-US" altLang="en-US" sz="2000" dirty="0" err="1"/>
              <a:t>Deut</a:t>
            </a:r>
            <a:r>
              <a:rPr lang="en-US" altLang="en-US" sz="2000" dirty="0"/>
              <a:t> 6:4)</a:t>
            </a:r>
          </a:p>
          <a:p>
            <a:r>
              <a:rPr lang="en-US" altLang="en-US" sz="2000" dirty="0"/>
              <a:t>“Thus says the Lord, the King of Israel, and his Redeemer, the Lord of hosts: ‘</a:t>
            </a:r>
            <a:r>
              <a:rPr lang="en-US" altLang="en-US" sz="2000" dirty="0">
                <a:solidFill>
                  <a:srgbClr val="C29201"/>
                </a:solidFill>
              </a:rPr>
              <a:t>I am the First and I am the Last; Besides Me there is no God. </a:t>
            </a:r>
            <a:r>
              <a:rPr lang="en-US" altLang="en-US" sz="2000" dirty="0"/>
              <a:t>(Is 44:6)</a:t>
            </a:r>
          </a:p>
          <a:p>
            <a:r>
              <a:rPr lang="en-US" altLang="en-US" sz="2000" dirty="0"/>
              <a:t>“This girl followed Paul and us, and cried out, saying, "These men are the servants of the </a:t>
            </a:r>
            <a:r>
              <a:rPr lang="en-US" altLang="en-US" sz="2000" dirty="0">
                <a:solidFill>
                  <a:srgbClr val="C29201"/>
                </a:solidFill>
              </a:rPr>
              <a:t>Most High God</a:t>
            </a:r>
            <a:r>
              <a:rPr lang="en-US" altLang="en-US" sz="2000" dirty="0"/>
              <a:t>, who proclaim to us the way of salvation."” (Acts 16:17)</a:t>
            </a:r>
          </a:p>
          <a:p>
            <a:r>
              <a:rPr lang="en-US" altLang="en-US" sz="2000" dirty="0"/>
              <a:t>“and said: "</a:t>
            </a:r>
            <a:r>
              <a:rPr lang="en-US" altLang="en-US" sz="2000" dirty="0">
                <a:solidFill>
                  <a:srgbClr val="C29201"/>
                </a:solidFill>
              </a:rPr>
              <a:t>By Myself I have sworn, says the LORD</a:t>
            </a:r>
            <a:r>
              <a:rPr lang="en-US" altLang="en-US" sz="2000" dirty="0"/>
              <a:t>, because you have done this thing, and have not withheld your son, your only son—” (Genesis 22:16)</a:t>
            </a:r>
          </a:p>
          <a:p>
            <a:r>
              <a:rPr lang="en-US" altLang="en-US" sz="2000" dirty="0"/>
              <a:t>“For when God made a promise to Abraham, </a:t>
            </a:r>
            <a:r>
              <a:rPr lang="en-US" altLang="en-US" sz="2000" dirty="0">
                <a:solidFill>
                  <a:srgbClr val="C29201"/>
                </a:solidFill>
              </a:rPr>
              <a:t>because He could swear by no one greater,</a:t>
            </a:r>
            <a:r>
              <a:rPr lang="en-US" altLang="en-US" sz="2000" dirty="0"/>
              <a:t> </a:t>
            </a:r>
            <a:r>
              <a:rPr lang="en-US" altLang="en-US" sz="2000" dirty="0">
                <a:solidFill>
                  <a:srgbClr val="C29201"/>
                </a:solidFill>
              </a:rPr>
              <a:t>He swore by Himself</a:t>
            </a:r>
            <a:r>
              <a:rPr lang="en-US" altLang="en-US" sz="2000" dirty="0"/>
              <a:t>, saying, "SURELY BLESSING I WILL BLESS YOU, AND MULTIPLYING I WILL MULTIPLY YOU." And so, after he had patiently endured, he obtained the promise. For </a:t>
            </a:r>
            <a:r>
              <a:rPr lang="en-US" altLang="en-US" sz="2000" dirty="0">
                <a:solidFill>
                  <a:srgbClr val="C29201"/>
                </a:solidFill>
              </a:rPr>
              <a:t>men indeed swear by the greater</a:t>
            </a:r>
            <a:r>
              <a:rPr lang="en-US" altLang="en-US" sz="2000" dirty="0"/>
              <a:t>, and an oath for confirmation is for them an end of all dispute.” (Hebrews 6:13-16)</a:t>
            </a:r>
          </a:p>
          <a:p>
            <a:endParaRPr lang="en-US" altLang="en-US" sz="2000" dirty="0"/>
          </a:p>
        </p:txBody>
      </p:sp>
      <p:sp>
        <p:nvSpPr>
          <p:cNvPr id="100356" name="Slide Number Placeholder 3">
            <a:extLst>
              <a:ext uri="{FF2B5EF4-FFF2-40B4-BE49-F238E27FC236}">
                <a16:creationId xmlns:a16="http://schemas.microsoft.com/office/drawing/2014/main" id="{7925F3C5-D223-163D-DD42-2A567B264C5D}"/>
              </a:ext>
            </a:extLst>
          </p:cNvPr>
          <p:cNvSpPr>
            <a:spLocks noGrp="1"/>
          </p:cNvSpPr>
          <p:nvPr>
            <p:ph type="sldNum" sz="quarter" idx="12"/>
          </p:nvPr>
        </p:nvSpPr>
        <p:spPr>
          <a:xfrm>
            <a:off x="8610600" y="6356350"/>
            <a:ext cx="27432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fld id="{5BD21B95-9D18-6445-8F0A-58634DAD7609}" type="slidenum">
              <a:rPr lang="en-US" altLang="en-US"/>
              <a:pPr/>
              <a:t>22</a:t>
            </a:fld>
            <a:endParaRPr lang="en-US" altLang="en-US" dirty="0"/>
          </a:p>
        </p:txBody>
      </p:sp>
    </p:spTree>
    <p:extLst>
      <p:ext uri="{BB962C8B-B14F-4D97-AF65-F5344CB8AC3E}">
        <p14:creationId xmlns:p14="http://schemas.microsoft.com/office/powerpoint/2010/main" val="1555792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9BDC9C-5A30-9AF6-6E2E-6CAF3B6DCF21}"/>
              </a:ext>
            </a:extLst>
          </p:cNvPr>
          <p:cNvSpPr>
            <a:spLocks noGrp="1"/>
          </p:cNvSpPr>
          <p:nvPr>
            <p:ph type="title"/>
          </p:nvPr>
        </p:nvSpPr>
        <p:spPr>
          <a:xfrm>
            <a:off x="839788" y="457200"/>
            <a:ext cx="3932237" cy="1600200"/>
          </a:xfrm>
        </p:spPr>
        <p:txBody>
          <a:bodyPr/>
          <a:lstStyle/>
          <a:p>
            <a:r>
              <a:rPr lang="en-US" dirty="0"/>
              <a:t>Attributes of God</a:t>
            </a:r>
          </a:p>
        </p:txBody>
      </p:sp>
      <p:sp>
        <p:nvSpPr>
          <p:cNvPr id="5" name="Content Placeholder 4">
            <a:extLst>
              <a:ext uri="{FF2B5EF4-FFF2-40B4-BE49-F238E27FC236}">
                <a16:creationId xmlns:a16="http://schemas.microsoft.com/office/drawing/2014/main" id="{A3C13B5D-DC98-0822-28EC-80627A51F781}"/>
              </a:ext>
            </a:extLst>
          </p:cNvPr>
          <p:cNvSpPr>
            <a:spLocks noGrp="1"/>
          </p:cNvSpPr>
          <p:nvPr>
            <p:ph idx="1"/>
          </p:nvPr>
        </p:nvSpPr>
        <p:spPr>
          <a:xfrm>
            <a:off x="5183188" y="987426"/>
            <a:ext cx="6172200" cy="1600200"/>
          </a:xfrm>
        </p:spPr>
        <p:txBody>
          <a:bodyPr>
            <a:normAutofit lnSpcReduction="10000"/>
          </a:bodyPr>
          <a:lstStyle/>
          <a:p>
            <a:r>
              <a:rPr lang="en-US" sz="2200" dirty="0"/>
              <a:t>Supreme</a:t>
            </a:r>
          </a:p>
          <a:p>
            <a:r>
              <a:rPr lang="en-US" sz="2200" dirty="0"/>
              <a:t>Alive, and Self-Existent</a:t>
            </a:r>
          </a:p>
          <a:p>
            <a:r>
              <a:rPr lang="en-US" sz="2200" dirty="0"/>
              <a:t>Eternal </a:t>
            </a:r>
          </a:p>
          <a:p>
            <a:r>
              <a:rPr lang="en-US" sz="2200" dirty="0"/>
              <a:t>Unchanging</a:t>
            </a:r>
          </a:p>
          <a:p>
            <a:endParaRPr lang="en-US" sz="2200" dirty="0"/>
          </a:p>
        </p:txBody>
      </p:sp>
      <p:sp>
        <p:nvSpPr>
          <p:cNvPr id="7" name="Text Placeholder 6">
            <a:extLst>
              <a:ext uri="{FF2B5EF4-FFF2-40B4-BE49-F238E27FC236}">
                <a16:creationId xmlns:a16="http://schemas.microsoft.com/office/drawing/2014/main" id="{3E5D63D5-5431-C3DC-8B8B-2821D4E0B3AD}"/>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566288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a:extLst>
              <a:ext uri="{FF2B5EF4-FFF2-40B4-BE49-F238E27FC236}">
                <a16:creationId xmlns:a16="http://schemas.microsoft.com/office/drawing/2014/main" id="{B852B63A-0A41-26AC-9BC3-8409288AC8A3}"/>
              </a:ext>
            </a:extLst>
          </p:cNvPr>
          <p:cNvSpPr>
            <a:spLocks noGrp="1"/>
          </p:cNvSpPr>
          <p:nvPr>
            <p:ph type="title"/>
          </p:nvPr>
        </p:nvSpPr>
        <p:spPr>
          <a:xfrm>
            <a:off x="838200" y="365125"/>
            <a:ext cx="10515600" cy="1325563"/>
          </a:xfrm>
        </p:spPr>
        <p:txBody>
          <a:bodyPr/>
          <a:lstStyle/>
          <a:p>
            <a:r>
              <a:rPr lang="en-US" altLang="en-US"/>
              <a:t>Alive (Self-Existent)</a:t>
            </a:r>
          </a:p>
        </p:txBody>
      </p:sp>
      <p:sp>
        <p:nvSpPr>
          <p:cNvPr id="3" name="Content Placeholder 2">
            <a:extLst>
              <a:ext uri="{FF2B5EF4-FFF2-40B4-BE49-F238E27FC236}">
                <a16:creationId xmlns:a16="http://schemas.microsoft.com/office/drawing/2014/main" id="{E09F16A2-EFDB-EBD5-2D6B-C1064AE45C42}"/>
              </a:ext>
            </a:extLst>
          </p:cNvPr>
          <p:cNvSpPr>
            <a:spLocks noGrp="1"/>
          </p:cNvSpPr>
          <p:nvPr>
            <p:ph idx="1"/>
          </p:nvPr>
        </p:nvSpPr>
        <p:spPr>
          <a:xfrm>
            <a:off x="838200" y="1825625"/>
            <a:ext cx="10515600" cy="4351338"/>
          </a:xfrm>
        </p:spPr>
        <p:txBody>
          <a:bodyPr/>
          <a:lstStyle/>
          <a:p>
            <a:r>
              <a:rPr lang="en-US" altLang="en-US" dirty="0"/>
              <a:t>For they themselves declare concerning us what manner of entry we had to you, and how you turned to God from idols to serve </a:t>
            </a:r>
            <a:r>
              <a:rPr lang="en-US" altLang="en-US" dirty="0">
                <a:solidFill>
                  <a:srgbClr val="C29201"/>
                </a:solidFill>
              </a:rPr>
              <a:t>the living and true God</a:t>
            </a:r>
            <a:r>
              <a:rPr lang="en-US" altLang="en-US" dirty="0"/>
              <a:t>… (I </a:t>
            </a:r>
            <a:r>
              <a:rPr lang="en-US" altLang="en-US" dirty="0" err="1"/>
              <a:t>Thess</a:t>
            </a:r>
            <a:r>
              <a:rPr lang="en-US" altLang="en-US" dirty="0"/>
              <a:t> 1:9)</a:t>
            </a:r>
          </a:p>
          <a:p>
            <a:r>
              <a:rPr lang="en-US" altLang="en-US" dirty="0"/>
              <a:t>But the Lord is the true God;  He is </a:t>
            </a:r>
            <a:r>
              <a:rPr lang="en-US" altLang="en-US" dirty="0">
                <a:solidFill>
                  <a:srgbClr val="C29201"/>
                </a:solidFill>
              </a:rPr>
              <a:t>the living God </a:t>
            </a:r>
            <a:r>
              <a:rPr lang="en-US" altLang="en-US" dirty="0"/>
              <a:t>and the everlasting King. (</a:t>
            </a:r>
            <a:r>
              <a:rPr lang="en-US" altLang="en-US" dirty="0" err="1"/>
              <a:t>Jer</a:t>
            </a:r>
            <a:r>
              <a:rPr lang="en-US" altLang="en-US" dirty="0"/>
              <a:t> 10:10)</a:t>
            </a:r>
          </a:p>
          <a:p>
            <a:r>
              <a:rPr lang="en-US" altLang="en-US" dirty="0"/>
              <a:t>And God said to Moses, </a:t>
            </a:r>
            <a:r>
              <a:rPr lang="en-US" altLang="en-US" dirty="0">
                <a:solidFill>
                  <a:srgbClr val="C29201"/>
                </a:solidFill>
              </a:rPr>
              <a:t>“I AM WHO I AM.” </a:t>
            </a:r>
            <a:r>
              <a:rPr lang="en-US" altLang="en-US" dirty="0"/>
              <a:t>[primitive root, “exist or be”]  And He said, “Thus you shall say to the children of Israel, ‘</a:t>
            </a:r>
            <a:r>
              <a:rPr lang="en-US" altLang="en-US" dirty="0">
                <a:solidFill>
                  <a:srgbClr val="C29201"/>
                </a:solidFill>
              </a:rPr>
              <a:t>I AM </a:t>
            </a:r>
            <a:r>
              <a:rPr lang="en-US" altLang="en-US" dirty="0"/>
              <a:t>has sent me to you.’” (Ex 3:14)</a:t>
            </a:r>
          </a:p>
          <a:p>
            <a:r>
              <a:rPr lang="en-US" altLang="en-US" dirty="0"/>
              <a:t>“Jesus said to them, "Most assuredly, I say to you, </a:t>
            </a:r>
            <a:r>
              <a:rPr lang="en-US" altLang="en-US" dirty="0">
                <a:solidFill>
                  <a:srgbClr val="C29201"/>
                </a:solidFill>
              </a:rPr>
              <a:t>before Abraham was, I AM</a:t>
            </a:r>
            <a:r>
              <a:rPr lang="en-US" altLang="en-US" dirty="0"/>
              <a:t>."” (John 8:58)</a:t>
            </a:r>
          </a:p>
        </p:txBody>
      </p:sp>
      <p:sp>
        <p:nvSpPr>
          <p:cNvPr id="101380" name="Slide Number Placeholder 3">
            <a:extLst>
              <a:ext uri="{FF2B5EF4-FFF2-40B4-BE49-F238E27FC236}">
                <a16:creationId xmlns:a16="http://schemas.microsoft.com/office/drawing/2014/main" id="{51EC9D28-9E68-7596-79C8-2CBB72973DE4}"/>
              </a:ext>
            </a:extLst>
          </p:cNvPr>
          <p:cNvSpPr>
            <a:spLocks noGrp="1"/>
          </p:cNvSpPr>
          <p:nvPr>
            <p:ph type="sldNum" sz="quarter" idx="12"/>
          </p:nvPr>
        </p:nvSpPr>
        <p:spPr>
          <a:xfrm>
            <a:off x="8610600" y="6356350"/>
            <a:ext cx="27432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fld id="{CD4B2B49-4EF6-F844-9E6A-10464588C914}" type="slidenum">
              <a:rPr lang="en-US" altLang="en-US"/>
              <a:pPr/>
              <a:t>24</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a:extLst>
              <a:ext uri="{FF2B5EF4-FFF2-40B4-BE49-F238E27FC236}">
                <a16:creationId xmlns:a16="http://schemas.microsoft.com/office/drawing/2014/main" id="{650F2259-38E0-2E17-5748-DCBDADAECCE3}"/>
              </a:ext>
            </a:extLst>
          </p:cNvPr>
          <p:cNvSpPr>
            <a:spLocks noGrp="1"/>
          </p:cNvSpPr>
          <p:nvPr>
            <p:ph type="title"/>
          </p:nvPr>
        </p:nvSpPr>
        <p:spPr>
          <a:xfrm>
            <a:off x="838200" y="365125"/>
            <a:ext cx="10515600" cy="1325563"/>
          </a:xfrm>
        </p:spPr>
        <p:txBody>
          <a:bodyPr/>
          <a:lstStyle/>
          <a:p>
            <a:r>
              <a:rPr lang="en-US" altLang="en-US" dirty="0"/>
              <a:t>Eternal (Time)</a:t>
            </a:r>
          </a:p>
        </p:txBody>
      </p:sp>
      <p:sp>
        <p:nvSpPr>
          <p:cNvPr id="3" name="Content Placeholder 2">
            <a:extLst>
              <a:ext uri="{FF2B5EF4-FFF2-40B4-BE49-F238E27FC236}">
                <a16:creationId xmlns:a16="http://schemas.microsoft.com/office/drawing/2014/main" id="{399DC4FC-1B02-A7C5-183C-DE0F7F0C6143}"/>
              </a:ext>
            </a:extLst>
          </p:cNvPr>
          <p:cNvSpPr>
            <a:spLocks noGrp="1"/>
          </p:cNvSpPr>
          <p:nvPr>
            <p:ph idx="1"/>
          </p:nvPr>
        </p:nvSpPr>
        <p:spPr>
          <a:xfrm>
            <a:off x="838200" y="1825625"/>
            <a:ext cx="10515600" cy="4351338"/>
          </a:xfrm>
        </p:spPr>
        <p:txBody>
          <a:bodyPr>
            <a:normAutofit/>
          </a:bodyPr>
          <a:lstStyle/>
          <a:p>
            <a:r>
              <a:rPr lang="en-US" dirty="0"/>
              <a:t>For I raise My hand to heaven,</a:t>
            </a:r>
            <a:br>
              <a:rPr lang="en-US" dirty="0"/>
            </a:br>
            <a:r>
              <a:rPr lang="en-US" dirty="0"/>
              <a:t>And say, “As</a:t>
            </a:r>
            <a:r>
              <a:rPr lang="en-US" dirty="0">
                <a:solidFill>
                  <a:srgbClr val="C29201"/>
                </a:solidFill>
              </a:rPr>
              <a:t> I live forever</a:t>
            </a:r>
            <a:r>
              <a:rPr lang="en-US" dirty="0"/>
              <a:t>…” (</a:t>
            </a:r>
            <a:r>
              <a:rPr lang="en-US" dirty="0" err="1"/>
              <a:t>Deut</a:t>
            </a:r>
            <a:r>
              <a:rPr lang="en-US" dirty="0"/>
              <a:t> 32:40)</a:t>
            </a:r>
          </a:p>
          <a:p>
            <a:r>
              <a:rPr lang="en-US" dirty="0"/>
              <a:t>Before the mountains were brought forth,</a:t>
            </a:r>
            <a:br>
              <a:rPr lang="en-US" dirty="0"/>
            </a:br>
            <a:r>
              <a:rPr lang="en-US" dirty="0"/>
              <a:t>Or ever You had formed the earth and the world, Even </a:t>
            </a:r>
            <a:r>
              <a:rPr lang="en-US" dirty="0">
                <a:solidFill>
                  <a:srgbClr val="C29201"/>
                </a:solidFill>
              </a:rPr>
              <a:t>from everlasting to everlasting</a:t>
            </a:r>
            <a:r>
              <a:rPr lang="en-US" dirty="0"/>
              <a:t>, You are God.  (Ps 90:2)</a:t>
            </a:r>
          </a:p>
          <a:p>
            <a:r>
              <a:rPr lang="en-US" dirty="0"/>
              <a:t>…</a:t>
            </a:r>
            <a:r>
              <a:rPr lang="en-US" dirty="0">
                <a:solidFill>
                  <a:srgbClr val="C29201"/>
                </a:solidFill>
              </a:rPr>
              <a:t>Who alone has immortality</a:t>
            </a:r>
            <a:r>
              <a:rPr lang="en-US" dirty="0"/>
              <a:t>, dwelling in unapproachable light, whom no man has seen or can see, to whom be honor and everlasting power. (I Tim 6:16)</a:t>
            </a:r>
          </a:p>
          <a:p>
            <a:r>
              <a:rPr lang="en-US" dirty="0"/>
              <a:t>And they do not rest day or night, saying: “Holy, holy, holy, Lord God Almighty, </a:t>
            </a:r>
            <a:r>
              <a:rPr lang="en-US" dirty="0">
                <a:solidFill>
                  <a:srgbClr val="C29201"/>
                </a:solidFill>
              </a:rPr>
              <a:t>Who was and is and is to come</a:t>
            </a:r>
            <a:r>
              <a:rPr lang="en-US" dirty="0"/>
              <a:t>!”  (Rev 4:8)</a:t>
            </a:r>
          </a:p>
        </p:txBody>
      </p:sp>
      <p:sp>
        <p:nvSpPr>
          <p:cNvPr id="111620" name="Slide Number Placeholder 3">
            <a:extLst>
              <a:ext uri="{FF2B5EF4-FFF2-40B4-BE49-F238E27FC236}">
                <a16:creationId xmlns:a16="http://schemas.microsoft.com/office/drawing/2014/main" id="{5392597D-8373-0450-3674-2535743AFE50}"/>
              </a:ext>
            </a:extLst>
          </p:cNvPr>
          <p:cNvSpPr>
            <a:spLocks noGrp="1"/>
          </p:cNvSpPr>
          <p:nvPr>
            <p:ph type="sldNum" sz="quarter" idx="12"/>
          </p:nvPr>
        </p:nvSpPr>
        <p:spPr>
          <a:xfrm>
            <a:off x="8610600" y="6356350"/>
            <a:ext cx="27432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fld id="{A480A07C-4D48-2941-9260-7D97C80DBA84}" type="slidenum">
              <a:rPr lang="en-US" altLang="en-US"/>
              <a:pPr/>
              <a:t>25</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a:extLst>
              <a:ext uri="{FF2B5EF4-FFF2-40B4-BE49-F238E27FC236}">
                <a16:creationId xmlns:a16="http://schemas.microsoft.com/office/drawing/2014/main" id="{CB2AC01E-F66C-A8CF-BD5D-1C014D9617E1}"/>
              </a:ext>
            </a:extLst>
          </p:cNvPr>
          <p:cNvSpPr>
            <a:spLocks noGrp="1"/>
          </p:cNvSpPr>
          <p:nvPr>
            <p:ph type="title"/>
          </p:nvPr>
        </p:nvSpPr>
        <p:spPr>
          <a:xfrm>
            <a:off x="838200" y="365125"/>
            <a:ext cx="10515600" cy="1325563"/>
          </a:xfrm>
        </p:spPr>
        <p:txBody>
          <a:bodyPr/>
          <a:lstStyle/>
          <a:p>
            <a:r>
              <a:rPr lang="en-US" altLang="en-US"/>
              <a:t>Unchanging</a:t>
            </a:r>
          </a:p>
        </p:txBody>
      </p:sp>
      <p:sp>
        <p:nvSpPr>
          <p:cNvPr id="3" name="Content Placeholder 2">
            <a:extLst>
              <a:ext uri="{FF2B5EF4-FFF2-40B4-BE49-F238E27FC236}">
                <a16:creationId xmlns:a16="http://schemas.microsoft.com/office/drawing/2014/main" id="{390D6CF6-A690-72D4-725A-945317408F4D}"/>
              </a:ext>
            </a:extLst>
          </p:cNvPr>
          <p:cNvSpPr>
            <a:spLocks noGrp="1"/>
          </p:cNvSpPr>
          <p:nvPr>
            <p:ph idx="1"/>
          </p:nvPr>
        </p:nvSpPr>
        <p:spPr>
          <a:xfrm>
            <a:off x="838200" y="1825625"/>
            <a:ext cx="10515600" cy="4351338"/>
          </a:xfrm>
        </p:spPr>
        <p:txBody>
          <a:bodyPr>
            <a:normAutofit/>
          </a:bodyPr>
          <a:lstStyle/>
          <a:p>
            <a:r>
              <a:rPr lang="en-US" dirty="0"/>
              <a:t>“For I am the Lord, </a:t>
            </a:r>
            <a:r>
              <a:rPr lang="en-US" dirty="0">
                <a:solidFill>
                  <a:srgbClr val="C29201"/>
                </a:solidFill>
              </a:rPr>
              <a:t>I do not change</a:t>
            </a:r>
            <a:r>
              <a:rPr lang="en-US" dirty="0"/>
              <a:t>;  therefore you are not consumed, O sons of Jacob. (Mal 3:6)</a:t>
            </a:r>
          </a:p>
          <a:p>
            <a:r>
              <a:rPr lang="en-US" dirty="0"/>
              <a:t>Every good gift and every perfect gift is from above, and comes down from the Father of lights, </a:t>
            </a:r>
            <a:r>
              <a:rPr lang="en-US" dirty="0">
                <a:solidFill>
                  <a:srgbClr val="C29201"/>
                </a:solidFill>
              </a:rPr>
              <a:t>with whom there is no variation or shadow of turning</a:t>
            </a:r>
            <a:r>
              <a:rPr lang="en-US" dirty="0"/>
              <a:t>. (James 1:17)</a:t>
            </a:r>
          </a:p>
          <a:p>
            <a:r>
              <a:rPr lang="en-US" dirty="0"/>
              <a:t>“God is </a:t>
            </a:r>
            <a:r>
              <a:rPr lang="en-US" dirty="0">
                <a:solidFill>
                  <a:srgbClr val="C29201"/>
                </a:solidFill>
              </a:rPr>
              <a:t>not a man, that He should lie</a:t>
            </a:r>
            <a:r>
              <a:rPr lang="en-US" dirty="0"/>
              <a:t>,</a:t>
            </a:r>
            <a:br>
              <a:rPr lang="en-US" dirty="0"/>
            </a:br>
            <a:r>
              <a:rPr lang="en-US" dirty="0"/>
              <a:t>Nor a </a:t>
            </a:r>
            <a:r>
              <a:rPr lang="en-US" dirty="0">
                <a:solidFill>
                  <a:srgbClr val="C29201"/>
                </a:solidFill>
              </a:rPr>
              <a:t>son of man, that He should repent</a:t>
            </a:r>
            <a:r>
              <a:rPr lang="en-US" dirty="0"/>
              <a:t>.</a:t>
            </a:r>
            <a:br>
              <a:rPr lang="en-US" dirty="0"/>
            </a:br>
            <a:r>
              <a:rPr lang="en-US" dirty="0"/>
              <a:t>Has He said, and will He not do?</a:t>
            </a:r>
            <a:br>
              <a:rPr lang="en-US" dirty="0"/>
            </a:br>
            <a:r>
              <a:rPr lang="en-US" dirty="0"/>
              <a:t>Or has He spoken, and will He not make it good? (</a:t>
            </a:r>
            <a:r>
              <a:rPr lang="en-US" dirty="0" err="1"/>
              <a:t>Num</a:t>
            </a:r>
            <a:r>
              <a:rPr lang="en-US" dirty="0"/>
              <a:t> 23:19)</a:t>
            </a:r>
          </a:p>
        </p:txBody>
      </p:sp>
      <p:sp>
        <p:nvSpPr>
          <p:cNvPr id="103428" name="Slide Number Placeholder 3">
            <a:extLst>
              <a:ext uri="{FF2B5EF4-FFF2-40B4-BE49-F238E27FC236}">
                <a16:creationId xmlns:a16="http://schemas.microsoft.com/office/drawing/2014/main" id="{A037C6D5-D921-B1E6-FA06-B1B8E880661E}"/>
              </a:ext>
            </a:extLst>
          </p:cNvPr>
          <p:cNvSpPr>
            <a:spLocks noGrp="1"/>
          </p:cNvSpPr>
          <p:nvPr>
            <p:ph type="sldNum" sz="quarter" idx="12"/>
          </p:nvPr>
        </p:nvSpPr>
        <p:spPr>
          <a:xfrm>
            <a:off x="8610600" y="6356350"/>
            <a:ext cx="27432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fld id="{128EA7FA-928A-9340-ADF4-ECD10C3625F1}" type="slidenum">
              <a:rPr lang="en-US" altLang="en-US"/>
              <a:pPr/>
              <a:t>26</a:t>
            </a:fld>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9BDC9C-5A30-9AF6-6E2E-6CAF3B6DCF21}"/>
              </a:ext>
            </a:extLst>
          </p:cNvPr>
          <p:cNvSpPr>
            <a:spLocks noGrp="1"/>
          </p:cNvSpPr>
          <p:nvPr>
            <p:ph type="title"/>
          </p:nvPr>
        </p:nvSpPr>
        <p:spPr>
          <a:xfrm>
            <a:off x="839788" y="457200"/>
            <a:ext cx="3932237" cy="1600200"/>
          </a:xfrm>
        </p:spPr>
        <p:txBody>
          <a:bodyPr/>
          <a:lstStyle/>
          <a:p>
            <a:r>
              <a:rPr lang="en-US" dirty="0"/>
              <a:t>Attributes of God</a:t>
            </a:r>
          </a:p>
        </p:txBody>
      </p:sp>
      <p:sp>
        <p:nvSpPr>
          <p:cNvPr id="5" name="Content Placeholder 4">
            <a:extLst>
              <a:ext uri="{FF2B5EF4-FFF2-40B4-BE49-F238E27FC236}">
                <a16:creationId xmlns:a16="http://schemas.microsoft.com/office/drawing/2014/main" id="{A3C13B5D-DC98-0822-28EC-80627A51F781}"/>
              </a:ext>
            </a:extLst>
          </p:cNvPr>
          <p:cNvSpPr>
            <a:spLocks noGrp="1"/>
          </p:cNvSpPr>
          <p:nvPr>
            <p:ph idx="1"/>
          </p:nvPr>
        </p:nvSpPr>
        <p:spPr>
          <a:xfrm>
            <a:off x="5183188" y="987425"/>
            <a:ext cx="6172200" cy="2807335"/>
          </a:xfrm>
        </p:spPr>
        <p:txBody>
          <a:bodyPr>
            <a:normAutofit fontScale="92500" lnSpcReduction="10000"/>
          </a:bodyPr>
          <a:lstStyle/>
          <a:p>
            <a:r>
              <a:rPr lang="en-US" dirty="0"/>
              <a:t>Supreme</a:t>
            </a:r>
          </a:p>
          <a:p>
            <a:r>
              <a:rPr lang="en-US" dirty="0"/>
              <a:t>Alive, and Self-Existent</a:t>
            </a:r>
          </a:p>
          <a:p>
            <a:r>
              <a:rPr lang="en-US" dirty="0"/>
              <a:t>Eternal </a:t>
            </a:r>
          </a:p>
          <a:p>
            <a:r>
              <a:rPr lang="en-US" dirty="0"/>
              <a:t>Unchanging</a:t>
            </a:r>
          </a:p>
          <a:p>
            <a:r>
              <a:rPr lang="en-US" dirty="0"/>
              <a:t>Not Physical (Spirit)</a:t>
            </a:r>
          </a:p>
          <a:p>
            <a:r>
              <a:rPr lang="en-US" dirty="0"/>
              <a:t>Omnipresent (All Present)</a:t>
            </a:r>
          </a:p>
          <a:p>
            <a:r>
              <a:rPr lang="en-US" dirty="0"/>
              <a:t>Omniscient (All Knowing)</a:t>
            </a:r>
          </a:p>
        </p:txBody>
      </p:sp>
      <p:sp>
        <p:nvSpPr>
          <p:cNvPr id="7" name="Text Placeholder 6">
            <a:extLst>
              <a:ext uri="{FF2B5EF4-FFF2-40B4-BE49-F238E27FC236}">
                <a16:creationId xmlns:a16="http://schemas.microsoft.com/office/drawing/2014/main" id="{3E5D63D5-5431-C3DC-8B8B-2821D4E0B3AD}"/>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27226349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a:extLst>
              <a:ext uri="{FF2B5EF4-FFF2-40B4-BE49-F238E27FC236}">
                <a16:creationId xmlns:a16="http://schemas.microsoft.com/office/drawing/2014/main" id="{66446ED9-C26D-6303-6512-D4ECB63D9C46}"/>
              </a:ext>
            </a:extLst>
          </p:cNvPr>
          <p:cNvSpPr>
            <a:spLocks noGrp="1"/>
          </p:cNvSpPr>
          <p:nvPr>
            <p:ph type="title"/>
          </p:nvPr>
        </p:nvSpPr>
        <p:spPr>
          <a:xfrm>
            <a:off x="838200" y="365125"/>
            <a:ext cx="10515600" cy="1325563"/>
          </a:xfrm>
        </p:spPr>
        <p:txBody>
          <a:bodyPr/>
          <a:lstStyle/>
          <a:p>
            <a:r>
              <a:rPr lang="en-US" altLang="en-US" dirty="0"/>
              <a:t>Not Physical (Spirit)</a:t>
            </a:r>
          </a:p>
        </p:txBody>
      </p:sp>
      <p:sp>
        <p:nvSpPr>
          <p:cNvPr id="3" name="Content Placeholder 2">
            <a:extLst>
              <a:ext uri="{FF2B5EF4-FFF2-40B4-BE49-F238E27FC236}">
                <a16:creationId xmlns:a16="http://schemas.microsoft.com/office/drawing/2014/main" id="{BC724A46-4D6F-EACC-1EB0-9DC1A7C4CCE5}"/>
              </a:ext>
            </a:extLst>
          </p:cNvPr>
          <p:cNvSpPr>
            <a:spLocks noGrp="1"/>
          </p:cNvSpPr>
          <p:nvPr>
            <p:ph idx="1"/>
          </p:nvPr>
        </p:nvSpPr>
        <p:spPr>
          <a:xfrm>
            <a:off x="838200" y="1825625"/>
            <a:ext cx="10515600" cy="4351338"/>
          </a:xfrm>
        </p:spPr>
        <p:txBody>
          <a:bodyPr>
            <a:normAutofit fontScale="92500" lnSpcReduction="10000"/>
          </a:bodyPr>
          <a:lstStyle/>
          <a:p>
            <a:r>
              <a:rPr lang="en-US" altLang="en-US" dirty="0"/>
              <a:t>“And the LORD spoke to you out of the midst of the fire. You heard the sound of the words, but </a:t>
            </a:r>
            <a:r>
              <a:rPr lang="en-US" altLang="en-US" dirty="0">
                <a:solidFill>
                  <a:srgbClr val="C29201"/>
                </a:solidFill>
              </a:rPr>
              <a:t>saw no form</a:t>
            </a:r>
            <a:r>
              <a:rPr lang="en-US" altLang="en-US" dirty="0"/>
              <a:t>; you only heard a voice.” (Deuteronomy 4:12)</a:t>
            </a:r>
          </a:p>
          <a:p>
            <a:r>
              <a:rPr lang="en-US" altLang="en-US" dirty="0">
                <a:solidFill>
                  <a:srgbClr val="C29201"/>
                </a:solidFill>
              </a:rPr>
              <a:t>God is Spirit</a:t>
            </a:r>
            <a:r>
              <a:rPr lang="en-US" altLang="en-US" dirty="0"/>
              <a:t>, and those who worship Him must worship in spirit and truth. (John 4:24)</a:t>
            </a:r>
          </a:p>
          <a:p>
            <a:r>
              <a:rPr lang="en-US" altLang="en-US" dirty="0"/>
              <a:t>He is the image of the </a:t>
            </a:r>
            <a:r>
              <a:rPr lang="en-US" altLang="en-US" dirty="0">
                <a:solidFill>
                  <a:srgbClr val="C29201"/>
                </a:solidFill>
              </a:rPr>
              <a:t>invisible</a:t>
            </a:r>
            <a:r>
              <a:rPr lang="en-US" altLang="en-US" dirty="0"/>
              <a:t> God, the firstborn over all creation. (Col 1:15)</a:t>
            </a:r>
          </a:p>
          <a:p>
            <a:r>
              <a:rPr lang="en-US" altLang="en-US" dirty="0"/>
              <a:t>“It is sown a natural body, it is </a:t>
            </a:r>
            <a:r>
              <a:rPr lang="en-US" altLang="en-US" dirty="0">
                <a:solidFill>
                  <a:srgbClr val="C29201"/>
                </a:solidFill>
              </a:rPr>
              <a:t>raised a spiritual body</a:t>
            </a:r>
            <a:r>
              <a:rPr lang="en-US" altLang="en-US" dirty="0"/>
              <a:t>… as we have borne the image of the man of dust, </a:t>
            </a:r>
            <a:r>
              <a:rPr lang="en-US" altLang="en-US" dirty="0">
                <a:solidFill>
                  <a:srgbClr val="C29201"/>
                </a:solidFill>
              </a:rPr>
              <a:t>we shall also bear the image of the heavenly Man</a:t>
            </a:r>
            <a:r>
              <a:rPr lang="en-US" altLang="en-US" dirty="0"/>
              <a:t>… </a:t>
            </a:r>
            <a:r>
              <a:rPr lang="en-US" altLang="en-US" dirty="0">
                <a:solidFill>
                  <a:srgbClr val="C29201"/>
                </a:solidFill>
              </a:rPr>
              <a:t>flesh and blood cannot inherit </a:t>
            </a:r>
            <a:r>
              <a:rPr lang="en-US" altLang="en-US" dirty="0"/>
              <a:t>the kingdom of God….” (1 Corinthians 15:44-50)</a:t>
            </a:r>
          </a:p>
          <a:p>
            <a:endParaRPr lang="en-US" altLang="en-US" dirty="0"/>
          </a:p>
        </p:txBody>
      </p:sp>
      <p:sp>
        <p:nvSpPr>
          <p:cNvPr id="100356" name="Slide Number Placeholder 3">
            <a:extLst>
              <a:ext uri="{FF2B5EF4-FFF2-40B4-BE49-F238E27FC236}">
                <a16:creationId xmlns:a16="http://schemas.microsoft.com/office/drawing/2014/main" id="{7925F3C5-D223-163D-DD42-2A567B264C5D}"/>
              </a:ext>
            </a:extLst>
          </p:cNvPr>
          <p:cNvSpPr>
            <a:spLocks noGrp="1"/>
          </p:cNvSpPr>
          <p:nvPr>
            <p:ph type="sldNum" sz="quarter" idx="12"/>
          </p:nvPr>
        </p:nvSpPr>
        <p:spPr>
          <a:xfrm>
            <a:off x="8610600" y="6356350"/>
            <a:ext cx="27432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fld id="{5BD21B95-9D18-6445-8F0A-58634DAD7609}" type="slidenum">
              <a:rPr lang="en-US" altLang="en-US"/>
              <a:pPr/>
              <a:t>28</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a:extLst>
              <a:ext uri="{FF2B5EF4-FFF2-40B4-BE49-F238E27FC236}">
                <a16:creationId xmlns:a16="http://schemas.microsoft.com/office/drawing/2014/main" id="{3E2B6E15-03AC-BD69-BFA8-ADF42C46A934}"/>
              </a:ext>
            </a:extLst>
          </p:cNvPr>
          <p:cNvSpPr>
            <a:spLocks noGrp="1"/>
          </p:cNvSpPr>
          <p:nvPr>
            <p:ph type="title"/>
          </p:nvPr>
        </p:nvSpPr>
        <p:spPr>
          <a:xfrm>
            <a:off x="838200" y="365125"/>
            <a:ext cx="10515600" cy="1325563"/>
          </a:xfrm>
        </p:spPr>
        <p:txBody>
          <a:bodyPr/>
          <a:lstStyle/>
          <a:p>
            <a:r>
              <a:rPr lang="en-US" altLang="en-US" dirty="0"/>
              <a:t>Omnipresent (Space)</a:t>
            </a:r>
          </a:p>
        </p:txBody>
      </p:sp>
      <p:sp>
        <p:nvSpPr>
          <p:cNvPr id="3" name="Content Placeholder 2">
            <a:extLst>
              <a:ext uri="{FF2B5EF4-FFF2-40B4-BE49-F238E27FC236}">
                <a16:creationId xmlns:a16="http://schemas.microsoft.com/office/drawing/2014/main" id="{2A910EE8-B63A-99D3-81A4-900A9F2A495B}"/>
              </a:ext>
            </a:extLst>
          </p:cNvPr>
          <p:cNvSpPr>
            <a:spLocks noGrp="1"/>
          </p:cNvSpPr>
          <p:nvPr>
            <p:ph idx="1"/>
          </p:nvPr>
        </p:nvSpPr>
        <p:spPr>
          <a:xfrm>
            <a:off x="838200" y="1825625"/>
            <a:ext cx="10515600" cy="4351338"/>
          </a:xfrm>
        </p:spPr>
        <p:txBody>
          <a:bodyPr>
            <a:normAutofit/>
          </a:bodyPr>
          <a:lstStyle/>
          <a:p>
            <a:r>
              <a:rPr lang="en-US" dirty="0"/>
              <a:t>But will God indeed dwell on the earth? Behold, </a:t>
            </a:r>
            <a:r>
              <a:rPr lang="en-US" dirty="0">
                <a:solidFill>
                  <a:srgbClr val="C29201"/>
                </a:solidFill>
              </a:rPr>
              <a:t>heaven and the heaven of heavens cannot contain You</a:t>
            </a:r>
            <a:r>
              <a:rPr lang="en-US" dirty="0"/>
              <a:t>. How much less this temple which I have built!  (I Kings 8:27)</a:t>
            </a:r>
          </a:p>
          <a:p>
            <a:r>
              <a:rPr lang="en-US" dirty="0"/>
              <a:t>Where can I go from Your Spirit?</a:t>
            </a:r>
            <a:br>
              <a:rPr lang="en-US" dirty="0"/>
            </a:br>
            <a:r>
              <a:rPr lang="en-US" dirty="0"/>
              <a:t>Or </a:t>
            </a:r>
            <a:r>
              <a:rPr lang="en-US" dirty="0">
                <a:solidFill>
                  <a:srgbClr val="C29201"/>
                </a:solidFill>
              </a:rPr>
              <a:t>where can I flee from Your presence</a:t>
            </a:r>
            <a:r>
              <a:rPr lang="en-US" dirty="0"/>
              <a:t>? </a:t>
            </a:r>
            <a:br>
              <a:rPr lang="en-US" dirty="0"/>
            </a:br>
            <a:r>
              <a:rPr lang="en-US" dirty="0"/>
              <a:t>(Ps 139:7)</a:t>
            </a:r>
          </a:p>
          <a:p>
            <a:r>
              <a:rPr lang="en-US" dirty="0"/>
              <a:t>…So that they should seek the Lord, in the hope that they might grope for Him and find Him, though </a:t>
            </a:r>
            <a:r>
              <a:rPr lang="en-US" dirty="0">
                <a:solidFill>
                  <a:srgbClr val="C29201"/>
                </a:solidFill>
              </a:rPr>
              <a:t>He is not far from each one of us</a:t>
            </a:r>
            <a:r>
              <a:rPr lang="en-US" dirty="0"/>
              <a:t>. (Acts 17:27)</a:t>
            </a:r>
          </a:p>
          <a:p>
            <a:endParaRPr lang="en-US" dirty="0"/>
          </a:p>
        </p:txBody>
      </p:sp>
      <p:sp>
        <p:nvSpPr>
          <p:cNvPr id="112644" name="Slide Number Placeholder 3">
            <a:extLst>
              <a:ext uri="{FF2B5EF4-FFF2-40B4-BE49-F238E27FC236}">
                <a16:creationId xmlns:a16="http://schemas.microsoft.com/office/drawing/2014/main" id="{97BD5815-15BE-0D70-04FF-E2ED230AD3FD}"/>
              </a:ext>
            </a:extLst>
          </p:cNvPr>
          <p:cNvSpPr>
            <a:spLocks noGrp="1"/>
          </p:cNvSpPr>
          <p:nvPr>
            <p:ph type="sldNum" sz="quarter" idx="12"/>
          </p:nvPr>
        </p:nvSpPr>
        <p:spPr>
          <a:xfrm>
            <a:off x="8610600" y="6356350"/>
            <a:ext cx="27432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fld id="{B8D3BA71-8AD1-954C-A31C-8C4DF494B839}" type="slidenum">
              <a:rPr lang="en-US" altLang="en-US"/>
              <a:pPr/>
              <a:t>29</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E54D3-CBD5-0C07-124D-1CE70A79A421}"/>
              </a:ext>
            </a:extLst>
          </p:cNvPr>
          <p:cNvSpPr>
            <a:spLocks noGrp="1"/>
          </p:cNvSpPr>
          <p:nvPr>
            <p:ph type="title"/>
          </p:nvPr>
        </p:nvSpPr>
        <p:spPr/>
        <p:txBody>
          <a:bodyPr/>
          <a:lstStyle/>
          <a:p>
            <a:r>
              <a:rPr lang="en-US" dirty="0"/>
              <a:t>A Warm-up Exercise…</a:t>
            </a:r>
          </a:p>
        </p:txBody>
      </p:sp>
      <p:sp>
        <p:nvSpPr>
          <p:cNvPr id="3" name="Content Placeholder 2">
            <a:extLst>
              <a:ext uri="{FF2B5EF4-FFF2-40B4-BE49-F238E27FC236}">
                <a16:creationId xmlns:a16="http://schemas.microsoft.com/office/drawing/2014/main" id="{0327FEB7-FC5F-2299-EB90-D1D3EFAF36A4}"/>
              </a:ext>
            </a:extLst>
          </p:cNvPr>
          <p:cNvSpPr>
            <a:spLocks noGrp="1"/>
          </p:cNvSpPr>
          <p:nvPr>
            <p:ph idx="1"/>
          </p:nvPr>
        </p:nvSpPr>
        <p:spPr>
          <a:xfrm>
            <a:off x="712323" y="1833852"/>
            <a:ext cx="10775773" cy="4343111"/>
          </a:xfrm>
        </p:spPr>
        <p:txBody>
          <a:bodyPr>
            <a:normAutofit/>
          </a:bodyPr>
          <a:lstStyle/>
          <a:p>
            <a:pPr algn="ctr"/>
            <a:r>
              <a:rPr lang="en-US" sz="4000" i="1" dirty="0"/>
              <a:t>Is it possible for us to fully comprehend God?</a:t>
            </a:r>
          </a:p>
          <a:p>
            <a:pPr algn="ctr"/>
            <a:endParaRPr lang="en-US" sz="4000" i="1" dirty="0"/>
          </a:p>
          <a:p>
            <a:pPr algn="ctr"/>
            <a:r>
              <a:rPr lang="en-US" sz="4000" i="1" dirty="0"/>
              <a:t>Can we know some things about God?</a:t>
            </a:r>
          </a:p>
          <a:p>
            <a:pPr algn="ctr"/>
            <a:endParaRPr lang="en-US" sz="4000" i="1" dirty="0"/>
          </a:p>
          <a:p>
            <a:pPr algn="ctr"/>
            <a:r>
              <a:rPr lang="en-US" sz="4000" i="1" dirty="0"/>
              <a:t>Can we know </a:t>
            </a:r>
            <a:r>
              <a:rPr lang="en-US" sz="4000" i="1" u="sng" dirty="0"/>
              <a:t>enough</a:t>
            </a:r>
            <a:r>
              <a:rPr lang="en-US" sz="4000" i="1" dirty="0"/>
              <a:t> about God?</a:t>
            </a:r>
          </a:p>
        </p:txBody>
      </p:sp>
      <p:sp>
        <p:nvSpPr>
          <p:cNvPr id="4" name="TextBox 3">
            <a:extLst>
              <a:ext uri="{FF2B5EF4-FFF2-40B4-BE49-F238E27FC236}">
                <a16:creationId xmlns:a16="http://schemas.microsoft.com/office/drawing/2014/main" id="{DE492CE3-D156-AC4E-0484-F1FC91ECBD8D}"/>
              </a:ext>
            </a:extLst>
          </p:cNvPr>
          <p:cNvSpPr txBox="1"/>
          <p:nvPr/>
        </p:nvSpPr>
        <p:spPr>
          <a:xfrm>
            <a:off x="949764" y="6256329"/>
            <a:ext cx="11066748" cy="400110"/>
          </a:xfrm>
          <a:prstGeom prst="rect">
            <a:avLst/>
          </a:prstGeom>
          <a:noFill/>
        </p:spPr>
        <p:txBody>
          <a:bodyPr wrap="none" rtlCol="0">
            <a:spAutoFit/>
          </a:bodyPr>
          <a:lstStyle/>
          <a:p>
            <a:r>
              <a:rPr lang="en-US" sz="2000" dirty="0"/>
              <a:t>Warning:  Portions of today’s class may stretch your mind.  Please warm-up properly before starting</a:t>
            </a:r>
          </a:p>
        </p:txBody>
      </p:sp>
    </p:spTree>
    <p:extLst>
      <p:ext uri="{BB962C8B-B14F-4D97-AF65-F5344CB8AC3E}">
        <p14:creationId xmlns:p14="http://schemas.microsoft.com/office/powerpoint/2010/main" val="3559416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a:extLst>
              <a:ext uri="{FF2B5EF4-FFF2-40B4-BE49-F238E27FC236}">
                <a16:creationId xmlns:a16="http://schemas.microsoft.com/office/drawing/2014/main" id="{E318ED3E-AE4D-C0B4-E9FD-BE18EBA0BC00}"/>
              </a:ext>
            </a:extLst>
          </p:cNvPr>
          <p:cNvSpPr>
            <a:spLocks noGrp="1"/>
          </p:cNvSpPr>
          <p:nvPr>
            <p:ph type="title"/>
          </p:nvPr>
        </p:nvSpPr>
        <p:spPr>
          <a:xfrm>
            <a:off x="838200" y="365125"/>
            <a:ext cx="10515600" cy="1325563"/>
          </a:xfrm>
        </p:spPr>
        <p:txBody>
          <a:bodyPr/>
          <a:lstStyle/>
          <a:p>
            <a:r>
              <a:rPr lang="en-US" altLang="en-US" dirty="0"/>
              <a:t>Omniscient (Knowledge)</a:t>
            </a:r>
          </a:p>
        </p:txBody>
      </p:sp>
      <p:sp>
        <p:nvSpPr>
          <p:cNvPr id="3" name="Content Placeholder 2">
            <a:extLst>
              <a:ext uri="{FF2B5EF4-FFF2-40B4-BE49-F238E27FC236}">
                <a16:creationId xmlns:a16="http://schemas.microsoft.com/office/drawing/2014/main" id="{D278A1F0-8299-4242-5232-0FDD59DE4A4F}"/>
              </a:ext>
            </a:extLst>
          </p:cNvPr>
          <p:cNvSpPr>
            <a:spLocks noGrp="1"/>
          </p:cNvSpPr>
          <p:nvPr>
            <p:ph idx="1"/>
          </p:nvPr>
        </p:nvSpPr>
        <p:spPr>
          <a:xfrm>
            <a:off x="838200" y="1825625"/>
            <a:ext cx="10515600" cy="4351338"/>
          </a:xfrm>
        </p:spPr>
        <p:txBody>
          <a:bodyPr>
            <a:normAutofit fontScale="92500" lnSpcReduction="10000"/>
          </a:bodyPr>
          <a:lstStyle/>
          <a:p>
            <a:r>
              <a:rPr lang="en-US" dirty="0"/>
              <a:t>The Lord looks from heaven; He </a:t>
            </a:r>
            <a:r>
              <a:rPr lang="en-US" dirty="0">
                <a:solidFill>
                  <a:srgbClr val="C29201"/>
                </a:solidFill>
              </a:rPr>
              <a:t>sees all the sons of men</a:t>
            </a:r>
            <a:r>
              <a:rPr lang="en-US" dirty="0"/>
              <a:t>.</a:t>
            </a:r>
            <a:br>
              <a:rPr lang="en-US" dirty="0"/>
            </a:br>
            <a:r>
              <a:rPr lang="en-US" dirty="0"/>
              <a:t>From the place of His dwelling </a:t>
            </a:r>
            <a:r>
              <a:rPr lang="en-US" dirty="0">
                <a:solidFill>
                  <a:srgbClr val="C29201"/>
                </a:solidFill>
              </a:rPr>
              <a:t>He looks on all the inhabitants of the earth</a:t>
            </a:r>
            <a:r>
              <a:rPr lang="en-US" dirty="0"/>
              <a:t>; He fashions their hearts individually; </a:t>
            </a:r>
            <a:r>
              <a:rPr lang="en-US" dirty="0">
                <a:solidFill>
                  <a:srgbClr val="C29201"/>
                </a:solidFill>
              </a:rPr>
              <a:t>He considers all their works</a:t>
            </a:r>
            <a:r>
              <a:rPr lang="en-US" dirty="0"/>
              <a:t>.  (Ps 33:13-15)</a:t>
            </a:r>
          </a:p>
          <a:p>
            <a:r>
              <a:rPr lang="en-US" dirty="0"/>
              <a:t>“Do you know how the clouds are balanced, Those wondrous works of </a:t>
            </a:r>
            <a:r>
              <a:rPr lang="en-US" dirty="0">
                <a:solidFill>
                  <a:srgbClr val="C29201"/>
                </a:solidFill>
              </a:rPr>
              <a:t>Him who is perfect in knowledge</a:t>
            </a:r>
            <a:r>
              <a:rPr lang="en-US" dirty="0"/>
              <a:t>?” (Job 37:16)</a:t>
            </a:r>
          </a:p>
          <a:p>
            <a:r>
              <a:rPr lang="en-US" dirty="0"/>
              <a:t>“If we had forgotten the name of our God, Or stretched out our hands to a foreign god, Would not God search this out? For </a:t>
            </a:r>
            <a:r>
              <a:rPr lang="en-US" dirty="0">
                <a:solidFill>
                  <a:srgbClr val="C29201"/>
                </a:solidFill>
              </a:rPr>
              <a:t>He knows the secrets of the heart</a:t>
            </a:r>
            <a:r>
              <a:rPr lang="en-US" dirty="0"/>
              <a:t>.” (Psalms 44:20-21)</a:t>
            </a:r>
          </a:p>
          <a:p>
            <a:r>
              <a:rPr lang="en-US" dirty="0"/>
              <a:t>Are not two sparrows sold for a copper coin? And </a:t>
            </a:r>
            <a:r>
              <a:rPr lang="en-US" dirty="0">
                <a:solidFill>
                  <a:srgbClr val="C29201"/>
                </a:solidFill>
              </a:rPr>
              <a:t>not one of them falls to the ground apart from your Father’s will</a:t>
            </a:r>
            <a:r>
              <a:rPr lang="en-US" dirty="0"/>
              <a:t>.  (Matt 10:29)</a:t>
            </a:r>
          </a:p>
        </p:txBody>
      </p:sp>
      <p:sp>
        <p:nvSpPr>
          <p:cNvPr id="113668" name="Slide Number Placeholder 3">
            <a:extLst>
              <a:ext uri="{FF2B5EF4-FFF2-40B4-BE49-F238E27FC236}">
                <a16:creationId xmlns:a16="http://schemas.microsoft.com/office/drawing/2014/main" id="{DC7917D2-596F-46F6-D6FE-F81738702918}"/>
              </a:ext>
            </a:extLst>
          </p:cNvPr>
          <p:cNvSpPr>
            <a:spLocks noGrp="1"/>
          </p:cNvSpPr>
          <p:nvPr>
            <p:ph type="sldNum" sz="quarter" idx="12"/>
          </p:nvPr>
        </p:nvSpPr>
        <p:spPr>
          <a:xfrm>
            <a:off x="8610600" y="6356350"/>
            <a:ext cx="27432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fld id="{873061BF-3511-6F42-B196-A516D60082D5}" type="slidenum">
              <a:rPr lang="en-US" altLang="en-US"/>
              <a:pPr/>
              <a:t>30</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9BDC9C-5A30-9AF6-6E2E-6CAF3B6DCF21}"/>
              </a:ext>
            </a:extLst>
          </p:cNvPr>
          <p:cNvSpPr>
            <a:spLocks noGrp="1"/>
          </p:cNvSpPr>
          <p:nvPr>
            <p:ph type="title"/>
          </p:nvPr>
        </p:nvSpPr>
        <p:spPr>
          <a:xfrm>
            <a:off x="839788" y="457200"/>
            <a:ext cx="3932237" cy="1600200"/>
          </a:xfrm>
        </p:spPr>
        <p:txBody>
          <a:bodyPr/>
          <a:lstStyle/>
          <a:p>
            <a:r>
              <a:rPr lang="en-US" dirty="0"/>
              <a:t>Attributes of God</a:t>
            </a:r>
          </a:p>
        </p:txBody>
      </p:sp>
      <p:sp>
        <p:nvSpPr>
          <p:cNvPr id="5" name="Content Placeholder 4">
            <a:extLst>
              <a:ext uri="{FF2B5EF4-FFF2-40B4-BE49-F238E27FC236}">
                <a16:creationId xmlns:a16="http://schemas.microsoft.com/office/drawing/2014/main" id="{A3C13B5D-DC98-0822-28EC-80627A51F781}"/>
              </a:ext>
            </a:extLst>
          </p:cNvPr>
          <p:cNvSpPr>
            <a:spLocks noGrp="1"/>
          </p:cNvSpPr>
          <p:nvPr>
            <p:ph idx="1"/>
          </p:nvPr>
        </p:nvSpPr>
        <p:spPr>
          <a:xfrm>
            <a:off x="5183188" y="987425"/>
            <a:ext cx="6172200" cy="3612007"/>
          </a:xfrm>
        </p:spPr>
        <p:txBody>
          <a:bodyPr>
            <a:normAutofit fontScale="92500" lnSpcReduction="10000"/>
          </a:bodyPr>
          <a:lstStyle/>
          <a:p>
            <a:r>
              <a:rPr lang="en-US" dirty="0"/>
              <a:t>Supreme</a:t>
            </a:r>
          </a:p>
          <a:p>
            <a:r>
              <a:rPr lang="en-US" dirty="0"/>
              <a:t>Alive, and Self-Existent</a:t>
            </a:r>
          </a:p>
          <a:p>
            <a:r>
              <a:rPr lang="en-US" dirty="0"/>
              <a:t>Eternal </a:t>
            </a:r>
          </a:p>
          <a:p>
            <a:r>
              <a:rPr lang="en-US" dirty="0"/>
              <a:t>Unchanging</a:t>
            </a:r>
          </a:p>
          <a:p>
            <a:r>
              <a:rPr lang="en-US" dirty="0"/>
              <a:t>Not Physical (Spirit)</a:t>
            </a:r>
          </a:p>
          <a:p>
            <a:r>
              <a:rPr lang="en-US" dirty="0"/>
              <a:t>Omnipresent (All Present)</a:t>
            </a:r>
          </a:p>
          <a:p>
            <a:r>
              <a:rPr lang="en-US" dirty="0"/>
              <a:t>Omniscient (All Knowing)</a:t>
            </a:r>
          </a:p>
          <a:p>
            <a:r>
              <a:rPr lang="en-US" dirty="0"/>
              <a:t>Supernatural (Miracles, Prophecies)</a:t>
            </a:r>
          </a:p>
          <a:p>
            <a:r>
              <a:rPr lang="en-US" dirty="0"/>
              <a:t>Omnipotent</a:t>
            </a:r>
          </a:p>
        </p:txBody>
      </p:sp>
      <p:sp>
        <p:nvSpPr>
          <p:cNvPr id="7" name="Text Placeholder 6">
            <a:extLst>
              <a:ext uri="{FF2B5EF4-FFF2-40B4-BE49-F238E27FC236}">
                <a16:creationId xmlns:a16="http://schemas.microsoft.com/office/drawing/2014/main" id="{3E5D63D5-5431-C3DC-8B8B-2821D4E0B3AD}"/>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22611238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FC4D3-5185-CFCB-1A65-825044D1BFD0}"/>
              </a:ext>
            </a:extLst>
          </p:cNvPr>
          <p:cNvSpPr>
            <a:spLocks noGrp="1"/>
          </p:cNvSpPr>
          <p:nvPr>
            <p:ph type="title"/>
          </p:nvPr>
        </p:nvSpPr>
        <p:spPr/>
        <p:txBody>
          <a:bodyPr/>
          <a:lstStyle/>
          <a:p>
            <a:r>
              <a:rPr lang="en-US" dirty="0"/>
              <a:t>Supernatural (Miracles, Prophecy)</a:t>
            </a:r>
          </a:p>
        </p:txBody>
      </p:sp>
      <p:sp>
        <p:nvSpPr>
          <p:cNvPr id="3" name="Content Placeholder 2">
            <a:extLst>
              <a:ext uri="{FF2B5EF4-FFF2-40B4-BE49-F238E27FC236}">
                <a16:creationId xmlns:a16="http://schemas.microsoft.com/office/drawing/2014/main" id="{D6236110-423A-9272-FF18-AA74913F6A71}"/>
              </a:ext>
            </a:extLst>
          </p:cNvPr>
          <p:cNvSpPr>
            <a:spLocks noGrp="1"/>
          </p:cNvSpPr>
          <p:nvPr>
            <p:ph idx="1"/>
          </p:nvPr>
        </p:nvSpPr>
        <p:spPr/>
        <p:txBody>
          <a:bodyPr/>
          <a:lstStyle/>
          <a:p>
            <a:r>
              <a:rPr lang="en-US" dirty="0"/>
              <a:t>“But there is a </a:t>
            </a:r>
            <a:r>
              <a:rPr lang="en-US" dirty="0">
                <a:solidFill>
                  <a:srgbClr val="C29201"/>
                </a:solidFill>
              </a:rPr>
              <a:t>God in heaven who reveals secrets</a:t>
            </a:r>
            <a:r>
              <a:rPr lang="en-US" dirty="0"/>
              <a:t>, and He has made known to King Nebuchadnezzar </a:t>
            </a:r>
            <a:r>
              <a:rPr lang="en-US" dirty="0">
                <a:solidFill>
                  <a:srgbClr val="C29201"/>
                </a:solidFill>
              </a:rPr>
              <a:t>what will be in the latter days</a:t>
            </a:r>
            <a:r>
              <a:rPr lang="en-US" dirty="0"/>
              <a:t>. Your dream, and the visions of your head upon your bed, were these…” (Daniel 2:28)</a:t>
            </a:r>
          </a:p>
          <a:p>
            <a:r>
              <a:rPr lang="en-US" dirty="0"/>
              <a:t>“God also bearing witness both with signs and wonders, with various miracles, and gifts of the Holy Spirit, according to His own will?” (Hebrews 2:4)</a:t>
            </a:r>
          </a:p>
          <a:p>
            <a:endParaRPr lang="en-US" dirty="0"/>
          </a:p>
        </p:txBody>
      </p:sp>
    </p:spTree>
    <p:extLst>
      <p:ext uri="{BB962C8B-B14F-4D97-AF65-F5344CB8AC3E}">
        <p14:creationId xmlns:p14="http://schemas.microsoft.com/office/powerpoint/2010/main" val="4213403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a:extLst>
              <a:ext uri="{FF2B5EF4-FFF2-40B4-BE49-F238E27FC236}">
                <a16:creationId xmlns:a16="http://schemas.microsoft.com/office/drawing/2014/main" id="{4D5B0E17-FAED-32F5-0014-F2796FC101A8}"/>
              </a:ext>
            </a:extLst>
          </p:cNvPr>
          <p:cNvSpPr>
            <a:spLocks noGrp="1"/>
          </p:cNvSpPr>
          <p:nvPr>
            <p:ph type="title"/>
          </p:nvPr>
        </p:nvSpPr>
        <p:spPr>
          <a:xfrm>
            <a:off x="838200" y="365125"/>
            <a:ext cx="10515600" cy="1325563"/>
          </a:xfrm>
        </p:spPr>
        <p:txBody>
          <a:bodyPr/>
          <a:lstStyle/>
          <a:p>
            <a:r>
              <a:rPr lang="en-US" altLang="en-US" dirty="0"/>
              <a:t>Omnipotent (Power)</a:t>
            </a:r>
          </a:p>
        </p:txBody>
      </p:sp>
      <p:sp>
        <p:nvSpPr>
          <p:cNvPr id="3" name="Content Placeholder 2">
            <a:extLst>
              <a:ext uri="{FF2B5EF4-FFF2-40B4-BE49-F238E27FC236}">
                <a16:creationId xmlns:a16="http://schemas.microsoft.com/office/drawing/2014/main" id="{E97A9FD4-5629-A0F6-3319-AB46F6EEA4E0}"/>
              </a:ext>
            </a:extLst>
          </p:cNvPr>
          <p:cNvSpPr>
            <a:spLocks noGrp="1"/>
          </p:cNvSpPr>
          <p:nvPr>
            <p:ph idx="1"/>
          </p:nvPr>
        </p:nvSpPr>
        <p:spPr>
          <a:xfrm>
            <a:off x="838200" y="1825625"/>
            <a:ext cx="10515600" cy="4351338"/>
          </a:xfrm>
        </p:spPr>
        <p:txBody>
          <a:bodyPr/>
          <a:lstStyle/>
          <a:p>
            <a:r>
              <a:rPr lang="en-US" dirty="0"/>
              <a:t>But our God is in heaven;</a:t>
            </a:r>
            <a:br>
              <a:rPr lang="en-US" dirty="0"/>
            </a:br>
            <a:r>
              <a:rPr lang="en-US" dirty="0">
                <a:solidFill>
                  <a:srgbClr val="C29201"/>
                </a:solidFill>
              </a:rPr>
              <a:t>He does whatever He pleases</a:t>
            </a:r>
            <a:r>
              <a:rPr lang="en-US" dirty="0"/>
              <a:t>.  (Ps 115:3)</a:t>
            </a:r>
          </a:p>
          <a:p>
            <a:r>
              <a:rPr lang="en-US" dirty="0">
                <a:solidFill>
                  <a:srgbClr val="C29201"/>
                </a:solidFill>
              </a:rPr>
              <a:t>Is anything too hard for the Lord</a:t>
            </a:r>
            <a:r>
              <a:rPr lang="en-US" dirty="0"/>
              <a:t>? At the appointed time I will return to you, according to the time of life, and Sarah shall have a son.  (Gen 18:14)</a:t>
            </a:r>
          </a:p>
        </p:txBody>
      </p:sp>
      <p:sp>
        <p:nvSpPr>
          <p:cNvPr id="114692" name="Slide Number Placeholder 3">
            <a:extLst>
              <a:ext uri="{FF2B5EF4-FFF2-40B4-BE49-F238E27FC236}">
                <a16:creationId xmlns:a16="http://schemas.microsoft.com/office/drawing/2014/main" id="{9C44DAC0-70E2-90C8-081A-1616ADE7C099}"/>
              </a:ext>
            </a:extLst>
          </p:cNvPr>
          <p:cNvSpPr>
            <a:spLocks noGrp="1"/>
          </p:cNvSpPr>
          <p:nvPr>
            <p:ph type="sldNum" sz="quarter" idx="12"/>
          </p:nvPr>
        </p:nvSpPr>
        <p:spPr>
          <a:xfrm>
            <a:off x="8610600" y="6356350"/>
            <a:ext cx="27432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fld id="{3A6E92C0-D258-0642-9546-A9DD684A635F}" type="slidenum">
              <a:rPr lang="en-US" altLang="en-US"/>
              <a:pPr/>
              <a:t>33</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9BDC9C-5A30-9AF6-6E2E-6CAF3B6DCF21}"/>
              </a:ext>
            </a:extLst>
          </p:cNvPr>
          <p:cNvSpPr>
            <a:spLocks noGrp="1"/>
          </p:cNvSpPr>
          <p:nvPr>
            <p:ph type="title"/>
          </p:nvPr>
        </p:nvSpPr>
        <p:spPr>
          <a:xfrm>
            <a:off x="839788" y="457200"/>
            <a:ext cx="3932237" cy="1600200"/>
          </a:xfrm>
        </p:spPr>
        <p:txBody>
          <a:bodyPr/>
          <a:lstStyle/>
          <a:p>
            <a:r>
              <a:rPr lang="en-US" dirty="0"/>
              <a:t>Attributes of God</a:t>
            </a:r>
          </a:p>
        </p:txBody>
      </p:sp>
      <p:sp>
        <p:nvSpPr>
          <p:cNvPr id="5" name="Content Placeholder 4">
            <a:extLst>
              <a:ext uri="{FF2B5EF4-FFF2-40B4-BE49-F238E27FC236}">
                <a16:creationId xmlns:a16="http://schemas.microsoft.com/office/drawing/2014/main" id="{A3C13B5D-DC98-0822-28EC-80627A51F781}"/>
              </a:ext>
            </a:extLst>
          </p:cNvPr>
          <p:cNvSpPr>
            <a:spLocks noGrp="1"/>
          </p:cNvSpPr>
          <p:nvPr>
            <p:ph idx="1"/>
          </p:nvPr>
        </p:nvSpPr>
        <p:spPr>
          <a:xfrm>
            <a:off x="5183188" y="987425"/>
            <a:ext cx="6172200" cy="5166487"/>
          </a:xfrm>
        </p:spPr>
        <p:txBody>
          <a:bodyPr>
            <a:normAutofit fontScale="92500" lnSpcReduction="10000"/>
          </a:bodyPr>
          <a:lstStyle/>
          <a:p>
            <a:r>
              <a:rPr lang="en-US" dirty="0"/>
              <a:t>Supreme</a:t>
            </a:r>
          </a:p>
          <a:p>
            <a:r>
              <a:rPr lang="en-US" dirty="0"/>
              <a:t>Alive, and Self-Existent</a:t>
            </a:r>
          </a:p>
          <a:p>
            <a:r>
              <a:rPr lang="en-US" dirty="0"/>
              <a:t>Eternal </a:t>
            </a:r>
          </a:p>
          <a:p>
            <a:r>
              <a:rPr lang="en-US" dirty="0"/>
              <a:t>Unchanging</a:t>
            </a:r>
          </a:p>
          <a:p>
            <a:r>
              <a:rPr lang="en-US" dirty="0"/>
              <a:t>Not Physical (Spirit)</a:t>
            </a:r>
          </a:p>
          <a:p>
            <a:r>
              <a:rPr lang="en-US" dirty="0"/>
              <a:t>Omnipresent (All Present)</a:t>
            </a:r>
          </a:p>
          <a:p>
            <a:r>
              <a:rPr lang="en-US" dirty="0"/>
              <a:t>Omniscient (All Knowing)</a:t>
            </a:r>
          </a:p>
          <a:p>
            <a:r>
              <a:rPr lang="en-US" dirty="0"/>
              <a:t>Supernatural (Miracles, Prophecies)</a:t>
            </a:r>
          </a:p>
          <a:p>
            <a:r>
              <a:rPr lang="en-US" dirty="0"/>
              <a:t>Omnipotent</a:t>
            </a:r>
          </a:p>
          <a:p>
            <a:r>
              <a:rPr lang="en-US" dirty="0"/>
              <a:t>Holy (Righteous)</a:t>
            </a:r>
          </a:p>
          <a:p>
            <a:r>
              <a:rPr lang="en-US" dirty="0"/>
              <a:t>Good</a:t>
            </a:r>
          </a:p>
          <a:p>
            <a:r>
              <a:rPr lang="en-US" dirty="0"/>
              <a:t>Just</a:t>
            </a:r>
          </a:p>
          <a:p>
            <a:r>
              <a:rPr lang="en-US" dirty="0"/>
              <a:t>Triune (Three persons in One Godhead)</a:t>
            </a:r>
          </a:p>
        </p:txBody>
      </p:sp>
      <p:sp>
        <p:nvSpPr>
          <p:cNvPr id="7" name="Text Placeholder 6">
            <a:extLst>
              <a:ext uri="{FF2B5EF4-FFF2-40B4-BE49-F238E27FC236}">
                <a16:creationId xmlns:a16="http://schemas.microsoft.com/office/drawing/2014/main" id="{3E5D63D5-5431-C3DC-8B8B-2821D4E0B3AD}"/>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42438474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a:extLst>
              <a:ext uri="{FF2B5EF4-FFF2-40B4-BE49-F238E27FC236}">
                <a16:creationId xmlns:a16="http://schemas.microsoft.com/office/drawing/2014/main" id="{D0DB1E8B-1429-4AA1-2AEA-9690828CBB7D}"/>
              </a:ext>
            </a:extLst>
          </p:cNvPr>
          <p:cNvSpPr>
            <a:spLocks noGrp="1"/>
          </p:cNvSpPr>
          <p:nvPr>
            <p:ph type="title"/>
          </p:nvPr>
        </p:nvSpPr>
        <p:spPr>
          <a:xfrm>
            <a:off x="838200" y="365125"/>
            <a:ext cx="10515600" cy="1325563"/>
          </a:xfrm>
        </p:spPr>
        <p:txBody>
          <a:bodyPr/>
          <a:lstStyle/>
          <a:p>
            <a:r>
              <a:rPr lang="en-US" altLang="en-US" dirty="0"/>
              <a:t>Holy</a:t>
            </a:r>
          </a:p>
        </p:txBody>
      </p:sp>
      <p:sp>
        <p:nvSpPr>
          <p:cNvPr id="3" name="Content Placeholder 2">
            <a:extLst>
              <a:ext uri="{FF2B5EF4-FFF2-40B4-BE49-F238E27FC236}">
                <a16:creationId xmlns:a16="http://schemas.microsoft.com/office/drawing/2014/main" id="{9CE001C3-447F-C01C-A404-4D7AA4006DDF}"/>
              </a:ext>
            </a:extLst>
          </p:cNvPr>
          <p:cNvSpPr>
            <a:spLocks noGrp="1"/>
          </p:cNvSpPr>
          <p:nvPr>
            <p:ph idx="1"/>
          </p:nvPr>
        </p:nvSpPr>
        <p:spPr>
          <a:xfrm>
            <a:off x="838199" y="1825625"/>
            <a:ext cx="10624127" cy="4667250"/>
          </a:xfrm>
        </p:spPr>
        <p:txBody>
          <a:bodyPr>
            <a:normAutofit fontScale="92500" lnSpcReduction="10000"/>
          </a:bodyPr>
          <a:lstStyle/>
          <a:p>
            <a:r>
              <a:rPr lang="en-US" dirty="0"/>
              <a:t>Who is like You, O Lord, among the gods?  Who is like You, </a:t>
            </a:r>
            <a:r>
              <a:rPr lang="en-US" dirty="0">
                <a:solidFill>
                  <a:srgbClr val="C29201"/>
                </a:solidFill>
              </a:rPr>
              <a:t>glorious in holiness</a:t>
            </a:r>
            <a:r>
              <a:rPr lang="en-US" dirty="0"/>
              <a:t>,  Fearful in praises, doing wonders?  (Ex 15:11)</a:t>
            </a:r>
          </a:p>
          <a:p>
            <a:r>
              <a:rPr lang="en-US" dirty="0"/>
              <a:t>And one cried to another and said:  “</a:t>
            </a:r>
            <a:r>
              <a:rPr lang="en-US" dirty="0">
                <a:solidFill>
                  <a:srgbClr val="C29201"/>
                </a:solidFill>
              </a:rPr>
              <a:t>Holy, holy, holy </a:t>
            </a:r>
            <a:r>
              <a:rPr lang="en-US" dirty="0"/>
              <a:t>is the Lord of hosts; The whole earth is full of His glory!”  (Is 6:3)</a:t>
            </a:r>
          </a:p>
          <a:p>
            <a:r>
              <a:rPr lang="en-US" dirty="0"/>
              <a:t>The four living creatures, each having six wings, were full of eyes around and within. And they do not rest day or night, saying: “</a:t>
            </a:r>
            <a:r>
              <a:rPr lang="en-US" dirty="0">
                <a:solidFill>
                  <a:srgbClr val="C29201"/>
                </a:solidFill>
              </a:rPr>
              <a:t>Holy, holy, holy, Lord God Almighty</a:t>
            </a:r>
            <a:r>
              <a:rPr lang="en-US" dirty="0"/>
              <a:t>, Who was and is and is to come!”   (Rev 4:8)</a:t>
            </a:r>
          </a:p>
          <a:p>
            <a:r>
              <a:rPr lang="en-US" dirty="0"/>
              <a:t>…But as </a:t>
            </a:r>
            <a:r>
              <a:rPr lang="en-US" dirty="0">
                <a:solidFill>
                  <a:srgbClr val="C29201"/>
                </a:solidFill>
              </a:rPr>
              <a:t>He who called you is holy, you also be holy </a:t>
            </a:r>
            <a:r>
              <a:rPr lang="en-US" dirty="0"/>
              <a:t>in all your conduct, because it is written, “</a:t>
            </a:r>
            <a:r>
              <a:rPr lang="en-US" dirty="0">
                <a:solidFill>
                  <a:srgbClr val="C29201"/>
                </a:solidFill>
              </a:rPr>
              <a:t>Be holy, for I am holy</a:t>
            </a:r>
            <a:r>
              <a:rPr lang="en-US" dirty="0"/>
              <a:t>.  (I Pet 1:15-16)</a:t>
            </a:r>
          </a:p>
          <a:p>
            <a:r>
              <a:rPr lang="en-US" dirty="0"/>
              <a:t>Pursue peace with all people, and </a:t>
            </a:r>
            <a:r>
              <a:rPr lang="en-US" dirty="0">
                <a:solidFill>
                  <a:srgbClr val="C29201"/>
                </a:solidFill>
              </a:rPr>
              <a:t>holiness, without which no one will see the Lord</a:t>
            </a:r>
            <a:r>
              <a:rPr lang="en-US" dirty="0"/>
              <a:t>… (Heb 12:14)</a:t>
            </a:r>
          </a:p>
        </p:txBody>
      </p:sp>
      <p:sp>
        <p:nvSpPr>
          <p:cNvPr id="110596" name="Slide Number Placeholder 3">
            <a:extLst>
              <a:ext uri="{FF2B5EF4-FFF2-40B4-BE49-F238E27FC236}">
                <a16:creationId xmlns:a16="http://schemas.microsoft.com/office/drawing/2014/main" id="{9B5B0244-2740-EFAE-D951-B9B8E170E97D}"/>
              </a:ext>
            </a:extLst>
          </p:cNvPr>
          <p:cNvSpPr>
            <a:spLocks noGrp="1"/>
          </p:cNvSpPr>
          <p:nvPr>
            <p:ph type="sldNum" sz="quarter" idx="12"/>
          </p:nvPr>
        </p:nvSpPr>
        <p:spPr>
          <a:xfrm>
            <a:off x="8610600" y="6356350"/>
            <a:ext cx="27432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fld id="{241E3BD0-DF2A-1443-ADF3-10C51469B281}" type="slidenum">
              <a:rPr lang="en-US" altLang="en-US"/>
              <a:pPr/>
              <a:t>35</a:t>
            </a:fld>
            <a:endParaRPr lang="en-US" altLang="en-US"/>
          </a:p>
        </p:txBody>
      </p:sp>
      <p:sp>
        <p:nvSpPr>
          <p:cNvPr id="2" name="TextBox 1">
            <a:extLst>
              <a:ext uri="{FF2B5EF4-FFF2-40B4-BE49-F238E27FC236}">
                <a16:creationId xmlns:a16="http://schemas.microsoft.com/office/drawing/2014/main" id="{D5029407-BED9-5E47-7C48-1E201C9877AC}"/>
              </a:ext>
            </a:extLst>
          </p:cNvPr>
          <p:cNvSpPr txBox="1">
            <a:spLocks noChangeArrowheads="1"/>
          </p:cNvSpPr>
          <p:nvPr/>
        </p:nvSpPr>
        <p:spPr bwMode="auto">
          <a:xfrm rot="20939841">
            <a:off x="7702385" y="400050"/>
            <a:ext cx="4124325"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ctr">
              <a:lnSpc>
                <a:spcPct val="90000"/>
              </a:lnSpc>
              <a:spcBef>
                <a:spcPct val="0"/>
              </a:spcBef>
              <a:buFontTx/>
              <a:buNone/>
            </a:pPr>
            <a:r>
              <a:rPr lang="en-US" altLang="en-US" sz="2800" i="1" dirty="0">
                <a:solidFill>
                  <a:srgbClr val="C29201"/>
                </a:solidFill>
                <a:latin typeface="Arial" panose="020B0604020202020204" pitchFamily="34" charset="0"/>
                <a:cs typeface="Arial" panose="020B0604020202020204" pitchFamily="34" charset="0"/>
              </a:rPr>
              <a:t>Critical quality with respect to God’s relationship to man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1"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linds(horizont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2" grpId="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a:extLst>
              <a:ext uri="{FF2B5EF4-FFF2-40B4-BE49-F238E27FC236}">
                <a16:creationId xmlns:a16="http://schemas.microsoft.com/office/drawing/2014/main" id="{FD6B6E89-165A-AA35-9557-336B6A3EF382}"/>
              </a:ext>
            </a:extLst>
          </p:cNvPr>
          <p:cNvSpPr>
            <a:spLocks noGrp="1"/>
          </p:cNvSpPr>
          <p:nvPr>
            <p:ph type="title"/>
          </p:nvPr>
        </p:nvSpPr>
        <p:spPr>
          <a:xfrm>
            <a:off x="838200" y="365125"/>
            <a:ext cx="10515600" cy="1325563"/>
          </a:xfrm>
        </p:spPr>
        <p:txBody>
          <a:bodyPr/>
          <a:lstStyle/>
          <a:p>
            <a:r>
              <a:rPr lang="en-US" altLang="en-US" dirty="0"/>
              <a:t>Good</a:t>
            </a:r>
          </a:p>
        </p:txBody>
      </p:sp>
      <p:sp>
        <p:nvSpPr>
          <p:cNvPr id="3" name="Content Placeholder 2">
            <a:extLst>
              <a:ext uri="{FF2B5EF4-FFF2-40B4-BE49-F238E27FC236}">
                <a16:creationId xmlns:a16="http://schemas.microsoft.com/office/drawing/2014/main" id="{59D80245-D8DA-498C-C7EA-6295FA35C584}"/>
              </a:ext>
            </a:extLst>
          </p:cNvPr>
          <p:cNvSpPr>
            <a:spLocks noGrp="1"/>
          </p:cNvSpPr>
          <p:nvPr>
            <p:ph idx="1"/>
          </p:nvPr>
        </p:nvSpPr>
        <p:spPr>
          <a:xfrm>
            <a:off x="838200" y="1825625"/>
            <a:ext cx="10515600" cy="4351338"/>
          </a:xfrm>
        </p:spPr>
        <p:txBody>
          <a:bodyPr/>
          <a:lstStyle/>
          <a:p>
            <a:r>
              <a:rPr lang="en-US" altLang="en-US" dirty="0"/>
              <a:t>…Do you despise the </a:t>
            </a:r>
            <a:r>
              <a:rPr lang="en-US" altLang="en-US" dirty="0">
                <a:solidFill>
                  <a:srgbClr val="C29201"/>
                </a:solidFill>
              </a:rPr>
              <a:t>riches of His goodness</a:t>
            </a:r>
            <a:r>
              <a:rPr lang="en-US" altLang="en-US" dirty="0"/>
              <a:t>, forbearance, and longsuffering, not knowing that the </a:t>
            </a:r>
            <a:r>
              <a:rPr lang="en-US" altLang="en-US" dirty="0">
                <a:solidFill>
                  <a:srgbClr val="C29201"/>
                </a:solidFill>
              </a:rPr>
              <a:t>goodness of God </a:t>
            </a:r>
            <a:r>
              <a:rPr lang="en-US" altLang="en-US" dirty="0"/>
              <a:t>leads you to repentance?  (Rom 2:4)</a:t>
            </a:r>
          </a:p>
          <a:p>
            <a:r>
              <a:rPr lang="en-US" altLang="en-US" dirty="0"/>
              <a:t>He who did not spare His own Son, but delivered Him up for us all, how shall He not with Him also </a:t>
            </a:r>
            <a:r>
              <a:rPr lang="en-US" altLang="en-US" dirty="0">
                <a:solidFill>
                  <a:srgbClr val="C29201"/>
                </a:solidFill>
              </a:rPr>
              <a:t>freely give us all things</a:t>
            </a:r>
            <a:r>
              <a:rPr lang="en-US" altLang="en-US" dirty="0"/>
              <a:t>? </a:t>
            </a:r>
            <a:br>
              <a:rPr lang="en-US" altLang="en-US" dirty="0"/>
            </a:br>
            <a:r>
              <a:rPr lang="en-US" altLang="en-US" dirty="0"/>
              <a:t>(Rom 8:32)</a:t>
            </a:r>
          </a:p>
          <a:p>
            <a:r>
              <a:rPr lang="en-US" altLang="en-US" dirty="0"/>
              <a:t>But when the </a:t>
            </a:r>
            <a:r>
              <a:rPr lang="en-US" altLang="en-US" dirty="0">
                <a:solidFill>
                  <a:srgbClr val="C29201"/>
                </a:solidFill>
              </a:rPr>
              <a:t>kindness and the love of God </a:t>
            </a:r>
            <a:r>
              <a:rPr lang="en-US" altLang="en-US" dirty="0"/>
              <a:t>our Savior toward man </a:t>
            </a:r>
            <a:r>
              <a:rPr lang="en-US" altLang="en-US" dirty="0">
                <a:solidFill>
                  <a:srgbClr val="C29201"/>
                </a:solidFill>
              </a:rPr>
              <a:t>appeared</a:t>
            </a:r>
            <a:r>
              <a:rPr lang="en-US" altLang="en-US" dirty="0"/>
              <a:t>… (Titus 3:4)</a:t>
            </a:r>
          </a:p>
        </p:txBody>
      </p:sp>
      <p:sp>
        <p:nvSpPr>
          <p:cNvPr id="116740" name="Slide Number Placeholder 3">
            <a:extLst>
              <a:ext uri="{FF2B5EF4-FFF2-40B4-BE49-F238E27FC236}">
                <a16:creationId xmlns:a16="http://schemas.microsoft.com/office/drawing/2014/main" id="{BF62E672-B649-5D61-48A4-CF24FE06E2ED}"/>
              </a:ext>
            </a:extLst>
          </p:cNvPr>
          <p:cNvSpPr>
            <a:spLocks noGrp="1"/>
          </p:cNvSpPr>
          <p:nvPr>
            <p:ph type="sldNum" sz="quarter" idx="12"/>
          </p:nvPr>
        </p:nvSpPr>
        <p:spPr>
          <a:xfrm>
            <a:off x="8610600" y="6356350"/>
            <a:ext cx="27432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fld id="{0A933640-F93D-924D-8EF9-20190D85CF68}" type="slidenum">
              <a:rPr lang="en-US" altLang="en-US"/>
              <a:pPr/>
              <a:t>36</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a:extLst>
              <a:ext uri="{FF2B5EF4-FFF2-40B4-BE49-F238E27FC236}">
                <a16:creationId xmlns:a16="http://schemas.microsoft.com/office/drawing/2014/main" id="{105A69B7-5F4C-1F08-ECC4-6B5F97CB4775}"/>
              </a:ext>
            </a:extLst>
          </p:cNvPr>
          <p:cNvSpPr>
            <a:spLocks noGrp="1"/>
          </p:cNvSpPr>
          <p:nvPr>
            <p:ph type="title"/>
          </p:nvPr>
        </p:nvSpPr>
        <p:spPr>
          <a:xfrm>
            <a:off x="838200" y="365125"/>
            <a:ext cx="10515600" cy="1325563"/>
          </a:xfrm>
        </p:spPr>
        <p:txBody>
          <a:bodyPr/>
          <a:lstStyle/>
          <a:p>
            <a:r>
              <a:rPr lang="en-US" altLang="en-US" dirty="0"/>
              <a:t>Just</a:t>
            </a:r>
          </a:p>
        </p:txBody>
      </p:sp>
      <p:sp>
        <p:nvSpPr>
          <p:cNvPr id="3" name="Content Placeholder 2">
            <a:extLst>
              <a:ext uri="{FF2B5EF4-FFF2-40B4-BE49-F238E27FC236}">
                <a16:creationId xmlns:a16="http://schemas.microsoft.com/office/drawing/2014/main" id="{DCECBF74-9F50-6423-201F-9CB2A8B7AABF}"/>
              </a:ext>
            </a:extLst>
          </p:cNvPr>
          <p:cNvSpPr>
            <a:spLocks noGrp="1"/>
          </p:cNvSpPr>
          <p:nvPr>
            <p:ph idx="1"/>
          </p:nvPr>
        </p:nvSpPr>
        <p:spPr>
          <a:xfrm>
            <a:off x="838200" y="1825625"/>
            <a:ext cx="10515600" cy="4351338"/>
          </a:xfrm>
        </p:spPr>
        <p:txBody>
          <a:bodyPr/>
          <a:lstStyle/>
          <a:p>
            <a:r>
              <a:rPr lang="en-US" altLang="en-US" dirty="0"/>
              <a:t>Far be it from You to do such a thing as this, to slay the righteous with the wicked, so that the righteous should be as the wicked; far be it from You! Shall not the </a:t>
            </a:r>
            <a:r>
              <a:rPr lang="en-US" altLang="en-US" dirty="0">
                <a:solidFill>
                  <a:srgbClr val="C29201"/>
                </a:solidFill>
              </a:rPr>
              <a:t>Judge of all the earth</a:t>
            </a:r>
            <a:r>
              <a:rPr lang="en-US" altLang="en-US" dirty="0"/>
              <a:t> do right?  (Gen 18:25)</a:t>
            </a:r>
          </a:p>
          <a:p>
            <a:r>
              <a:rPr lang="en-US" altLang="en-US" dirty="0"/>
              <a:t>But in accordance with your hardness and your impenitent heart you are treasuring up for yourself wrath in the day of wrath and revelation of the </a:t>
            </a:r>
            <a:r>
              <a:rPr lang="en-US" altLang="en-US" dirty="0">
                <a:solidFill>
                  <a:srgbClr val="C29201"/>
                </a:solidFill>
              </a:rPr>
              <a:t>righteous judgment of God, 6 who “will render to each one according to his deeds</a:t>
            </a:r>
            <a:r>
              <a:rPr lang="en-US" altLang="en-US" dirty="0"/>
              <a:t>”  (Rom 2:5-6)</a:t>
            </a:r>
          </a:p>
        </p:txBody>
      </p:sp>
      <p:sp>
        <p:nvSpPr>
          <p:cNvPr id="118788" name="Slide Number Placeholder 3">
            <a:extLst>
              <a:ext uri="{FF2B5EF4-FFF2-40B4-BE49-F238E27FC236}">
                <a16:creationId xmlns:a16="http://schemas.microsoft.com/office/drawing/2014/main" id="{C18D3E4C-DCC0-A6EF-4982-07ED4E5B3545}"/>
              </a:ext>
            </a:extLst>
          </p:cNvPr>
          <p:cNvSpPr>
            <a:spLocks noGrp="1"/>
          </p:cNvSpPr>
          <p:nvPr>
            <p:ph type="sldNum" sz="quarter" idx="12"/>
          </p:nvPr>
        </p:nvSpPr>
        <p:spPr>
          <a:xfrm>
            <a:off x="8610600" y="6356350"/>
            <a:ext cx="27432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fld id="{77CB79E1-6705-1842-ABD7-C6FD314F5683}" type="slidenum">
              <a:rPr lang="en-US" altLang="en-US"/>
              <a:pPr/>
              <a:t>37</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a:extLst>
              <a:ext uri="{FF2B5EF4-FFF2-40B4-BE49-F238E27FC236}">
                <a16:creationId xmlns:a16="http://schemas.microsoft.com/office/drawing/2014/main" id="{0DECA6B0-CAB8-90E8-0F06-A4164C511C82}"/>
              </a:ext>
            </a:extLst>
          </p:cNvPr>
          <p:cNvSpPr>
            <a:spLocks noGrp="1"/>
          </p:cNvSpPr>
          <p:nvPr>
            <p:ph type="title"/>
          </p:nvPr>
        </p:nvSpPr>
        <p:spPr>
          <a:xfrm>
            <a:off x="838200" y="365125"/>
            <a:ext cx="10515600" cy="1325563"/>
          </a:xfrm>
        </p:spPr>
        <p:txBody>
          <a:bodyPr>
            <a:normAutofit/>
          </a:bodyPr>
          <a:lstStyle/>
          <a:p>
            <a:r>
              <a:rPr lang="en-US" altLang="en-US" dirty="0"/>
              <a:t>Triune (Three Persons in God)</a:t>
            </a:r>
          </a:p>
        </p:txBody>
      </p:sp>
      <p:sp>
        <p:nvSpPr>
          <p:cNvPr id="3" name="Content Placeholder 2">
            <a:extLst>
              <a:ext uri="{FF2B5EF4-FFF2-40B4-BE49-F238E27FC236}">
                <a16:creationId xmlns:a16="http://schemas.microsoft.com/office/drawing/2014/main" id="{7A9EF6C7-4093-BDC8-E7B2-AB15F2A3ECBD}"/>
              </a:ext>
            </a:extLst>
          </p:cNvPr>
          <p:cNvSpPr>
            <a:spLocks noGrp="1"/>
          </p:cNvSpPr>
          <p:nvPr>
            <p:ph idx="1"/>
          </p:nvPr>
        </p:nvSpPr>
        <p:spPr>
          <a:xfrm>
            <a:off x="838200" y="1825625"/>
            <a:ext cx="10515600" cy="4351338"/>
          </a:xfrm>
        </p:spPr>
        <p:txBody>
          <a:bodyPr>
            <a:normAutofit fontScale="85000" lnSpcReduction="20000"/>
          </a:bodyPr>
          <a:lstStyle/>
          <a:p>
            <a:r>
              <a:rPr lang="en-US" dirty="0"/>
              <a:t>John 1:1 In the beginning was the Word, and the Word </a:t>
            </a:r>
            <a:r>
              <a:rPr lang="en-US" dirty="0">
                <a:solidFill>
                  <a:srgbClr val="00B050"/>
                </a:solidFill>
              </a:rPr>
              <a:t>was with </a:t>
            </a:r>
            <a:r>
              <a:rPr lang="en-US" dirty="0"/>
              <a:t>God, and the Word </a:t>
            </a:r>
            <a:r>
              <a:rPr lang="en-US" dirty="0">
                <a:solidFill>
                  <a:srgbClr val="FF0000"/>
                </a:solidFill>
              </a:rPr>
              <a:t>was</a:t>
            </a:r>
            <a:r>
              <a:rPr lang="en-US" dirty="0"/>
              <a:t> God.</a:t>
            </a:r>
          </a:p>
          <a:p>
            <a:r>
              <a:rPr lang="en-US" dirty="0"/>
              <a:t>When </a:t>
            </a:r>
            <a:r>
              <a:rPr lang="en-US" dirty="0">
                <a:solidFill>
                  <a:srgbClr val="00B050"/>
                </a:solidFill>
              </a:rPr>
              <a:t>He</a:t>
            </a:r>
            <a:r>
              <a:rPr lang="en-US" dirty="0"/>
              <a:t> had been baptized, </a:t>
            </a:r>
            <a:r>
              <a:rPr lang="en-US" dirty="0">
                <a:solidFill>
                  <a:srgbClr val="00B050"/>
                </a:solidFill>
              </a:rPr>
              <a:t>Jesus</a:t>
            </a:r>
            <a:r>
              <a:rPr lang="en-US" dirty="0"/>
              <a:t> came up immediately from the water; and behold, the heavens were opened to </a:t>
            </a:r>
            <a:r>
              <a:rPr lang="en-US" dirty="0">
                <a:solidFill>
                  <a:srgbClr val="00B050"/>
                </a:solidFill>
              </a:rPr>
              <a:t>Him</a:t>
            </a:r>
            <a:r>
              <a:rPr lang="en-US" dirty="0"/>
              <a:t>, and </a:t>
            </a:r>
            <a:r>
              <a:rPr lang="en-US" dirty="0">
                <a:solidFill>
                  <a:srgbClr val="00B050"/>
                </a:solidFill>
              </a:rPr>
              <a:t>He</a:t>
            </a:r>
            <a:r>
              <a:rPr lang="en-US" dirty="0"/>
              <a:t> saw the </a:t>
            </a:r>
            <a:r>
              <a:rPr lang="en-US" dirty="0">
                <a:solidFill>
                  <a:srgbClr val="C29201"/>
                </a:solidFill>
              </a:rPr>
              <a:t>Spirit</a:t>
            </a:r>
            <a:r>
              <a:rPr lang="en-US" dirty="0"/>
              <a:t> of God </a:t>
            </a:r>
            <a:r>
              <a:rPr lang="en-US" dirty="0">
                <a:solidFill>
                  <a:srgbClr val="C29201"/>
                </a:solidFill>
              </a:rPr>
              <a:t>descending like a dove </a:t>
            </a:r>
            <a:r>
              <a:rPr lang="en-US" dirty="0"/>
              <a:t>and alighting upon </a:t>
            </a:r>
            <a:r>
              <a:rPr lang="en-US" dirty="0">
                <a:solidFill>
                  <a:srgbClr val="00B050"/>
                </a:solidFill>
              </a:rPr>
              <a:t>Him</a:t>
            </a:r>
            <a:r>
              <a:rPr lang="en-US" dirty="0"/>
              <a:t>. 17 And suddenly a </a:t>
            </a:r>
            <a:r>
              <a:rPr lang="en-US" dirty="0">
                <a:solidFill>
                  <a:srgbClr val="FF0000"/>
                </a:solidFill>
              </a:rPr>
              <a:t>voice</a:t>
            </a:r>
            <a:r>
              <a:rPr lang="en-US" dirty="0"/>
              <a:t> came from heaven, saying, “This is </a:t>
            </a:r>
            <a:r>
              <a:rPr lang="en-US" dirty="0">
                <a:solidFill>
                  <a:srgbClr val="FF0000"/>
                </a:solidFill>
              </a:rPr>
              <a:t>My</a:t>
            </a:r>
            <a:r>
              <a:rPr lang="en-US" dirty="0"/>
              <a:t> beloved </a:t>
            </a:r>
            <a:r>
              <a:rPr lang="en-US" dirty="0">
                <a:solidFill>
                  <a:srgbClr val="00B050"/>
                </a:solidFill>
              </a:rPr>
              <a:t>Son</a:t>
            </a:r>
            <a:r>
              <a:rPr lang="en-US" dirty="0"/>
              <a:t>, in whom </a:t>
            </a:r>
            <a:r>
              <a:rPr lang="en-US" dirty="0">
                <a:solidFill>
                  <a:srgbClr val="FF0000"/>
                </a:solidFill>
              </a:rPr>
              <a:t>I</a:t>
            </a:r>
            <a:r>
              <a:rPr lang="en-US" dirty="0"/>
              <a:t> am well pleased.”  (Matt 3:16-17)</a:t>
            </a:r>
          </a:p>
          <a:p>
            <a:r>
              <a:rPr lang="en-US" dirty="0"/>
              <a:t>But the </a:t>
            </a:r>
            <a:r>
              <a:rPr lang="en-US" dirty="0">
                <a:solidFill>
                  <a:srgbClr val="C29201"/>
                </a:solidFill>
              </a:rPr>
              <a:t>Helper</a:t>
            </a:r>
            <a:r>
              <a:rPr lang="en-US" dirty="0"/>
              <a:t>, </a:t>
            </a:r>
            <a:r>
              <a:rPr lang="en-US" dirty="0">
                <a:solidFill>
                  <a:srgbClr val="C29201"/>
                </a:solidFill>
              </a:rPr>
              <a:t>the Holy Spirit</a:t>
            </a:r>
            <a:r>
              <a:rPr lang="en-US" dirty="0"/>
              <a:t>, whom the </a:t>
            </a:r>
            <a:r>
              <a:rPr lang="en-US" dirty="0">
                <a:solidFill>
                  <a:srgbClr val="FF0000"/>
                </a:solidFill>
              </a:rPr>
              <a:t>Father</a:t>
            </a:r>
            <a:r>
              <a:rPr lang="en-US" dirty="0"/>
              <a:t> will send in </a:t>
            </a:r>
            <a:r>
              <a:rPr lang="en-US" dirty="0">
                <a:solidFill>
                  <a:srgbClr val="00B050"/>
                </a:solidFill>
              </a:rPr>
              <a:t>My</a:t>
            </a:r>
            <a:r>
              <a:rPr lang="en-US" dirty="0"/>
              <a:t> name, </a:t>
            </a:r>
            <a:r>
              <a:rPr lang="en-US" dirty="0">
                <a:solidFill>
                  <a:srgbClr val="C29201"/>
                </a:solidFill>
              </a:rPr>
              <a:t>He</a:t>
            </a:r>
            <a:r>
              <a:rPr lang="en-US" dirty="0"/>
              <a:t> will teach you all things, and bring to your remembrance all things that</a:t>
            </a:r>
            <a:r>
              <a:rPr lang="en-US" dirty="0">
                <a:solidFill>
                  <a:srgbClr val="00B050"/>
                </a:solidFill>
              </a:rPr>
              <a:t> I </a:t>
            </a:r>
            <a:r>
              <a:rPr lang="en-US" dirty="0"/>
              <a:t>said to you. </a:t>
            </a:r>
            <a:br>
              <a:rPr lang="en-US" dirty="0"/>
            </a:br>
            <a:r>
              <a:rPr lang="en-US" dirty="0"/>
              <a:t>(John 14:26).</a:t>
            </a:r>
          </a:p>
          <a:p>
            <a:r>
              <a:rPr lang="en-US" dirty="0"/>
              <a:t>But when the </a:t>
            </a:r>
            <a:r>
              <a:rPr lang="en-US" dirty="0">
                <a:solidFill>
                  <a:srgbClr val="C29201"/>
                </a:solidFill>
              </a:rPr>
              <a:t>Helper comes</a:t>
            </a:r>
            <a:r>
              <a:rPr lang="en-US" dirty="0"/>
              <a:t>, whom</a:t>
            </a:r>
            <a:r>
              <a:rPr lang="en-US" dirty="0">
                <a:solidFill>
                  <a:srgbClr val="00B050"/>
                </a:solidFill>
              </a:rPr>
              <a:t> I </a:t>
            </a:r>
            <a:r>
              <a:rPr lang="en-US" dirty="0"/>
              <a:t>shall send to you from the </a:t>
            </a:r>
            <a:r>
              <a:rPr lang="en-US" dirty="0">
                <a:solidFill>
                  <a:srgbClr val="FF0000"/>
                </a:solidFill>
              </a:rPr>
              <a:t>Father</a:t>
            </a:r>
            <a:r>
              <a:rPr lang="en-US" dirty="0"/>
              <a:t>, the </a:t>
            </a:r>
            <a:r>
              <a:rPr lang="en-US" dirty="0">
                <a:solidFill>
                  <a:srgbClr val="C29201"/>
                </a:solidFill>
              </a:rPr>
              <a:t>Spirit of truth </a:t>
            </a:r>
            <a:r>
              <a:rPr lang="en-US" dirty="0"/>
              <a:t>who proceeds from the </a:t>
            </a:r>
            <a:r>
              <a:rPr lang="en-US" dirty="0">
                <a:solidFill>
                  <a:srgbClr val="FF0000"/>
                </a:solidFill>
              </a:rPr>
              <a:t>Father</a:t>
            </a:r>
            <a:r>
              <a:rPr lang="en-US" dirty="0"/>
              <a:t>, </a:t>
            </a:r>
            <a:r>
              <a:rPr lang="en-US" dirty="0">
                <a:solidFill>
                  <a:srgbClr val="C29201"/>
                </a:solidFill>
              </a:rPr>
              <a:t>He</a:t>
            </a:r>
            <a:r>
              <a:rPr lang="en-US" dirty="0"/>
              <a:t> will testify of </a:t>
            </a:r>
            <a:r>
              <a:rPr lang="en-US" dirty="0">
                <a:solidFill>
                  <a:srgbClr val="00B050"/>
                </a:solidFill>
              </a:rPr>
              <a:t>Me</a:t>
            </a:r>
            <a:r>
              <a:rPr lang="en-US" dirty="0"/>
              <a:t>. (John 15:26)</a:t>
            </a:r>
          </a:p>
        </p:txBody>
      </p:sp>
      <p:sp>
        <p:nvSpPr>
          <p:cNvPr id="121860" name="Slide Number Placeholder 3">
            <a:extLst>
              <a:ext uri="{FF2B5EF4-FFF2-40B4-BE49-F238E27FC236}">
                <a16:creationId xmlns:a16="http://schemas.microsoft.com/office/drawing/2014/main" id="{4DBD048B-D970-5BDC-BB43-20ECDBF170C0}"/>
              </a:ext>
            </a:extLst>
          </p:cNvPr>
          <p:cNvSpPr>
            <a:spLocks noGrp="1"/>
          </p:cNvSpPr>
          <p:nvPr>
            <p:ph type="sldNum" sz="quarter" idx="12"/>
          </p:nvPr>
        </p:nvSpPr>
        <p:spPr>
          <a:xfrm>
            <a:off x="8610600" y="6356350"/>
            <a:ext cx="27432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fld id="{001119BA-0BB6-9D44-97F8-F29182080D1C}" type="slidenum">
              <a:rPr lang="en-US" altLang="en-US"/>
              <a:pPr/>
              <a:t>38</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9BDC9C-5A30-9AF6-6E2E-6CAF3B6DCF21}"/>
              </a:ext>
            </a:extLst>
          </p:cNvPr>
          <p:cNvSpPr>
            <a:spLocks noGrp="1"/>
          </p:cNvSpPr>
          <p:nvPr>
            <p:ph type="title"/>
          </p:nvPr>
        </p:nvSpPr>
        <p:spPr>
          <a:xfrm>
            <a:off x="839788" y="457200"/>
            <a:ext cx="3932237" cy="1600200"/>
          </a:xfrm>
        </p:spPr>
        <p:txBody>
          <a:bodyPr/>
          <a:lstStyle/>
          <a:p>
            <a:r>
              <a:rPr lang="en-US" dirty="0"/>
              <a:t>Attributes of God</a:t>
            </a:r>
          </a:p>
        </p:txBody>
      </p:sp>
      <p:sp>
        <p:nvSpPr>
          <p:cNvPr id="5" name="Content Placeholder 4">
            <a:extLst>
              <a:ext uri="{FF2B5EF4-FFF2-40B4-BE49-F238E27FC236}">
                <a16:creationId xmlns:a16="http://schemas.microsoft.com/office/drawing/2014/main" id="{A3C13B5D-DC98-0822-28EC-80627A51F781}"/>
              </a:ext>
            </a:extLst>
          </p:cNvPr>
          <p:cNvSpPr>
            <a:spLocks noGrp="1"/>
          </p:cNvSpPr>
          <p:nvPr>
            <p:ph idx="1"/>
          </p:nvPr>
        </p:nvSpPr>
        <p:spPr>
          <a:xfrm>
            <a:off x="5183188" y="987425"/>
            <a:ext cx="6172200" cy="5166487"/>
          </a:xfrm>
        </p:spPr>
        <p:txBody>
          <a:bodyPr>
            <a:normAutofit fontScale="92500" lnSpcReduction="10000"/>
          </a:bodyPr>
          <a:lstStyle/>
          <a:p>
            <a:r>
              <a:rPr lang="en-US" dirty="0"/>
              <a:t>Supreme</a:t>
            </a:r>
          </a:p>
          <a:p>
            <a:r>
              <a:rPr lang="en-US" dirty="0"/>
              <a:t>Alive, and Self-Existent</a:t>
            </a:r>
          </a:p>
          <a:p>
            <a:r>
              <a:rPr lang="en-US" dirty="0"/>
              <a:t>Eternal </a:t>
            </a:r>
          </a:p>
          <a:p>
            <a:r>
              <a:rPr lang="en-US" dirty="0"/>
              <a:t>Unchanging</a:t>
            </a:r>
          </a:p>
          <a:p>
            <a:r>
              <a:rPr lang="en-US" dirty="0"/>
              <a:t>Not Physical (Spirit)</a:t>
            </a:r>
          </a:p>
          <a:p>
            <a:r>
              <a:rPr lang="en-US" dirty="0"/>
              <a:t>Omnipresent (All Present)</a:t>
            </a:r>
          </a:p>
          <a:p>
            <a:r>
              <a:rPr lang="en-US" dirty="0"/>
              <a:t>Omniscient (All Knowing)</a:t>
            </a:r>
          </a:p>
          <a:p>
            <a:r>
              <a:rPr lang="en-US" dirty="0"/>
              <a:t>Supernatural (Miracles, Prophecies)</a:t>
            </a:r>
          </a:p>
          <a:p>
            <a:r>
              <a:rPr lang="en-US" dirty="0"/>
              <a:t>Omnipotent</a:t>
            </a:r>
          </a:p>
          <a:p>
            <a:r>
              <a:rPr lang="en-US" dirty="0"/>
              <a:t>Holy (Righteous)</a:t>
            </a:r>
          </a:p>
          <a:p>
            <a:r>
              <a:rPr lang="en-US" dirty="0"/>
              <a:t>Good</a:t>
            </a:r>
          </a:p>
          <a:p>
            <a:r>
              <a:rPr lang="en-US" dirty="0"/>
              <a:t>Just</a:t>
            </a:r>
          </a:p>
          <a:p>
            <a:r>
              <a:rPr lang="en-US" dirty="0"/>
              <a:t>Triune (Three persons in One Godhead)</a:t>
            </a:r>
          </a:p>
        </p:txBody>
      </p:sp>
      <p:sp>
        <p:nvSpPr>
          <p:cNvPr id="7" name="Text Placeholder 6">
            <a:extLst>
              <a:ext uri="{FF2B5EF4-FFF2-40B4-BE49-F238E27FC236}">
                <a16:creationId xmlns:a16="http://schemas.microsoft.com/office/drawing/2014/main" id="{3E5D63D5-5431-C3DC-8B8B-2821D4E0B3AD}"/>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437104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3">
            <a:extLst>
              <a:ext uri="{FF2B5EF4-FFF2-40B4-BE49-F238E27FC236}">
                <a16:creationId xmlns:a16="http://schemas.microsoft.com/office/drawing/2014/main" id="{377EF17A-3D30-B70A-A073-65220CFA37DC}"/>
              </a:ext>
            </a:extLst>
          </p:cNvPr>
          <p:cNvSpPr>
            <a:spLocks noGrp="1"/>
          </p:cNvSpPr>
          <p:nvPr>
            <p:ph type="title"/>
          </p:nvPr>
        </p:nvSpPr>
        <p:spPr>
          <a:xfrm>
            <a:off x="838200" y="365125"/>
            <a:ext cx="10515600" cy="1325563"/>
          </a:xfrm>
        </p:spPr>
        <p:txBody>
          <a:bodyPr>
            <a:normAutofit/>
          </a:bodyPr>
          <a:lstStyle/>
          <a:p>
            <a:r>
              <a:rPr lang="en-US" altLang="en-US" dirty="0"/>
              <a:t>Lesson 2 Objectives</a:t>
            </a:r>
            <a:br>
              <a:rPr lang="en-US" altLang="en-US" dirty="0"/>
            </a:br>
            <a:r>
              <a:rPr lang="en-US" altLang="en-US" sz="2800" dirty="0"/>
              <a:t>(at the end of the lesson you should be able to…)</a:t>
            </a:r>
            <a:endParaRPr lang="en-US" altLang="en-US" dirty="0"/>
          </a:p>
        </p:txBody>
      </p:sp>
      <p:sp>
        <p:nvSpPr>
          <p:cNvPr id="91139" name="Content Placeholder 4">
            <a:extLst>
              <a:ext uri="{FF2B5EF4-FFF2-40B4-BE49-F238E27FC236}">
                <a16:creationId xmlns:a16="http://schemas.microsoft.com/office/drawing/2014/main" id="{B0534995-DE6F-8E46-969E-D039C29D1333}"/>
              </a:ext>
            </a:extLst>
          </p:cNvPr>
          <p:cNvSpPr>
            <a:spLocks noGrp="1"/>
          </p:cNvSpPr>
          <p:nvPr>
            <p:ph idx="1"/>
          </p:nvPr>
        </p:nvSpPr>
        <p:spPr>
          <a:xfrm>
            <a:off x="838199" y="1825625"/>
            <a:ext cx="10816611" cy="4351338"/>
          </a:xfrm>
        </p:spPr>
        <p:txBody>
          <a:bodyPr>
            <a:normAutofit/>
          </a:bodyPr>
          <a:lstStyle/>
          <a:p>
            <a:r>
              <a:rPr lang="en-US" altLang="en-US" sz="2400" dirty="0"/>
              <a:t>List at least 2 things that can be known about God by observing His creation.</a:t>
            </a:r>
          </a:p>
          <a:p>
            <a:r>
              <a:rPr lang="en-US" altLang="en-US" sz="2400" dirty="0"/>
              <a:t>List at least 6 attributes of God revealed in the Bible</a:t>
            </a:r>
          </a:p>
          <a:p>
            <a:r>
              <a:rPr lang="en-US" altLang="en-US" sz="2400" dirty="0"/>
              <a:t>Recognize how God’s Nature binds us to Him and to each other</a:t>
            </a:r>
          </a:p>
          <a:p>
            <a:r>
              <a:rPr lang="en-US" altLang="en-US" sz="2400" dirty="0"/>
              <a:t>Name the attribute of God that is most critical for our relationship</a:t>
            </a:r>
          </a:p>
          <a:p>
            <a:r>
              <a:rPr lang="en-US" altLang="en-US" sz="2400" dirty="0"/>
              <a:t>List at least 4 false doctrines about God</a:t>
            </a:r>
          </a:p>
        </p:txBody>
      </p:sp>
      <p:sp>
        <p:nvSpPr>
          <p:cNvPr id="91140" name="Slide Number Placeholder 2">
            <a:extLst>
              <a:ext uri="{FF2B5EF4-FFF2-40B4-BE49-F238E27FC236}">
                <a16:creationId xmlns:a16="http://schemas.microsoft.com/office/drawing/2014/main" id="{7D164401-047B-00B2-56B1-50FD35EA9B2D}"/>
              </a:ext>
            </a:extLst>
          </p:cNvPr>
          <p:cNvSpPr>
            <a:spLocks noGrp="1"/>
          </p:cNvSpPr>
          <p:nvPr>
            <p:ph type="sldNum" sz="quarter" idx="12"/>
          </p:nvPr>
        </p:nvSpPr>
        <p:spPr>
          <a:xfrm>
            <a:off x="8610600" y="6356350"/>
            <a:ext cx="27432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fld id="{261C4141-1F6A-5840-8CC5-5F78344F3EFB}" type="slidenum">
              <a:rPr lang="en-US" altLang="en-US"/>
              <a:pPr/>
              <a:t>4</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91139">
                                            <p:txEl>
                                              <p:pRg st="0" end="0"/>
                                            </p:txEl>
                                          </p:spTgt>
                                        </p:tgtEl>
                                        <p:attrNameLst>
                                          <p:attrName>style.visibility</p:attrName>
                                        </p:attrNameLst>
                                      </p:cBhvr>
                                      <p:to>
                                        <p:strVal val="visible"/>
                                      </p:to>
                                    </p:set>
                                    <p:animEffect transition="in" filter="blinds(horizontal)">
                                      <p:cBhvr>
                                        <p:cTn id="7" dur="500"/>
                                        <p:tgtEl>
                                          <p:spTgt spid="911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1139">
                                            <p:txEl>
                                              <p:pRg st="1" end="1"/>
                                            </p:txEl>
                                          </p:spTgt>
                                        </p:tgtEl>
                                        <p:attrNameLst>
                                          <p:attrName>style.visibility</p:attrName>
                                        </p:attrNameLst>
                                      </p:cBhvr>
                                      <p:to>
                                        <p:strVal val="visible"/>
                                      </p:to>
                                    </p:set>
                                    <p:animEffect transition="in" filter="blinds(horizontal)">
                                      <p:cBhvr>
                                        <p:cTn id="12" dur="500"/>
                                        <p:tgtEl>
                                          <p:spTgt spid="911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1139">
                                            <p:txEl>
                                              <p:pRg st="2" end="2"/>
                                            </p:txEl>
                                          </p:spTgt>
                                        </p:tgtEl>
                                        <p:attrNameLst>
                                          <p:attrName>style.visibility</p:attrName>
                                        </p:attrNameLst>
                                      </p:cBhvr>
                                      <p:to>
                                        <p:strVal val="visible"/>
                                      </p:to>
                                    </p:set>
                                    <p:animEffect transition="in" filter="blinds(horizontal)">
                                      <p:cBhvr>
                                        <p:cTn id="17" dur="500"/>
                                        <p:tgtEl>
                                          <p:spTgt spid="911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1139">
                                            <p:txEl>
                                              <p:pRg st="3" end="3"/>
                                            </p:txEl>
                                          </p:spTgt>
                                        </p:tgtEl>
                                        <p:attrNameLst>
                                          <p:attrName>style.visibility</p:attrName>
                                        </p:attrNameLst>
                                      </p:cBhvr>
                                      <p:to>
                                        <p:strVal val="visible"/>
                                      </p:to>
                                    </p:set>
                                    <p:animEffect transition="in" filter="blinds(horizontal)">
                                      <p:cBhvr>
                                        <p:cTn id="22" dur="500"/>
                                        <p:tgtEl>
                                          <p:spTgt spid="911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1139">
                                            <p:txEl>
                                              <p:pRg st="4" end="4"/>
                                            </p:txEl>
                                          </p:spTgt>
                                        </p:tgtEl>
                                        <p:attrNameLst>
                                          <p:attrName>style.visibility</p:attrName>
                                        </p:attrNameLst>
                                      </p:cBhvr>
                                      <p:to>
                                        <p:strVal val="visible"/>
                                      </p:to>
                                    </p:set>
                                    <p:animEffect transition="in" filter="blinds(horizontal)">
                                      <p:cBhvr>
                                        <p:cTn id="27" dur="500"/>
                                        <p:tgtEl>
                                          <p:spTgt spid="911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3">
            <a:extLst>
              <a:ext uri="{FF2B5EF4-FFF2-40B4-BE49-F238E27FC236}">
                <a16:creationId xmlns:a16="http://schemas.microsoft.com/office/drawing/2014/main" id="{377EF17A-3D30-B70A-A073-65220CFA37DC}"/>
              </a:ext>
            </a:extLst>
          </p:cNvPr>
          <p:cNvSpPr>
            <a:spLocks noGrp="1"/>
          </p:cNvSpPr>
          <p:nvPr>
            <p:ph type="title"/>
          </p:nvPr>
        </p:nvSpPr>
        <p:spPr>
          <a:xfrm>
            <a:off x="838200" y="365125"/>
            <a:ext cx="10515600" cy="1325563"/>
          </a:xfrm>
        </p:spPr>
        <p:txBody>
          <a:bodyPr>
            <a:normAutofit/>
          </a:bodyPr>
          <a:lstStyle/>
          <a:p>
            <a:r>
              <a:rPr lang="en-US" altLang="en-US" dirty="0"/>
              <a:t>Lesson 2 Objectives</a:t>
            </a:r>
            <a:br>
              <a:rPr lang="en-US" altLang="en-US" dirty="0"/>
            </a:br>
            <a:r>
              <a:rPr lang="en-US" altLang="en-US" sz="2800" dirty="0"/>
              <a:t>(at the end of the lesson you should be able to…)</a:t>
            </a:r>
            <a:endParaRPr lang="en-US" altLang="en-US" dirty="0"/>
          </a:p>
        </p:txBody>
      </p:sp>
      <p:sp>
        <p:nvSpPr>
          <p:cNvPr id="91139" name="Content Placeholder 4">
            <a:extLst>
              <a:ext uri="{FF2B5EF4-FFF2-40B4-BE49-F238E27FC236}">
                <a16:creationId xmlns:a16="http://schemas.microsoft.com/office/drawing/2014/main" id="{B0534995-DE6F-8E46-969E-D039C29D1333}"/>
              </a:ext>
            </a:extLst>
          </p:cNvPr>
          <p:cNvSpPr>
            <a:spLocks noGrp="1"/>
          </p:cNvSpPr>
          <p:nvPr>
            <p:ph idx="1"/>
          </p:nvPr>
        </p:nvSpPr>
        <p:spPr>
          <a:xfrm>
            <a:off x="838199" y="1825625"/>
            <a:ext cx="10816611" cy="4351338"/>
          </a:xfrm>
        </p:spPr>
        <p:txBody>
          <a:bodyPr>
            <a:normAutofit/>
          </a:bodyPr>
          <a:lstStyle/>
          <a:p>
            <a:r>
              <a:rPr lang="en-US" altLang="en-US" sz="2400" dirty="0"/>
              <a:t>List at least 2 things that can be known about God by observing His creation.</a:t>
            </a:r>
          </a:p>
          <a:p>
            <a:r>
              <a:rPr lang="en-US" altLang="en-US" sz="2400" dirty="0"/>
              <a:t>List at least 6 attributes of God revealed in the Bible</a:t>
            </a:r>
          </a:p>
          <a:p>
            <a:r>
              <a:rPr lang="en-US" altLang="en-US" sz="2400" dirty="0"/>
              <a:t>Recognize how God’s Nature binds us to Him and to each other</a:t>
            </a:r>
          </a:p>
          <a:p>
            <a:r>
              <a:rPr lang="en-US" altLang="en-US" sz="2400" dirty="0"/>
              <a:t>Name the attribute of God that is most critical for our relationship</a:t>
            </a:r>
          </a:p>
          <a:p>
            <a:r>
              <a:rPr lang="en-US" altLang="en-US" sz="2400" dirty="0"/>
              <a:t>List at least 4 false doctrines about God</a:t>
            </a:r>
          </a:p>
        </p:txBody>
      </p:sp>
      <p:sp>
        <p:nvSpPr>
          <p:cNvPr id="91140" name="Slide Number Placeholder 2">
            <a:extLst>
              <a:ext uri="{FF2B5EF4-FFF2-40B4-BE49-F238E27FC236}">
                <a16:creationId xmlns:a16="http://schemas.microsoft.com/office/drawing/2014/main" id="{7D164401-047B-00B2-56B1-50FD35EA9B2D}"/>
              </a:ext>
            </a:extLst>
          </p:cNvPr>
          <p:cNvSpPr>
            <a:spLocks noGrp="1"/>
          </p:cNvSpPr>
          <p:nvPr>
            <p:ph type="sldNum" sz="quarter" idx="12"/>
          </p:nvPr>
        </p:nvSpPr>
        <p:spPr>
          <a:xfrm>
            <a:off x="8610600" y="6356350"/>
            <a:ext cx="27432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fld id="{261C4141-1F6A-5840-8CC5-5F78344F3EFB}" type="slidenum">
              <a:rPr lang="en-US" altLang="en-US"/>
              <a:pPr/>
              <a:t>40</a:t>
            </a:fld>
            <a:endParaRPr lang="en-US" altLang="en-US"/>
          </a:p>
        </p:txBody>
      </p:sp>
    </p:spTree>
    <p:extLst>
      <p:ext uri="{BB962C8B-B14F-4D97-AF65-F5344CB8AC3E}">
        <p14:creationId xmlns:p14="http://schemas.microsoft.com/office/powerpoint/2010/main" val="1437997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91139">
                                            <p:txEl>
                                              <p:pRg st="0" end="0"/>
                                            </p:txEl>
                                          </p:spTgt>
                                        </p:tgtEl>
                                        <p:attrNameLst>
                                          <p:attrName>style.visibility</p:attrName>
                                        </p:attrNameLst>
                                      </p:cBhvr>
                                      <p:to>
                                        <p:strVal val="visible"/>
                                      </p:to>
                                    </p:set>
                                    <p:animEffect transition="in" filter="blinds(horizontal)">
                                      <p:cBhvr>
                                        <p:cTn id="7" dur="500"/>
                                        <p:tgtEl>
                                          <p:spTgt spid="911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1139">
                                            <p:txEl>
                                              <p:pRg st="1" end="1"/>
                                            </p:txEl>
                                          </p:spTgt>
                                        </p:tgtEl>
                                        <p:attrNameLst>
                                          <p:attrName>style.visibility</p:attrName>
                                        </p:attrNameLst>
                                      </p:cBhvr>
                                      <p:to>
                                        <p:strVal val="visible"/>
                                      </p:to>
                                    </p:set>
                                    <p:animEffect transition="in" filter="blinds(horizontal)">
                                      <p:cBhvr>
                                        <p:cTn id="12" dur="500"/>
                                        <p:tgtEl>
                                          <p:spTgt spid="911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1139">
                                            <p:txEl>
                                              <p:pRg st="2" end="2"/>
                                            </p:txEl>
                                          </p:spTgt>
                                        </p:tgtEl>
                                        <p:attrNameLst>
                                          <p:attrName>style.visibility</p:attrName>
                                        </p:attrNameLst>
                                      </p:cBhvr>
                                      <p:to>
                                        <p:strVal val="visible"/>
                                      </p:to>
                                    </p:set>
                                    <p:animEffect transition="in" filter="blinds(horizontal)">
                                      <p:cBhvr>
                                        <p:cTn id="17" dur="500"/>
                                        <p:tgtEl>
                                          <p:spTgt spid="911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1139">
                                            <p:txEl>
                                              <p:pRg st="3" end="3"/>
                                            </p:txEl>
                                          </p:spTgt>
                                        </p:tgtEl>
                                        <p:attrNameLst>
                                          <p:attrName>style.visibility</p:attrName>
                                        </p:attrNameLst>
                                      </p:cBhvr>
                                      <p:to>
                                        <p:strVal val="visible"/>
                                      </p:to>
                                    </p:set>
                                    <p:animEffect transition="in" filter="blinds(horizontal)">
                                      <p:cBhvr>
                                        <p:cTn id="22" dur="500"/>
                                        <p:tgtEl>
                                          <p:spTgt spid="911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1139">
                                            <p:txEl>
                                              <p:pRg st="4" end="4"/>
                                            </p:txEl>
                                          </p:spTgt>
                                        </p:tgtEl>
                                        <p:attrNameLst>
                                          <p:attrName>style.visibility</p:attrName>
                                        </p:attrNameLst>
                                      </p:cBhvr>
                                      <p:to>
                                        <p:strVal val="visible"/>
                                      </p:to>
                                    </p:set>
                                    <p:animEffect transition="in" filter="blinds(horizontal)">
                                      <p:cBhvr>
                                        <p:cTn id="27" dur="500"/>
                                        <p:tgtEl>
                                          <p:spTgt spid="911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a:extLst>
              <a:ext uri="{FF2B5EF4-FFF2-40B4-BE49-F238E27FC236}">
                <a16:creationId xmlns:a16="http://schemas.microsoft.com/office/drawing/2014/main" id="{4D1BAB82-F424-2859-F34B-220A70D85DFA}"/>
              </a:ext>
            </a:extLst>
          </p:cNvPr>
          <p:cNvSpPr>
            <a:spLocks noGrp="1"/>
          </p:cNvSpPr>
          <p:nvPr>
            <p:ph type="title"/>
          </p:nvPr>
        </p:nvSpPr>
        <p:spPr>
          <a:xfrm>
            <a:off x="838200" y="365125"/>
            <a:ext cx="10515600" cy="1325563"/>
          </a:xfrm>
        </p:spPr>
        <p:txBody>
          <a:bodyPr/>
          <a:lstStyle/>
          <a:p>
            <a:pPr algn="ctr"/>
            <a:r>
              <a:rPr lang="en-US" altLang="en-US" b="1" dirty="0">
                <a:solidFill>
                  <a:schemeClr val="accent6">
                    <a:lumMod val="75000"/>
                  </a:schemeClr>
                </a:solidFill>
              </a:rPr>
              <a:t>Foundational Beliefs</a:t>
            </a:r>
          </a:p>
        </p:txBody>
      </p:sp>
      <p:sp>
        <p:nvSpPr>
          <p:cNvPr id="89091" name="Content Placeholder 2">
            <a:extLst>
              <a:ext uri="{FF2B5EF4-FFF2-40B4-BE49-F238E27FC236}">
                <a16:creationId xmlns:a16="http://schemas.microsoft.com/office/drawing/2014/main" id="{7ADE0BC0-FF25-CC74-B316-EF04D3D83208}"/>
              </a:ext>
            </a:extLst>
          </p:cNvPr>
          <p:cNvSpPr>
            <a:spLocks noGrp="1"/>
          </p:cNvSpPr>
          <p:nvPr>
            <p:ph idx="1"/>
          </p:nvPr>
        </p:nvSpPr>
        <p:spPr>
          <a:xfrm>
            <a:off x="838200" y="1825625"/>
            <a:ext cx="10515600" cy="4351338"/>
          </a:xfrm>
        </p:spPr>
        <p:txBody>
          <a:bodyPr>
            <a:normAutofit/>
          </a:bodyPr>
          <a:lstStyle/>
          <a:p>
            <a:r>
              <a:rPr lang="en-US" altLang="en-US"/>
              <a:t>Who God is (Nature of God)</a:t>
            </a:r>
          </a:p>
          <a:p>
            <a:r>
              <a:rPr lang="en-US" altLang="en-US"/>
              <a:t>Our personal accountability to God (Nature of Man)</a:t>
            </a:r>
          </a:p>
          <a:p>
            <a:r>
              <a:rPr lang="en-US" altLang="en-US"/>
              <a:t>How we learn of and from God (Revelation and Inspiration)</a:t>
            </a:r>
          </a:p>
          <a:p>
            <a:r>
              <a:rPr lang="en-US" altLang="en-US"/>
              <a:t>God’s plan in Christ (Jesus the Christ)</a:t>
            </a:r>
          </a:p>
          <a:p>
            <a:r>
              <a:rPr lang="en-US" altLang="en-US"/>
              <a:t>How we are saved (Salvation)</a:t>
            </a:r>
          </a:p>
          <a:p>
            <a:r>
              <a:rPr lang="en-US" altLang="en-US"/>
              <a:t>How we work together (The Church)</a:t>
            </a:r>
          </a:p>
          <a:p>
            <a:r>
              <a:rPr lang="en-US" altLang="en-US"/>
              <a:t>Promise of resurrection and eternal life (End Things)</a:t>
            </a:r>
            <a:endParaRPr lang="en-US" altLang="en-US" dirty="0"/>
          </a:p>
        </p:txBody>
      </p:sp>
      <p:sp>
        <p:nvSpPr>
          <p:cNvPr id="89092" name="Slide Number Placeholder 3">
            <a:extLst>
              <a:ext uri="{FF2B5EF4-FFF2-40B4-BE49-F238E27FC236}">
                <a16:creationId xmlns:a16="http://schemas.microsoft.com/office/drawing/2014/main" id="{30AA9AF3-1151-D086-373A-E3A0E7A26F92}"/>
              </a:ext>
            </a:extLst>
          </p:cNvPr>
          <p:cNvSpPr>
            <a:spLocks noGrp="1"/>
          </p:cNvSpPr>
          <p:nvPr>
            <p:ph type="sldNum" sz="quarter" idx="12"/>
          </p:nvPr>
        </p:nvSpPr>
        <p:spPr>
          <a:xfrm>
            <a:off x="8610600" y="6356350"/>
            <a:ext cx="27432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fld id="{67306536-C837-204D-AFC4-4BAE24F43622}" type="slidenum">
              <a:rPr lang="en-US" altLang="en-US" smtClean="0"/>
              <a:pPr/>
              <a:t>5</a:t>
            </a:fld>
            <a:endParaRPr lang="en-US" altLang="en-US"/>
          </a:p>
        </p:txBody>
      </p:sp>
    </p:spTree>
    <p:extLst>
      <p:ext uri="{BB962C8B-B14F-4D97-AF65-F5344CB8AC3E}">
        <p14:creationId xmlns:p14="http://schemas.microsoft.com/office/powerpoint/2010/main" val="3766867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animEffect transition="in" filter="dissolve">
                                      <p:cBhvr>
                                        <p:cTn id="7" dur="500"/>
                                        <p:tgtEl>
                                          <p:spTgt spid="890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9091">
                                            <p:txEl>
                                              <p:pRg st="1" end="1"/>
                                            </p:txEl>
                                          </p:spTgt>
                                        </p:tgtEl>
                                        <p:attrNameLst>
                                          <p:attrName>style.visibility</p:attrName>
                                        </p:attrNameLst>
                                      </p:cBhvr>
                                      <p:to>
                                        <p:strVal val="visible"/>
                                      </p:to>
                                    </p:set>
                                    <p:animEffect transition="in" filter="dissolve">
                                      <p:cBhvr>
                                        <p:cTn id="12" dur="500"/>
                                        <p:tgtEl>
                                          <p:spTgt spid="890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9091">
                                            <p:txEl>
                                              <p:pRg st="2" end="2"/>
                                            </p:txEl>
                                          </p:spTgt>
                                        </p:tgtEl>
                                        <p:attrNameLst>
                                          <p:attrName>style.visibility</p:attrName>
                                        </p:attrNameLst>
                                      </p:cBhvr>
                                      <p:to>
                                        <p:strVal val="visible"/>
                                      </p:to>
                                    </p:set>
                                    <p:animEffect transition="in" filter="dissolve">
                                      <p:cBhvr>
                                        <p:cTn id="17" dur="500"/>
                                        <p:tgtEl>
                                          <p:spTgt spid="890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9091">
                                            <p:txEl>
                                              <p:pRg st="3" end="3"/>
                                            </p:txEl>
                                          </p:spTgt>
                                        </p:tgtEl>
                                        <p:attrNameLst>
                                          <p:attrName>style.visibility</p:attrName>
                                        </p:attrNameLst>
                                      </p:cBhvr>
                                      <p:to>
                                        <p:strVal val="visible"/>
                                      </p:to>
                                    </p:set>
                                    <p:animEffect transition="in" filter="dissolve">
                                      <p:cBhvr>
                                        <p:cTn id="22" dur="500"/>
                                        <p:tgtEl>
                                          <p:spTgt spid="8909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9091">
                                            <p:txEl>
                                              <p:pRg st="4" end="4"/>
                                            </p:txEl>
                                          </p:spTgt>
                                        </p:tgtEl>
                                        <p:attrNameLst>
                                          <p:attrName>style.visibility</p:attrName>
                                        </p:attrNameLst>
                                      </p:cBhvr>
                                      <p:to>
                                        <p:strVal val="visible"/>
                                      </p:to>
                                    </p:set>
                                    <p:animEffect transition="in" filter="dissolve">
                                      <p:cBhvr>
                                        <p:cTn id="27" dur="500"/>
                                        <p:tgtEl>
                                          <p:spTgt spid="8909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9091">
                                            <p:txEl>
                                              <p:pRg st="5" end="5"/>
                                            </p:txEl>
                                          </p:spTgt>
                                        </p:tgtEl>
                                        <p:attrNameLst>
                                          <p:attrName>style.visibility</p:attrName>
                                        </p:attrNameLst>
                                      </p:cBhvr>
                                      <p:to>
                                        <p:strVal val="visible"/>
                                      </p:to>
                                    </p:set>
                                    <p:animEffect transition="in" filter="dissolve">
                                      <p:cBhvr>
                                        <p:cTn id="32" dur="500"/>
                                        <p:tgtEl>
                                          <p:spTgt spid="8909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9091">
                                            <p:txEl>
                                              <p:pRg st="6" end="6"/>
                                            </p:txEl>
                                          </p:spTgt>
                                        </p:tgtEl>
                                        <p:attrNameLst>
                                          <p:attrName>style.visibility</p:attrName>
                                        </p:attrNameLst>
                                      </p:cBhvr>
                                      <p:to>
                                        <p:strVal val="visible"/>
                                      </p:to>
                                    </p:set>
                                    <p:animEffect transition="in" filter="dissolve">
                                      <p:cBhvr>
                                        <p:cTn id="37" dur="500"/>
                                        <p:tgtEl>
                                          <p:spTgt spid="8909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a:extLst>
              <a:ext uri="{FF2B5EF4-FFF2-40B4-BE49-F238E27FC236}">
                <a16:creationId xmlns:a16="http://schemas.microsoft.com/office/drawing/2014/main" id="{4D1BAB82-F424-2859-F34B-220A70D85DFA}"/>
              </a:ext>
            </a:extLst>
          </p:cNvPr>
          <p:cNvSpPr>
            <a:spLocks noGrp="1"/>
          </p:cNvSpPr>
          <p:nvPr>
            <p:ph type="title"/>
          </p:nvPr>
        </p:nvSpPr>
        <p:spPr>
          <a:xfrm>
            <a:off x="838200" y="365125"/>
            <a:ext cx="10515600" cy="1325563"/>
          </a:xfrm>
        </p:spPr>
        <p:txBody>
          <a:bodyPr/>
          <a:lstStyle/>
          <a:p>
            <a:r>
              <a:rPr lang="en-US" altLang="en-US" dirty="0"/>
              <a:t>Assumptions</a:t>
            </a:r>
          </a:p>
        </p:txBody>
      </p:sp>
      <p:sp>
        <p:nvSpPr>
          <p:cNvPr id="89091" name="Content Placeholder 2">
            <a:extLst>
              <a:ext uri="{FF2B5EF4-FFF2-40B4-BE49-F238E27FC236}">
                <a16:creationId xmlns:a16="http://schemas.microsoft.com/office/drawing/2014/main" id="{7ADE0BC0-FF25-CC74-B316-EF04D3D83208}"/>
              </a:ext>
            </a:extLst>
          </p:cNvPr>
          <p:cNvSpPr>
            <a:spLocks noGrp="1"/>
          </p:cNvSpPr>
          <p:nvPr>
            <p:ph idx="1"/>
          </p:nvPr>
        </p:nvSpPr>
        <p:spPr>
          <a:xfrm>
            <a:off x="838200" y="1825625"/>
            <a:ext cx="10515600" cy="4351338"/>
          </a:xfrm>
        </p:spPr>
        <p:txBody>
          <a:bodyPr>
            <a:normAutofit fontScale="92500"/>
          </a:bodyPr>
          <a:lstStyle/>
          <a:p>
            <a:r>
              <a:rPr lang="en-US" altLang="en-US" dirty="0"/>
              <a:t>What we believe matters, to be acceptable to God (Heb 11:6)</a:t>
            </a:r>
          </a:p>
          <a:p>
            <a:r>
              <a:rPr lang="en-US" altLang="en-US" dirty="0"/>
              <a:t>God has revealed all that we need to know in the Bible  (II Tim 3:17)</a:t>
            </a:r>
          </a:p>
          <a:p>
            <a:r>
              <a:rPr lang="en-US" altLang="en-US" dirty="0"/>
              <a:t>The Bible is inspired and is the final source of truth  (II Tim 3:16)</a:t>
            </a:r>
          </a:p>
          <a:p>
            <a:r>
              <a:rPr lang="en-US" altLang="en-US" dirty="0"/>
              <a:t>Some doctrines are essential for acceptance by God, and for unity</a:t>
            </a:r>
          </a:p>
          <a:p>
            <a:r>
              <a:rPr lang="en-US" altLang="en-US" dirty="0"/>
              <a:t>It is possible to determine truth on essential doctrines (John 7:17)</a:t>
            </a:r>
          </a:p>
          <a:p>
            <a:r>
              <a:rPr lang="en-US" altLang="en-US" dirty="0"/>
              <a:t>What we believe will be expressed in our behavior</a:t>
            </a:r>
          </a:p>
          <a:p>
            <a:r>
              <a:rPr lang="en-US" altLang="en-US" dirty="0"/>
              <a:t>We may disagree on many unessential things</a:t>
            </a:r>
          </a:p>
          <a:p>
            <a:r>
              <a:rPr lang="en-US" altLang="en-US" dirty="0"/>
              <a:t>Some things cannot be known (Is 55:8-9, </a:t>
            </a:r>
            <a:r>
              <a:rPr lang="en-US" altLang="en-US" dirty="0" err="1"/>
              <a:t>Deut</a:t>
            </a:r>
            <a:r>
              <a:rPr lang="en-US" altLang="en-US" dirty="0"/>
              <a:t> 29:29)</a:t>
            </a:r>
          </a:p>
        </p:txBody>
      </p:sp>
      <p:sp>
        <p:nvSpPr>
          <p:cNvPr id="89092" name="Slide Number Placeholder 3">
            <a:extLst>
              <a:ext uri="{FF2B5EF4-FFF2-40B4-BE49-F238E27FC236}">
                <a16:creationId xmlns:a16="http://schemas.microsoft.com/office/drawing/2014/main" id="{30AA9AF3-1151-D086-373A-E3A0E7A26F92}"/>
              </a:ext>
            </a:extLst>
          </p:cNvPr>
          <p:cNvSpPr>
            <a:spLocks noGrp="1"/>
          </p:cNvSpPr>
          <p:nvPr>
            <p:ph type="sldNum" sz="quarter" idx="12"/>
          </p:nvPr>
        </p:nvSpPr>
        <p:spPr>
          <a:xfrm>
            <a:off x="8610600" y="6356350"/>
            <a:ext cx="27432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fld id="{67306536-C837-204D-AFC4-4BAE24F43622}" type="slidenum">
              <a:rPr lang="en-US" altLang="en-US"/>
              <a:pPr/>
              <a:t>6</a:t>
            </a:fld>
            <a:endParaRPr lang="en-US" altLang="en-US"/>
          </a:p>
        </p:txBody>
      </p:sp>
    </p:spTree>
    <p:extLst>
      <p:ext uri="{BB962C8B-B14F-4D97-AF65-F5344CB8AC3E}">
        <p14:creationId xmlns:p14="http://schemas.microsoft.com/office/powerpoint/2010/main" val="3456039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animEffect transition="in" filter="blinds(horizontal)">
                                      <p:cBhvr>
                                        <p:cTn id="7" dur="500"/>
                                        <p:tgtEl>
                                          <p:spTgt spid="890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9091">
                                            <p:txEl>
                                              <p:pRg st="1" end="1"/>
                                            </p:txEl>
                                          </p:spTgt>
                                        </p:tgtEl>
                                        <p:attrNameLst>
                                          <p:attrName>style.visibility</p:attrName>
                                        </p:attrNameLst>
                                      </p:cBhvr>
                                      <p:to>
                                        <p:strVal val="visible"/>
                                      </p:to>
                                    </p:set>
                                    <p:animEffect transition="in" filter="blinds(horizontal)">
                                      <p:cBhvr>
                                        <p:cTn id="12" dur="500"/>
                                        <p:tgtEl>
                                          <p:spTgt spid="890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9091">
                                            <p:txEl>
                                              <p:pRg st="2" end="2"/>
                                            </p:txEl>
                                          </p:spTgt>
                                        </p:tgtEl>
                                        <p:attrNameLst>
                                          <p:attrName>style.visibility</p:attrName>
                                        </p:attrNameLst>
                                      </p:cBhvr>
                                      <p:to>
                                        <p:strVal val="visible"/>
                                      </p:to>
                                    </p:set>
                                    <p:animEffect transition="in" filter="blinds(horizontal)">
                                      <p:cBhvr>
                                        <p:cTn id="17" dur="500"/>
                                        <p:tgtEl>
                                          <p:spTgt spid="890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9091">
                                            <p:txEl>
                                              <p:pRg st="3" end="3"/>
                                            </p:txEl>
                                          </p:spTgt>
                                        </p:tgtEl>
                                        <p:attrNameLst>
                                          <p:attrName>style.visibility</p:attrName>
                                        </p:attrNameLst>
                                      </p:cBhvr>
                                      <p:to>
                                        <p:strVal val="visible"/>
                                      </p:to>
                                    </p:set>
                                    <p:animEffect transition="in" filter="blinds(horizontal)">
                                      <p:cBhvr>
                                        <p:cTn id="22" dur="500"/>
                                        <p:tgtEl>
                                          <p:spTgt spid="8909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9091">
                                            <p:txEl>
                                              <p:pRg st="4" end="4"/>
                                            </p:txEl>
                                          </p:spTgt>
                                        </p:tgtEl>
                                        <p:attrNameLst>
                                          <p:attrName>style.visibility</p:attrName>
                                        </p:attrNameLst>
                                      </p:cBhvr>
                                      <p:to>
                                        <p:strVal val="visible"/>
                                      </p:to>
                                    </p:set>
                                    <p:animEffect transition="in" filter="blinds(horizontal)">
                                      <p:cBhvr>
                                        <p:cTn id="27" dur="500"/>
                                        <p:tgtEl>
                                          <p:spTgt spid="8909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9091">
                                            <p:txEl>
                                              <p:pRg st="5" end="5"/>
                                            </p:txEl>
                                          </p:spTgt>
                                        </p:tgtEl>
                                        <p:attrNameLst>
                                          <p:attrName>style.visibility</p:attrName>
                                        </p:attrNameLst>
                                      </p:cBhvr>
                                      <p:to>
                                        <p:strVal val="visible"/>
                                      </p:to>
                                    </p:set>
                                    <p:animEffect transition="in" filter="blinds(horizontal)">
                                      <p:cBhvr>
                                        <p:cTn id="32" dur="500"/>
                                        <p:tgtEl>
                                          <p:spTgt spid="8909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89091">
                                            <p:txEl>
                                              <p:pRg st="6" end="6"/>
                                            </p:txEl>
                                          </p:spTgt>
                                        </p:tgtEl>
                                        <p:attrNameLst>
                                          <p:attrName>style.visibility</p:attrName>
                                        </p:attrNameLst>
                                      </p:cBhvr>
                                      <p:to>
                                        <p:strVal val="visible"/>
                                      </p:to>
                                    </p:set>
                                    <p:animEffect transition="in" filter="blinds(horizontal)">
                                      <p:cBhvr>
                                        <p:cTn id="37" dur="500"/>
                                        <p:tgtEl>
                                          <p:spTgt spid="8909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89091">
                                            <p:txEl>
                                              <p:pRg st="7" end="7"/>
                                            </p:txEl>
                                          </p:spTgt>
                                        </p:tgtEl>
                                        <p:attrNameLst>
                                          <p:attrName>style.visibility</p:attrName>
                                        </p:attrNameLst>
                                      </p:cBhvr>
                                      <p:to>
                                        <p:strVal val="visible"/>
                                      </p:to>
                                    </p:set>
                                    <p:animEffect transition="in" filter="blinds(horizontal)">
                                      <p:cBhvr>
                                        <p:cTn id="42" dur="500"/>
                                        <p:tgtEl>
                                          <p:spTgt spid="8909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65AE7CA-448C-7D77-D296-9D43C822EB16}"/>
              </a:ext>
            </a:extLst>
          </p:cNvPr>
          <p:cNvSpPr>
            <a:spLocks noGrp="1"/>
          </p:cNvSpPr>
          <p:nvPr>
            <p:ph type="title"/>
          </p:nvPr>
        </p:nvSpPr>
        <p:spPr>
          <a:xfrm>
            <a:off x="831850" y="1709738"/>
            <a:ext cx="10515600" cy="2852737"/>
          </a:xfrm>
        </p:spPr>
        <p:txBody>
          <a:bodyPr>
            <a:normAutofit/>
          </a:bodyPr>
          <a:lstStyle/>
          <a:p>
            <a:r>
              <a:rPr lang="en-US" dirty="0"/>
              <a:t>Nature of God</a:t>
            </a:r>
          </a:p>
        </p:txBody>
      </p:sp>
      <p:sp>
        <p:nvSpPr>
          <p:cNvPr id="6" name="Text Placeholder 5">
            <a:extLst>
              <a:ext uri="{FF2B5EF4-FFF2-40B4-BE49-F238E27FC236}">
                <a16:creationId xmlns:a16="http://schemas.microsoft.com/office/drawing/2014/main" id="{67113957-F1C1-A97A-21B7-0A5F9E50734E}"/>
              </a:ext>
            </a:extLst>
          </p:cNvPr>
          <p:cNvSpPr>
            <a:spLocks noGrp="1"/>
          </p:cNvSpPr>
          <p:nvPr>
            <p:ph type="body" idx="1"/>
          </p:nvPr>
        </p:nvSpPr>
        <p:spPr/>
        <p:txBody>
          <a:bodyPr/>
          <a:lstStyle/>
          <a:p>
            <a:endParaRPr lang="en-US"/>
          </a:p>
        </p:txBody>
      </p:sp>
      <p:sp>
        <p:nvSpPr>
          <p:cNvPr id="92163" name="Slide Number Placeholder 3">
            <a:extLst>
              <a:ext uri="{FF2B5EF4-FFF2-40B4-BE49-F238E27FC236}">
                <a16:creationId xmlns:a16="http://schemas.microsoft.com/office/drawing/2014/main" id="{C8FA6BE0-88E0-15FC-C603-6EFBAFD556D0}"/>
              </a:ext>
            </a:extLst>
          </p:cNvPr>
          <p:cNvSpPr>
            <a:spLocks noGrp="1"/>
          </p:cNvSpPr>
          <p:nvPr>
            <p:ph type="sldNum" sz="quarter" idx="12"/>
          </p:nvPr>
        </p:nvSpPr>
        <p:spPr>
          <a:xfrm>
            <a:off x="8610600" y="6356350"/>
            <a:ext cx="27432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fld id="{D442E481-D4F0-6E49-83A2-993614706A52}" type="slidenum">
              <a:rPr lang="en-US" altLang="en-US"/>
              <a:pPr/>
              <a:t>7</a:t>
            </a:fld>
            <a:endParaRPr lang="en-US" altLang="en-US"/>
          </a:p>
        </p:txBody>
      </p:sp>
    </p:spTree>
    <p:extLst>
      <p:ext uri="{BB962C8B-B14F-4D97-AF65-F5344CB8AC3E}">
        <p14:creationId xmlns:p14="http://schemas.microsoft.com/office/powerpoint/2010/main" val="2574258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3">
            <a:extLst>
              <a:ext uri="{FF2B5EF4-FFF2-40B4-BE49-F238E27FC236}">
                <a16:creationId xmlns:a16="http://schemas.microsoft.com/office/drawing/2014/main" id="{858F7882-687E-7924-1C26-13F83A58AE66}"/>
              </a:ext>
            </a:extLst>
          </p:cNvPr>
          <p:cNvSpPr>
            <a:spLocks noGrp="1"/>
          </p:cNvSpPr>
          <p:nvPr>
            <p:ph type="title"/>
          </p:nvPr>
        </p:nvSpPr>
        <p:spPr>
          <a:xfrm>
            <a:off x="838200" y="365125"/>
            <a:ext cx="10515600" cy="1325563"/>
          </a:xfrm>
        </p:spPr>
        <p:txBody>
          <a:bodyPr/>
          <a:lstStyle/>
          <a:p>
            <a:pPr algn="ctr"/>
            <a:r>
              <a:rPr lang="en-US" altLang="en-US" b="1" dirty="0">
                <a:solidFill>
                  <a:schemeClr val="accent6">
                    <a:lumMod val="75000"/>
                  </a:schemeClr>
                </a:solidFill>
              </a:rPr>
              <a:t>Hebrews 11:6</a:t>
            </a:r>
          </a:p>
        </p:txBody>
      </p:sp>
      <p:sp>
        <p:nvSpPr>
          <p:cNvPr id="93187" name="Content Placeholder 4">
            <a:extLst>
              <a:ext uri="{FF2B5EF4-FFF2-40B4-BE49-F238E27FC236}">
                <a16:creationId xmlns:a16="http://schemas.microsoft.com/office/drawing/2014/main" id="{08CBA477-D038-C3C6-EE1B-FCD170BE516B}"/>
              </a:ext>
            </a:extLst>
          </p:cNvPr>
          <p:cNvSpPr>
            <a:spLocks noGrp="1"/>
          </p:cNvSpPr>
          <p:nvPr>
            <p:ph idx="1"/>
          </p:nvPr>
        </p:nvSpPr>
        <p:spPr>
          <a:xfrm>
            <a:off x="947928" y="2187574"/>
            <a:ext cx="10515600" cy="4351338"/>
          </a:xfrm>
        </p:spPr>
        <p:txBody>
          <a:bodyPr>
            <a:normAutofit/>
          </a:bodyPr>
          <a:lstStyle/>
          <a:p>
            <a:pPr marL="0" indent="0" algn="ctr">
              <a:buNone/>
            </a:pPr>
            <a:r>
              <a:rPr lang="en-US" sz="3200" b="1" i="1" baseline="30000" dirty="0">
                <a:solidFill>
                  <a:srgbClr val="000000"/>
                </a:solidFill>
                <a:effectLst/>
                <a:highlight>
                  <a:srgbClr val="FFFFFF"/>
                </a:highlight>
                <a:latin typeface="system-ui"/>
              </a:rPr>
              <a:t>6 </a:t>
            </a:r>
            <a:r>
              <a:rPr lang="en-US" sz="3200" b="0" i="1" dirty="0">
                <a:solidFill>
                  <a:srgbClr val="000000"/>
                </a:solidFill>
                <a:effectLst/>
                <a:highlight>
                  <a:srgbClr val="FFFFFF"/>
                </a:highlight>
                <a:latin typeface="system-ui"/>
              </a:rPr>
              <a:t>And without faith it is impossible to please him, for whoever would draw near to God must believe that he exists and that he rewards those who seek him.</a:t>
            </a:r>
            <a:endParaRPr lang="en-US" altLang="en-US" sz="3200" i="1" dirty="0"/>
          </a:p>
        </p:txBody>
      </p:sp>
      <p:sp>
        <p:nvSpPr>
          <p:cNvPr id="93188" name="Slide Number Placeholder 2">
            <a:extLst>
              <a:ext uri="{FF2B5EF4-FFF2-40B4-BE49-F238E27FC236}">
                <a16:creationId xmlns:a16="http://schemas.microsoft.com/office/drawing/2014/main" id="{7D343B81-E0B9-6380-B7C0-E7BF9BE3C844}"/>
              </a:ext>
            </a:extLst>
          </p:cNvPr>
          <p:cNvSpPr>
            <a:spLocks noGrp="1"/>
          </p:cNvSpPr>
          <p:nvPr>
            <p:ph type="sldNum" sz="quarter" idx="12"/>
          </p:nvPr>
        </p:nvSpPr>
        <p:spPr>
          <a:xfrm>
            <a:off x="8610600" y="6356350"/>
            <a:ext cx="27432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fld id="{170BC9A3-9EC4-4C4C-9C3B-0EE371C7A6DE}" type="slidenum">
              <a:rPr lang="en-US" altLang="en-US" smtClean="0"/>
              <a:pPr/>
              <a:t>8</a:t>
            </a:fld>
            <a:endParaRPr lang="en-US" altLang="en-US"/>
          </a:p>
        </p:txBody>
      </p:sp>
    </p:spTree>
    <p:extLst>
      <p:ext uri="{BB962C8B-B14F-4D97-AF65-F5344CB8AC3E}">
        <p14:creationId xmlns:p14="http://schemas.microsoft.com/office/powerpoint/2010/main" val="2590156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a:extLst>
              <a:ext uri="{FF2B5EF4-FFF2-40B4-BE49-F238E27FC236}">
                <a16:creationId xmlns:a16="http://schemas.microsoft.com/office/drawing/2014/main" id="{BC956599-2AA4-6F19-B366-BB117F41AD5B}"/>
              </a:ext>
            </a:extLst>
          </p:cNvPr>
          <p:cNvSpPr>
            <a:spLocks noGrp="1"/>
          </p:cNvSpPr>
          <p:nvPr>
            <p:ph type="title"/>
          </p:nvPr>
        </p:nvSpPr>
        <p:spPr>
          <a:xfrm>
            <a:off x="838200" y="365125"/>
            <a:ext cx="10515600" cy="1325563"/>
          </a:xfrm>
        </p:spPr>
        <p:txBody>
          <a:bodyPr/>
          <a:lstStyle/>
          <a:p>
            <a:pPr algn="ctr"/>
            <a:r>
              <a:rPr lang="en-US" altLang="en-US" b="1" dirty="0">
                <a:solidFill>
                  <a:schemeClr val="accent6">
                    <a:lumMod val="75000"/>
                  </a:schemeClr>
                </a:solidFill>
              </a:rPr>
              <a:t>Observable Attributes of God</a:t>
            </a:r>
          </a:p>
        </p:txBody>
      </p:sp>
      <p:sp>
        <p:nvSpPr>
          <p:cNvPr id="3" name="Content Placeholder 2">
            <a:extLst>
              <a:ext uri="{FF2B5EF4-FFF2-40B4-BE49-F238E27FC236}">
                <a16:creationId xmlns:a16="http://schemas.microsoft.com/office/drawing/2014/main" id="{0DEEEEC7-A628-A29F-1C7D-E6B25E8C2024}"/>
              </a:ext>
            </a:extLst>
          </p:cNvPr>
          <p:cNvSpPr>
            <a:spLocks noGrp="1"/>
          </p:cNvSpPr>
          <p:nvPr>
            <p:ph idx="1"/>
          </p:nvPr>
        </p:nvSpPr>
        <p:spPr>
          <a:xfrm>
            <a:off x="838200" y="1825625"/>
            <a:ext cx="10515600" cy="4351338"/>
          </a:xfrm>
        </p:spPr>
        <p:txBody>
          <a:bodyPr>
            <a:normAutofit/>
          </a:bodyPr>
          <a:lstStyle/>
          <a:p>
            <a:pPr marL="0" indent="0">
              <a:buNone/>
            </a:pPr>
            <a:r>
              <a:rPr lang="en-US" i="1" dirty="0">
                <a:latin typeface="Calibri" panose="020F0502020204030204" pitchFamily="34" charset="0"/>
                <a:cs typeface="Calibri" panose="020F0502020204030204" pitchFamily="34" charset="0"/>
              </a:rPr>
              <a:t>For the wrath of God is revealed from heaven against all ungodliness and unrighteousness of men, who suppress the truth in unrighteousness, 19 because </a:t>
            </a:r>
            <a:r>
              <a:rPr lang="en-US" b="1" i="1" dirty="0">
                <a:solidFill>
                  <a:schemeClr val="accent6">
                    <a:lumMod val="75000"/>
                  </a:schemeClr>
                </a:solidFill>
                <a:latin typeface="Calibri" panose="020F0502020204030204" pitchFamily="34" charset="0"/>
                <a:cs typeface="Calibri" panose="020F0502020204030204" pitchFamily="34" charset="0"/>
              </a:rPr>
              <a:t>what may be known of God </a:t>
            </a:r>
            <a:r>
              <a:rPr lang="en-US" i="1" dirty="0">
                <a:latin typeface="Calibri" panose="020F0502020204030204" pitchFamily="34" charset="0"/>
                <a:cs typeface="Calibri" panose="020F0502020204030204" pitchFamily="34" charset="0"/>
              </a:rPr>
              <a:t>is manifest in them, for God has shown it to them. 20 For since the creation of the world His </a:t>
            </a:r>
            <a:r>
              <a:rPr lang="en-US" b="1" i="1" dirty="0">
                <a:solidFill>
                  <a:schemeClr val="accent6">
                    <a:lumMod val="75000"/>
                  </a:schemeClr>
                </a:solidFill>
                <a:latin typeface="Calibri" panose="020F0502020204030204" pitchFamily="34" charset="0"/>
                <a:cs typeface="Calibri" panose="020F0502020204030204" pitchFamily="34" charset="0"/>
              </a:rPr>
              <a:t>invisible attributes are clearly seen</a:t>
            </a:r>
            <a:r>
              <a:rPr lang="en-US" i="1" dirty="0">
                <a:latin typeface="Calibri" panose="020F0502020204030204" pitchFamily="34" charset="0"/>
                <a:cs typeface="Calibri" panose="020F0502020204030204" pitchFamily="34" charset="0"/>
              </a:rPr>
              <a:t>, being understood by the things that are made, even His </a:t>
            </a:r>
            <a:r>
              <a:rPr lang="en-US" b="1" i="1" dirty="0">
                <a:solidFill>
                  <a:schemeClr val="accent6">
                    <a:lumMod val="75000"/>
                  </a:schemeClr>
                </a:solidFill>
                <a:latin typeface="Calibri" panose="020F0502020204030204" pitchFamily="34" charset="0"/>
                <a:cs typeface="Calibri" panose="020F0502020204030204" pitchFamily="34" charset="0"/>
              </a:rPr>
              <a:t>eternal power </a:t>
            </a:r>
            <a:r>
              <a:rPr lang="en-US" i="1" dirty="0">
                <a:latin typeface="Calibri" panose="020F0502020204030204" pitchFamily="34" charset="0"/>
                <a:cs typeface="Calibri" panose="020F0502020204030204" pitchFamily="34" charset="0"/>
              </a:rPr>
              <a:t>and </a:t>
            </a:r>
            <a:r>
              <a:rPr lang="en-US" b="1" i="1" dirty="0">
                <a:solidFill>
                  <a:schemeClr val="accent6">
                    <a:lumMod val="75000"/>
                  </a:schemeClr>
                </a:solidFill>
                <a:latin typeface="Calibri" panose="020F0502020204030204" pitchFamily="34" charset="0"/>
                <a:cs typeface="Calibri" panose="020F0502020204030204" pitchFamily="34" charset="0"/>
              </a:rPr>
              <a:t>Godhead [divine nature – ESV]</a:t>
            </a:r>
            <a:r>
              <a:rPr lang="en-US" i="1" dirty="0">
                <a:solidFill>
                  <a:srgbClr val="C29201"/>
                </a:solidFill>
                <a:latin typeface="Calibri" panose="020F0502020204030204" pitchFamily="34" charset="0"/>
                <a:cs typeface="Calibri" panose="020F0502020204030204" pitchFamily="34" charset="0"/>
              </a:rPr>
              <a:t>, </a:t>
            </a:r>
            <a:r>
              <a:rPr lang="en-US" i="1" dirty="0">
                <a:latin typeface="Calibri" panose="020F0502020204030204" pitchFamily="34" charset="0"/>
                <a:cs typeface="Calibri" panose="020F0502020204030204" pitchFamily="34" charset="0"/>
              </a:rPr>
              <a:t>so that they are without excuse, 21because, although they knew God, they did not glorify Him as God, nor were thankful, but became futile in their thoughts, and their foolish hearts were darkened.  (Rom 1:18-21)</a:t>
            </a:r>
          </a:p>
        </p:txBody>
      </p:sp>
      <p:sp>
        <p:nvSpPr>
          <p:cNvPr id="94212" name="Slide Number Placeholder 3">
            <a:extLst>
              <a:ext uri="{FF2B5EF4-FFF2-40B4-BE49-F238E27FC236}">
                <a16:creationId xmlns:a16="http://schemas.microsoft.com/office/drawing/2014/main" id="{CE6CEBCB-BA76-89FC-581F-D96AD52E9B88}"/>
              </a:ext>
            </a:extLst>
          </p:cNvPr>
          <p:cNvSpPr>
            <a:spLocks noGrp="1"/>
          </p:cNvSpPr>
          <p:nvPr>
            <p:ph type="sldNum" sz="quarter" idx="12"/>
          </p:nvPr>
        </p:nvSpPr>
        <p:spPr>
          <a:xfrm>
            <a:off x="8610600" y="6356350"/>
            <a:ext cx="27432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fld id="{ABB7AFDA-634F-A840-BD8F-961089CD1846}" type="slidenum">
              <a:rPr lang="en-US" altLang="en-US"/>
              <a:pPr/>
              <a:t>9</a:t>
            </a:fld>
            <a:endParaRPr lang="en-US" altLang="en-US"/>
          </a:p>
        </p:txBody>
      </p:sp>
    </p:spTree>
    <p:extLst>
      <p:ext uri="{BB962C8B-B14F-4D97-AF65-F5344CB8AC3E}">
        <p14:creationId xmlns:p14="http://schemas.microsoft.com/office/powerpoint/2010/main" val="7667174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CC1B9D8A-6C67-AC42-A894-49DB8A0AD1EA}" vid="{FB064CF4-C17E-8D48-8270-AE41870E09B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4963</TotalTime>
  <Words>3838</Words>
  <Application>Microsoft Macintosh PowerPoint</Application>
  <PresentationFormat>Widescreen</PresentationFormat>
  <Paragraphs>314</Paragraphs>
  <Slides>40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Aptos</vt:lpstr>
      <vt:lpstr>Arial</vt:lpstr>
      <vt:lpstr>Calibri</vt:lpstr>
      <vt:lpstr>system-ui</vt:lpstr>
      <vt:lpstr>Times New Roman</vt:lpstr>
      <vt:lpstr>Office Theme</vt:lpstr>
      <vt:lpstr>Our Common Faith</vt:lpstr>
      <vt:lpstr>Class Lesson Schedule</vt:lpstr>
      <vt:lpstr>A Warm-up Exercise…</vt:lpstr>
      <vt:lpstr>Lesson 2 Objectives (at the end of the lesson you should be able to…)</vt:lpstr>
      <vt:lpstr>Foundational Beliefs</vt:lpstr>
      <vt:lpstr>Assumptions</vt:lpstr>
      <vt:lpstr>Nature of God</vt:lpstr>
      <vt:lpstr>Hebrews 11:6</vt:lpstr>
      <vt:lpstr>Observable Attributes of God</vt:lpstr>
      <vt:lpstr>Man’s Response to Evidence of God</vt:lpstr>
      <vt:lpstr>Figuring God Out…?</vt:lpstr>
      <vt:lpstr>Limits to our Knowledge of God</vt:lpstr>
      <vt:lpstr>False Doctrines About God</vt:lpstr>
      <vt:lpstr>The Many Gods of the Athenians</vt:lpstr>
      <vt:lpstr>PowerPoint Presentation</vt:lpstr>
      <vt:lpstr>False Doctrines about God</vt:lpstr>
      <vt:lpstr>False Doctrines about God</vt:lpstr>
      <vt:lpstr>False Doctrines about God</vt:lpstr>
      <vt:lpstr>An Atheist Ponders the Role of God</vt:lpstr>
      <vt:lpstr>False Doctrines Influence Behavior</vt:lpstr>
      <vt:lpstr>How The Bible Describes God</vt:lpstr>
      <vt:lpstr>God is Supreme</vt:lpstr>
      <vt:lpstr>Attributes of God</vt:lpstr>
      <vt:lpstr>Alive (Self-Existent)</vt:lpstr>
      <vt:lpstr>Eternal (Time)</vt:lpstr>
      <vt:lpstr>Unchanging</vt:lpstr>
      <vt:lpstr>Attributes of God</vt:lpstr>
      <vt:lpstr>Not Physical (Spirit)</vt:lpstr>
      <vt:lpstr>Omnipresent (Space)</vt:lpstr>
      <vt:lpstr>Omniscient (Knowledge)</vt:lpstr>
      <vt:lpstr>Attributes of God</vt:lpstr>
      <vt:lpstr>Supernatural (Miracles, Prophecy)</vt:lpstr>
      <vt:lpstr>Omnipotent (Power)</vt:lpstr>
      <vt:lpstr>Attributes of God</vt:lpstr>
      <vt:lpstr>Holy</vt:lpstr>
      <vt:lpstr>Good</vt:lpstr>
      <vt:lpstr>Just</vt:lpstr>
      <vt:lpstr>Triune (Three Persons in God)</vt:lpstr>
      <vt:lpstr>Attributes of God</vt:lpstr>
      <vt:lpstr>Lesson 2 Objectives (at the end of the lesson you should be able to…)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Common Faith</dc:title>
  <dc:creator>Sam Freesmeyer</dc:creator>
  <cp:lastModifiedBy>Sam Freesmeyer</cp:lastModifiedBy>
  <cp:revision>25</cp:revision>
  <cp:lastPrinted>2024-04-15T16:33:59Z</cp:lastPrinted>
  <dcterms:created xsi:type="dcterms:W3CDTF">2024-04-09T17:36:48Z</dcterms:created>
  <dcterms:modified xsi:type="dcterms:W3CDTF">2024-04-17T14:05:53Z</dcterms:modified>
</cp:coreProperties>
</file>