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484" r:id="rId2"/>
    <p:sldId id="2481" r:id="rId3"/>
    <p:sldId id="2483" r:id="rId4"/>
    <p:sldId id="2429" r:id="rId5"/>
    <p:sldId id="2430" r:id="rId6"/>
    <p:sldId id="663" r:id="rId7"/>
    <p:sldId id="2127" r:id="rId8"/>
    <p:sldId id="664" r:id="rId9"/>
    <p:sldId id="666" r:id="rId10"/>
    <p:sldId id="669" r:id="rId11"/>
    <p:sldId id="670" r:id="rId12"/>
    <p:sldId id="671" r:id="rId13"/>
    <p:sldId id="672" r:id="rId14"/>
    <p:sldId id="2482" r:id="rId15"/>
    <p:sldId id="2488" r:id="rId16"/>
    <p:sldId id="2457" r:id="rId17"/>
    <p:sldId id="2485" r:id="rId18"/>
    <p:sldId id="680" r:id="rId19"/>
    <p:sldId id="681" r:id="rId20"/>
    <p:sldId id="2459" r:id="rId21"/>
    <p:sldId id="2458" r:id="rId22"/>
    <p:sldId id="2503" r:id="rId23"/>
    <p:sldId id="682" r:id="rId24"/>
    <p:sldId id="685" r:id="rId25"/>
    <p:sldId id="2404" r:id="rId26"/>
    <p:sldId id="2405" r:id="rId27"/>
    <p:sldId id="272" r:id="rId28"/>
    <p:sldId id="2410" r:id="rId29"/>
    <p:sldId id="2411" r:id="rId30"/>
    <p:sldId id="2413" r:id="rId31"/>
    <p:sldId id="2414" r:id="rId32"/>
    <p:sldId id="289" r:id="rId33"/>
    <p:sldId id="2415" r:id="rId34"/>
    <p:sldId id="2416" r:id="rId35"/>
    <p:sldId id="2417" r:id="rId36"/>
    <p:sldId id="2496" r:id="rId37"/>
    <p:sldId id="2418" r:id="rId38"/>
    <p:sldId id="2419" r:id="rId39"/>
    <p:sldId id="2498" r:id="rId40"/>
    <p:sldId id="684" r:id="rId41"/>
    <p:sldId id="2491" r:id="rId42"/>
    <p:sldId id="2489" r:id="rId43"/>
    <p:sldId id="2502" r:id="rId44"/>
    <p:sldId id="2385" r:id="rId45"/>
    <p:sldId id="2387" r:id="rId46"/>
    <p:sldId id="2388" r:id="rId47"/>
    <p:sldId id="308" r:id="rId48"/>
    <p:sldId id="288" r:id="rId49"/>
    <p:sldId id="290" r:id="rId50"/>
    <p:sldId id="291" r:id="rId51"/>
    <p:sldId id="292" r:id="rId52"/>
    <p:sldId id="2390" r:id="rId53"/>
    <p:sldId id="293" r:id="rId54"/>
    <p:sldId id="294" r:id="rId55"/>
    <p:sldId id="299" r:id="rId56"/>
    <p:sldId id="2391" r:id="rId57"/>
    <p:sldId id="301" r:id="rId58"/>
    <p:sldId id="300" r:id="rId59"/>
    <p:sldId id="302" r:id="rId60"/>
    <p:sldId id="304" r:id="rId61"/>
    <p:sldId id="309" r:id="rId62"/>
    <p:sldId id="310" r:id="rId63"/>
    <p:sldId id="242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1D0A62-9E8F-48E7-BA62-ABFF9C13A4E8}" v="1248" dt="2024-04-28T03:29:07.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25" autoAdjust="0"/>
  </p:normalViewPr>
  <p:slideViewPr>
    <p:cSldViewPr snapToGrid="0">
      <p:cViewPr varScale="1">
        <p:scale>
          <a:sx n="90" d="100"/>
          <a:sy n="90" d="100"/>
        </p:scale>
        <p:origin x="750" y="96"/>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Caudill" userId="252c6edc2c10e03e" providerId="LiveId" clId="{DA1D0A62-9E8F-48E7-BA62-ABFF9C13A4E8}"/>
    <pc:docChg chg="undo custSel addSld delSld modSld sldOrd delMainMaster">
      <pc:chgData name="Barry Caudill" userId="252c6edc2c10e03e" providerId="LiveId" clId="{DA1D0A62-9E8F-48E7-BA62-ABFF9C13A4E8}" dt="2024-04-28T03:29:07.985" v="4396" actId="1076"/>
      <pc:docMkLst>
        <pc:docMk/>
      </pc:docMkLst>
      <pc:sldChg chg="add del mod modShow">
        <pc:chgData name="Barry Caudill" userId="252c6edc2c10e03e" providerId="LiveId" clId="{DA1D0A62-9E8F-48E7-BA62-ABFF9C13A4E8}" dt="2024-04-26T02:27:30.023" v="1184" actId="47"/>
        <pc:sldMkLst>
          <pc:docMk/>
          <pc:sldMk cId="0" sldId="259"/>
        </pc:sldMkLst>
      </pc:sldChg>
      <pc:sldChg chg="addSp delSp modSp add mod ord modShow">
        <pc:chgData name="Barry Caudill" userId="252c6edc2c10e03e" providerId="LiveId" clId="{DA1D0A62-9E8F-48E7-BA62-ABFF9C13A4E8}" dt="2024-04-27T19:19:51.570" v="1872" actId="14100"/>
        <pc:sldMkLst>
          <pc:docMk/>
          <pc:sldMk cId="0" sldId="272"/>
        </pc:sldMkLst>
        <pc:spChg chg="mod">
          <ac:chgData name="Barry Caudill" userId="252c6edc2c10e03e" providerId="LiveId" clId="{DA1D0A62-9E8F-48E7-BA62-ABFF9C13A4E8}" dt="2024-04-27T19:19:51.570" v="1872" actId="14100"/>
          <ac:spMkLst>
            <pc:docMk/>
            <pc:sldMk cId="0" sldId="272"/>
            <ac:spMk id="34819" creationId="{0F5FACD6-71EC-E252-AE13-DEA480A18168}"/>
          </ac:spMkLst>
        </pc:spChg>
        <pc:spChg chg="mod">
          <ac:chgData name="Barry Caudill" userId="252c6edc2c10e03e" providerId="LiveId" clId="{DA1D0A62-9E8F-48E7-BA62-ABFF9C13A4E8}" dt="2024-04-25T12:08:00.767" v="501" actId="27636"/>
          <ac:spMkLst>
            <pc:docMk/>
            <pc:sldMk cId="0" sldId="272"/>
            <ac:spMk id="222210" creationId="{C86A20EC-752C-F5A3-CF0D-D370BF090FDF}"/>
          </ac:spMkLst>
        </pc:spChg>
        <pc:picChg chg="add mod">
          <ac:chgData name="Barry Caudill" userId="252c6edc2c10e03e" providerId="LiveId" clId="{DA1D0A62-9E8F-48E7-BA62-ABFF9C13A4E8}" dt="2024-04-27T19:19:43.097" v="1870" actId="1076"/>
          <ac:picMkLst>
            <pc:docMk/>
            <pc:sldMk cId="0" sldId="272"/>
            <ac:picMk id="1026" creationId="{EE3B838C-75F4-8EAA-49E9-1AD76ACF694A}"/>
          </ac:picMkLst>
        </pc:picChg>
        <pc:picChg chg="del mod">
          <ac:chgData name="Barry Caudill" userId="252c6edc2c10e03e" providerId="LiveId" clId="{DA1D0A62-9E8F-48E7-BA62-ABFF9C13A4E8}" dt="2024-04-27T19:19:31.738" v="1866" actId="478"/>
          <ac:picMkLst>
            <pc:docMk/>
            <pc:sldMk cId="0" sldId="272"/>
            <ac:picMk id="222212" creationId="{609195F7-2206-8F62-D428-174BD1CCF9B3}"/>
          </ac:picMkLst>
        </pc:picChg>
      </pc:sldChg>
      <pc:sldChg chg="modSp add del mod ord modShow">
        <pc:chgData name="Barry Caudill" userId="252c6edc2c10e03e" providerId="LiveId" clId="{DA1D0A62-9E8F-48E7-BA62-ABFF9C13A4E8}" dt="2024-04-27T19:47:44.240" v="2078" actId="47"/>
        <pc:sldMkLst>
          <pc:docMk/>
          <pc:sldMk cId="0" sldId="273"/>
        </pc:sldMkLst>
        <pc:spChg chg="mod">
          <ac:chgData name="Barry Caudill" userId="252c6edc2c10e03e" providerId="LiveId" clId="{DA1D0A62-9E8F-48E7-BA62-ABFF9C13A4E8}" dt="2024-04-25T12:08:00.782" v="503" actId="27636"/>
          <ac:spMkLst>
            <pc:docMk/>
            <pc:sldMk cId="0" sldId="273"/>
            <ac:spMk id="226306" creationId="{005D77E8-1DBE-FB7C-0F1C-40C81582239E}"/>
          </ac:spMkLst>
        </pc:spChg>
      </pc:sldChg>
      <pc:sldChg chg="add del mod ord modShow">
        <pc:chgData name="Barry Caudill" userId="252c6edc2c10e03e" providerId="LiveId" clId="{DA1D0A62-9E8F-48E7-BA62-ABFF9C13A4E8}" dt="2024-04-26T12:43:40.537" v="1493" actId="47"/>
        <pc:sldMkLst>
          <pc:docMk/>
          <pc:sldMk cId="0" sldId="277"/>
        </pc:sldMkLst>
      </pc:sldChg>
      <pc:sldChg chg="modSp add del mod modShow">
        <pc:chgData name="Barry Caudill" userId="252c6edc2c10e03e" providerId="LiveId" clId="{DA1D0A62-9E8F-48E7-BA62-ABFF9C13A4E8}" dt="2024-04-26T14:24:33.028" v="1572" actId="47"/>
        <pc:sldMkLst>
          <pc:docMk/>
          <pc:sldMk cId="0" sldId="281"/>
        </pc:sldMkLst>
        <pc:spChg chg="mod">
          <ac:chgData name="Barry Caudill" userId="252c6edc2c10e03e" providerId="LiveId" clId="{DA1D0A62-9E8F-48E7-BA62-ABFF9C13A4E8}" dt="2024-04-25T12:08:00.861" v="517" actId="27636"/>
          <ac:spMkLst>
            <pc:docMk/>
            <pc:sldMk cId="0" sldId="281"/>
            <ac:spMk id="261122" creationId="{C62BEBE3-D83E-342A-D11B-9B80E9975C9E}"/>
          </ac:spMkLst>
        </pc:spChg>
      </pc:sldChg>
      <pc:sldChg chg="modSp add mod modAnim">
        <pc:chgData name="Barry Caudill" userId="252c6edc2c10e03e" providerId="LiveId" clId="{DA1D0A62-9E8F-48E7-BA62-ABFF9C13A4E8}" dt="2024-04-28T03:05:28.026" v="4326" actId="1076"/>
        <pc:sldMkLst>
          <pc:docMk/>
          <pc:sldMk cId="0" sldId="288"/>
        </pc:sldMkLst>
        <pc:spChg chg="mod">
          <ac:chgData name="Barry Caudill" userId="252c6edc2c10e03e" providerId="LiveId" clId="{DA1D0A62-9E8F-48E7-BA62-ABFF9C13A4E8}" dt="2024-04-28T03:05:28.026" v="4326" actId="1076"/>
          <ac:spMkLst>
            <pc:docMk/>
            <pc:sldMk cId="0" sldId="288"/>
            <ac:spMk id="73731" creationId="{DE45308C-CEEF-9686-F668-1188408A3693}"/>
          </ac:spMkLst>
        </pc:spChg>
        <pc:spChg chg="mod">
          <ac:chgData name="Barry Caudill" userId="252c6edc2c10e03e" providerId="LiveId" clId="{DA1D0A62-9E8F-48E7-BA62-ABFF9C13A4E8}" dt="2024-04-27T04:08:41.014" v="1697" actId="1076"/>
          <ac:spMkLst>
            <pc:docMk/>
            <pc:sldMk cId="0" sldId="288"/>
            <ac:spMk id="183298" creationId="{A24AF8E3-C486-000C-AC41-8B2587751448}"/>
          </ac:spMkLst>
        </pc:spChg>
        <pc:picChg chg="mod">
          <ac:chgData name="Barry Caudill" userId="252c6edc2c10e03e" providerId="LiveId" clId="{DA1D0A62-9E8F-48E7-BA62-ABFF9C13A4E8}" dt="2024-04-27T04:08:29.891" v="1693" actId="1076"/>
          <ac:picMkLst>
            <pc:docMk/>
            <pc:sldMk cId="0" sldId="288"/>
            <ac:picMk id="183300" creationId="{51BF6995-0689-B83F-FE88-39E3DBB060BC}"/>
          </ac:picMkLst>
        </pc:picChg>
      </pc:sldChg>
      <pc:sldChg chg="modSp add mod ord modNotesTx">
        <pc:chgData name="Barry Caudill" userId="252c6edc2c10e03e" providerId="LiveId" clId="{DA1D0A62-9E8F-48E7-BA62-ABFF9C13A4E8}" dt="2024-04-28T01:54:04.145" v="2925" actId="20577"/>
        <pc:sldMkLst>
          <pc:docMk/>
          <pc:sldMk cId="0" sldId="289"/>
        </pc:sldMkLst>
        <pc:spChg chg="mod">
          <ac:chgData name="Barry Caudill" userId="252c6edc2c10e03e" providerId="LiveId" clId="{DA1D0A62-9E8F-48E7-BA62-ABFF9C13A4E8}" dt="2024-04-27T19:02:24.853" v="1765" actId="255"/>
          <ac:spMkLst>
            <pc:docMk/>
            <pc:sldMk cId="0" sldId="289"/>
            <ac:spMk id="81923" creationId="{083752E3-257A-FCA0-ED74-FE8E5A5C7E4C}"/>
          </ac:spMkLst>
        </pc:spChg>
        <pc:spChg chg="mod">
          <ac:chgData name="Barry Caudill" userId="252c6edc2c10e03e" providerId="LiveId" clId="{DA1D0A62-9E8F-48E7-BA62-ABFF9C13A4E8}" dt="2024-04-28T01:36:54.447" v="2708" actId="20577"/>
          <ac:spMkLst>
            <pc:docMk/>
            <pc:sldMk cId="0" sldId="289"/>
            <ac:spMk id="243714" creationId="{381B669B-4316-0D17-9770-BDE8785A5E04}"/>
          </ac:spMkLst>
        </pc:spChg>
        <pc:picChg chg="mod">
          <ac:chgData name="Barry Caudill" userId="252c6edc2c10e03e" providerId="LiveId" clId="{DA1D0A62-9E8F-48E7-BA62-ABFF9C13A4E8}" dt="2024-04-27T19:02:04.759" v="1758" actId="1076"/>
          <ac:picMkLst>
            <pc:docMk/>
            <pc:sldMk cId="0" sldId="289"/>
            <ac:picMk id="243716" creationId="{7A48CCE2-F464-69B2-A13D-C070F4252639}"/>
          </ac:picMkLst>
        </pc:picChg>
      </pc:sldChg>
      <pc:sldChg chg="modSp add mod modAnim">
        <pc:chgData name="Barry Caudill" userId="252c6edc2c10e03e" providerId="LiveId" clId="{DA1D0A62-9E8F-48E7-BA62-ABFF9C13A4E8}" dt="2024-04-27T19:42:15.158" v="2051"/>
        <pc:sldMkLst>
          <pc:docMk/>
          <pc:sldMk cId="0" sldId="290"/>
        </pc:sldMkLst>
        <pc:spChg chg="mod">
          <ac:chgData name="Barry Caudill" userId="252c6edc2c10e03e" providerId="LiveId" clId="{DA1D0A62-9E8F-48E7-BA62-ABFF9C13A4E8}" dt="2024-04-27T04:09:15.066" v="1701" actId="1076"/>
          <ac:spMkLst>
            <pc:docMk/>
            <pc:sldMk cId="0" sldId="290"/>
            <ac:spMk id="79875" creationId="{609A2623-973F-E566-8046-1037EC46433C}"/>
          </ac:spMkLst>
        </pc:spChg>
        <pc:spChg chg="mod">
          <ac:chgData name="Barry Caudill" userId="252c6edc2c10e03e" providerId="LiveId" clId="{DA1D0A62-9E8F-48E7-BA62-ABFF9C13A4E8}" dt="2024-04-27T04:09:20.150" v="1703" actId="1076"/>
          <ac:spMkLst>
            <pc:docMk/>
            <pc:sldMk cId="0" sldId="290"/>
            <ac:spMk id="185346" creationId="{2F7A01E7-50FF-48BA-CC8E-7AFB1C2B0B01}"/>
          </ac:spMkLst>
        </pc:spChg>
        <pc:picChg chg="mod">
          <ac:chgData name="Barry Caudill" userId="252c6edc2c10e03e" providerId="LiveId" clId="{DA1D0A62-9E8F-48E7-BA62-ABFF9C13A4E8}" dt="2024-04-27T04:09:03.818" v="1698" actId="1076"/>
          <ac:picMkLst>
            <pc:docMk/>
            <pc:sldMk cId="0" sldId="290"/>
            <ac:picMk id="185348" creationId="{1FBF12E6-C68E-51B9-16B2-4BB299963685}"/>
          </ac:picMkLst>
        </pc:picChg>
      </pc:sldChg>
      <pc:sldChg chg="modSp add mod modAnim">
        <pc:chgData name="Barry Caudill" userId="252c6edc2c10e03e" providerId="LiveId" clId="{DA1D0A62-9E8F-48E7-BA62-ABFF9C13A4E8}" dt="2024-04-27T19:51:52.670" v="2113"/>
        <pc:sldMkLst>
          <pc:docMk/>
          <pc:sldMk cId="0" sldId="291"/>
        </pc:sldMkLst>
        <pc:spChg chg="mod">
          <ac:chgData name="Barry Caudill" userId="252c6edc2c10e03e" providerId="LiveId" clId="{DA1D0A62-9E8F-48E7-BA62-ABFF9C13A4E8}" dt="2024-04-27T04:09:29.437" v="1706" actId="14100"/>
          <ac:spMkLst>
            <pc:docMk/>
            <pc:sldMk cId="0" sldId="291"/>
            <ac:spMk id="137219" creationId="{E207DF8B-F7F3-CF37-B957-4CA86F30C2ED}"/>
          </ac:spMkLst>
        </pc:spChg>
        <pc:picChg chg="mod">
          <ac:chgData name="Barry Caudill" userId="252c6edc2c10e03e" providerId="LiveId" clId="{DA1D0A62-9E8F-48E7-BA62-ABFF9C13A4E8}" dt="2024-04-27T04:09:24.186" v="1704" actId="1076"/>
          <ac:picMkLst>
            <pc:docMk/>
            <pc:sldMk cId="0" sldId="291"/>
            <ac:picMk id="187396" creationId="{2F8E53A5-AEA7-F9EB-CA01-74FA63A0B6AF}"/>
          </ac:picMkLst>
        </pc:picChg>
      </pc:sldChg>
      <pc:sldChg chg="modSp add mod modAnim">
        <pc:chgData name="Barry Caudill" userId="252c6edc2c10e03e" providerId="LiveId" clId="{DA1D0A62-9E8F-48E7-BA62-ABFF9C13A4E8}" dt="2024-04-27T19:51:48.739" v="2111"/>
        <pc:sldMkLst>
          <pc:docMk/>
          <pc:sldMk cId="0" sldId="292"/>
        </pc:sldMkLst>
        <pc:spChg chg="mod">
          <ac:chgData name="Barry Caudill" userId="252c6edc2c10e03e" providerId="LiveId" clId="{DA1D0A62-9E8F-48E7-BA62-ABFF9C13A4E8}" dt="2024-04-25T03:32:56.454" v="156" actId="27636"/>
          <ac:spMkLst>
            <pc:docMk/>
            <pc:sldMk cId="0" sldId="292"/>
            <ac:spMk id="189442" creationId="{C087BB22-9F26-CB91-CD6F-4E5441D73EEF}"/>
          </ac:spMkLst>
        </pc:spChg>
      </pc:sldChg>
      <pc:sldChg chg="modSp add mod modAnim">
        <pc:chgData name="Barry Caudill" userId="252c6edc2c10e03e" providerId="LiveId" clId="{DA1D0A62-9E8F-48E7-BA62-ABFF9C13A4E8}" dt="2024-04-27T19:51:40.059" v="2109"/>
        <pc:sldMkLst>
          <pc:docMk/>
          <pc:sldMk cId="0" sldId="293"/>
        </pc:sldMkLst>
        <pc:spChg chg="mod">
          <ac:chgData name="Barry Caudill" userId="252c6edc2c10e03e" providerId="LiveId" clId="{DA1D0A62-9E8F-48E7-BA62-ABFF9C13A4E8}" dt="2024-04-27T04:10:04.294" v="1712" actId="14100"/>
          <ac:spMkLst>
            <pc:docMk/>
            <pc:sldMk cId="0" sldId="293"/>
            <ac:spMk id="67587" creationId="{FAFED3A2-F67C-923E-5D38-77AA82D0254A}"/>
          </ac:spMkLst>
        </pc:spChg>
        <pc:spChg chg="mod">
          <ac:chgData name="Barry Caudill" userId="252c6edc2c10e03e" providerId="LiveId" clId="{DA1D0A62-9E8F-48E7-BA62-ABFF9C13A4E8}" dt="2024-04-27T04:09:59.245" v="1710" actId="27636"/>
          <ac:spMkLst>
            <pc:docMk/>
            <pc:sldMk cId="0" sldId="293"/>
            <ac:spMk id="193538" creationId="{8FE6E35B-9C57-C525-2BCD-4EEFBE61A573}"/>
          </ac:spMkLst>
        </pc:spChg>
        <pc:picChg chg="mod">
          <ac:chgData name="Barry Caudill" userId="252c6edc2c10e03e" providerId="LiveId" clId="{DA1D0A62-9E8F-48E7-BA62-ABFF9C13A4E8}" dt="2024-04-27T04:09:55.191" v="1707" actId="1076"/>
          <ac:picMkLst>
            <pc:docMk/>
            <pc:sldMk cId="0" sldId="293"/>
            <ac:picMk id="193540" creationId="{9DBAB340-BEDF-34F1-22FB-B5C0885B1F45}"/>
          </ac:picMkLst>
        </pc:picChg>
      </pc:sldChg>
      <pc:sldChg chg="delSp modSp add mod modAnim">
        <pc:chgData name="Barry Caudill" userId="252c6edc2c10e03e" providerId="LiveId" clId="{DA1D0A62-9E8F-48E7-BA62-ABFF9C13A4E8}" dt="2024-04-27T19:51:35.430" v="2106"/>
        <pc:sldMkLst>
          <pc:docMk/>
          <pc:sldMk cId="0" sldId="294"/>
        </pc:sldMkLst>
        <pc:spChg chg="mod">
          <ac:chgData name="Barry Caudill" userId="252c6edc2c10e03e" providerId="LiveId" clId="{DA1D0A62-9E8F-48E7-BA62-ABFF9C13A4E8}" dt="2024-04-27T19:44:44.016" v="2063" actId="1076"/>
          <ac:spMkLst>
            <pc:docMk/>
            <pc:sldMk cId="0" sldId="294"/>
            <ac:spMk id="52227" creationId="{8AA9B150-A752-6784-6E82-B45CC9F6B16B}"/>
          </ac:spMkLst>
        </pc:spChg>
        <pc:spChg chg="mod">
          <ac:chgData name="Barry Caudill" userId="252c6edc2c10e03e" providerId="LiveId" clId="{DA1D0A62-9E8F-48E7-BA62-ABFF9C13A4E8}" dt="2024-04-27T19:44:27.480" v="2057" actId="6549"/>
          <ac:spMkLst>
            <pc:docMk/>
            <pc:sldMk cId="0" sldId="294"/>
            <ac:spMk id="195586" creationId="{82941C66-21EC-423B-C677-E433F209BBA7}"/>
          </ac:spMkLst>
        </pc:spChg>
        <pc:picChg chg="del mod">
          <ac:chgData name="Barry Caudill" userId="252c6edc2c10e03e" providerId="LiveId" clId="{DA1D0A62-9E8F-48E7-BA62-ABFF9C13A4E8}" dt="2024-04-27T19:44:20.583" v="2054" actId="478"/>
          <ac:picMkLst>
            <pc:docMk/>
            <pc:sldMk cId="0" sldId="294"/>
            <ac:picMk id="195588" creationId="{22AABADE-69E7-3BB8-D0AC-6F1C9DB4EF55}"/>
          </ac:picMkLst>
        </pc:picChg>
      </pc:sldChg>
      <pc:sldChg chg="modSp add del mod modShow">
        <pc:chgData name="Barry Caudill" userId="252c6edc2c10e03e" providerId="LiveId" clId="{DA1D0A62-9E8F-48E7-BA62-ABFF9C13A4E8}" dt="2024-04-26T14:24:29.684" v="1571" actId="47"/>
        <pc:sldMkLst>
          <pc:docMk/>
          <pc:sldMk cId="0" sldId="295"/>
        </pc:sldMkLst>
        <pc:spChg chg="mod">
          <ac:chgData name="Barry Caudill" userId="252c6edc2c10e03e" providerId="LiveId" clId="{DA1D0A62-9E8F-48E7-BA62-ABFF9C13A4E8}" dt="2024-04-25T12:08:00.861" v="518" actId="27636"/>
          <ac:spMkLst>
            <pc:docMk/>
            <pc:sldMk cId="0" sldId="295"/>
            <ac:spMk id="265218" creationId="{95893C34-2164-4EAD-F9DF-029B24098181}"/>
          </ac:spMkLst>
        </pc:spChg>
      </pc:sldChg>
      <pc:sldChg chg="add del">
        <pc:chgData name="Barry Caudill" userId="252c6edc2c10e03e" providerId="LiveId" clId="{DA1D0A62-9E8F-48E7-BA62-ABFF9C13A4E8}" dt="2024-04-25T03:42:59.815" v="492" actId="47"/>
        <pc:sldMkLst>
          <pc:docMk/>
          <pc:sldMk cId="0" sldId="297"/>
        </pc:sldMkLst>
      </pc:sldChg>
      <pc:sldChg chg="modSp add del mod modShow">
        <pc:chgData name="Barry Caudill" userId="252c6edc2c10e03e" providerId="LiveId" clId="{DA1D0A62-9E8F-48E7-BA62-ABFF9C13A4E8}" dt="2024-04-27T19:46:28.682" v="2074" actId="47"/>
        <pc:sldMkLst>
          <pc:docMk/>
          <pc:sldMk cId="0" sldId="298"/>
        </pc:sldMkLst>
        <pc:spChg chg="mod">
          <ac:chgData name="Barry Caudill" userId="252c6edc2c10e03e" providerId="LiveId" clId="{DA1D0A62-9E8F-48E7-BA62-ABFF9C13A4E8}" dt="2024-04-25T03:32:56.673" v="161" actId="27636"/>
          <ac:spMkLst>
            <pc:docMk/>
            <pc:sldMk cId="0" sldId="298"/>
            <ac:spMk id="203778" creationId="{6B8916E3-7DB7-D45D-FF89-10502277688D}"/>
          </ac:spMkLst>
        </pc:spChg>
      </pc:sldChg>
      <pc:sldChg chg="delSp modSp add mod modAnim">
        <pc:chgData name="Barry Caudill" userId="252c6edc2c10e03e" providerId="LiveId" clId="{DA1D0A62-9E8F-48E7-BA62-ABFF9C13A4E8}" dt="2024-04-27T19:51:30.490" v="2104"/>
        <pc:sldMkLst>
          <pc:docMk/>
          <pc:sldMk cId="0" sldId="299"/>
        </pc:sldMkLst>
        <pc:spChg chg="mod">
          <ac:chgData name="Barry Caudill" userId="252c6edc2c10e03e" providerId="LiveId" clId="{DA1D0A62-9E8F-48E7-BA62-ABFF9C13A4E8}" dt="2024-04-27T19:45:04.394" v="2070" actId="14100"/>
          <ac:spMkLst>
            <pc:docMk/>
            <pc:sldMk cId="0" sldId="299"/>
            <ac:spMk id="96259" creationId="{D1214B03-998F-FF6A-5F5E-726D498325E6}"/>
          </ac:spMkLst>
        </pc:spChg>
        <pc:spChg chg="mod">
          <ac:chgData name="Barry Caudill" userId="252c6edc2c10e03e" providerId="LiveId" clId="{DA1D0A62-9E8F-48E7-BA62-ABFF9C13A4E8}" dt="2024-04-27T19:44:57.811" v="2067" actId="1076"/>
          <ac:spMkLst>
            <pc:docMk/>
            <pc:sldMk cId="0" sldId="299"/>
            <ac:spMk id="197634" creationId="{41C2408D-E216-3008-EE80-D78147728B80}"/>
          </ac:spMkLst>
        </pc:spChg>
        <pc:picChg chg="del">
          <ac:chgData name="Barry Caudill" userId="252c6edc2c10e03e" providerId="LiveId" clId="{DA1D0A62-9E8F-48E7-BA62-ABFF9C13A4E8}" dt="2024-04-27T19:44:47.938" v="2064" actId="478"/>
          <ac:picMkLst>
            <pc:docMk/>
            <pc:sldMk cId="0" sldId="299"/>
            <ac:picMk id="197636" creationId="{D9B890FA-A7A4-E978-95EE-025A6B2EF9DC}"/>
          </ac:picMkLst>
        </pc:picChg>
      </pc:sldChg>
      <pc:sldChg chg="modSp add mod modAnim">
        <pc:chgData name="Barry Caudill" userId="252c6edc2c10e03e" providerId="LiveId" clId="{DA1D0A62-9E8F-48E7-BA62-ABFF9C13A4E8}" dt="2024-04-27T19:51:18.632" v="2101"/>
        <pc:sldMkLst>
          <pc:docMk/>
          <pc:sldMk cId="0" sldId="300"/>
        </pc:sldMkLst>
        <pc:spChg chg="mod">
          <ac:chgData name="Barry Caudill" userId="252c6edc2c10e03e" providerId="LiveId" clId="{DA1D0A62-9E8F-48E7-BA62-ABFF9C13A4E8}" dt="2024-04-27T04:11:16.123" v="1726" actId="1076"/>
          <ac:spMkLst>
            <pc:docMk/>
            <pc:sldMk cId="0" sldId="300"/>
            <ac:spMk id="97283" creationId="{B2130A44-73BA-E27A-86BC-C3D66C9500D7}"/>
          </ac:spMkLst>
        </pc:spChg>
        <pc:spChg chg="mod">
          <ac:chgData name="Barry Caudill" userId="252c6edc2c10e03e" providerId="LiveId" clId="{DA1D0A62-9E8F-48E7-BA62-ABFF9C13A4E8}" dt="2024-04-26T02:21:16.189" v="1133" actId="27636"/>
          <ac:spMkLst>
            <pc:docMk/>
            <pc:sldMk cId="0" sldId="300"/>
            <ac:spMk id="207874" creationId="{DA7CCD52-4564-B1BF-C96B-731D75D21C42}"/>
          </ac:spMkLst>
        </pc:spChg>
        <pc:picChg chg="mod">
          <ac:chgData name="Barry Caudill" userId="252c6edc2c10e03e" providerId="LiveId" clId="{DA1D0A62-9E8F-48E7-BA62-ABFF9C13A4E8}" dt="2024-04-26T02:21:05.937" v="1128" actId="1076"/>
          <ac:picMkLst>
            <pc:docMk/>
            <pc:sldMk cId="0" sldId="300"/>
            <ac:picMk id="207876" creationId="{B6F68C20-D431-EF37-9539-603F11292FC8}"/>
          </ac:picMkLst>
        </pc:picChg>
      </pc:sldChg>
      <pc:sldChg chg="modSp add mod modAnim">
        <pc:chgData name="Barry Caudill" userId="252c6edc2c10e03e" providerId="LiveId" clId="{DA1D0A62-9E8F-48E7-BA62-ABFF9C13A4E8}" dt="2024-04-27T19:51:23.491" v="2103"/>
        <pc:sldMkLst>
          <pc:docMk/>
          <pc:sldMk cId="0" sldId="301"/>
        </pc:sldMkLst>
        <pc:spChg chg="mod">
          <ac:chgData name="Barry Caudill" userId="252c6edc2c10e03e" providerId="LiveId" clId="{DA1D0A62-9E8F-48E7-BA62-ABFF9C13A4E8}" dt="2024-04-27T04:11:07.799" v="1725" actId="20577"/>
          <ac:spMkLst>
            <pc:docMk/>
            <pc:sldMk cId="0" sldId="301"/>
            <ac:spMk id="98307" creationId="{BC5561FC-4DDC-0ED3-5F89-519DBDC62F7E}"/>
          </ac:spMkLst>
        </pc:spChg>
        <pc:spChg chg="mod">
          <ac:chgData name="Barry Caudill" userId="252c6edc2c10e03e" providerId="LiveId" clId="{DA1D0A62-9E8F-48E7-BA62-ABFF9C13A4E8}" dt="2024-04-25T03:32:56.767" v="162" actId="27636"/>
          <ac:spMkLst>
            <pc:docMk/>
            <pc:sldMk cId="0" sldId="301"/>
            <ac:spMk id="205826" creationId="{041E5498-23BD-AB43-1945-BB74E08DF51B}"/>
          </ac:spMkLst>
        </pc:spChg>
        <pc:picChg chg="mod">
          <ac:chgData name="Barry Caudill" userId="252c6edc2c10e03e" providerId="LiveId" clId="{DA1D0A62-9E8F-48E7-BA62-ABFF9C13A4E8}" dt="2024-04-27T04:10:50.783" v="1715" actId="1076"/>
          <ac:picMkLst>
            <pc:docMk/>
            <pc:sldMk cId="0" sldId="301"/>
            <ac:picMk id="205828" creationId="{5627E4D1-A9C9-0FCB-59F5-2B34F1A5527D}"/>
          </ac:picMkLst>
        </pc:picChg>
      </pc:sldChg>
      <pc:sldChg chg="modSp add mod modAnim">
        <pc:chgData name="Barry Caudill" userId="252c6edc2c10e03e" providerId="LiveId" clId="{DA1D0A62-9E8F-48E7-BA62-ABFF9C13A4E8}" dt="2024-04-27T19:51:14.853" v="2097"/>
        <pc:sldMkLst>
          <pc:docMk/>
          <pc:sldMk cId="0" sldId="302"/>
        </pc:sldMkLst>
        <pc:spChg chg="mod">
          <ac:chgData name="Barry Caudill" userId="252c6edc2c10e03e" providerId="LiveId" clId="{DA1D0A62-9E8F-48E7-BA62-ABFF9C13A4E8}" dt="2024-04-26T02:26:36.391" v="1180" actId="1076"/>
          <ac:spMkLst>
            <pc:docMk/>
            <pc:sldMk cId="0" sldId="302"/>
            <ac:spMk id="26627" creationId="{08FA7DBB-4D5E-775C-9A51-C1F96446063B}"/>
          </ac:spMkLst>
        </pc:spChg>
        <pc:spChg chg="mod">
          <ac:chgData name="Barry Caudill" userId="252c6edc2c10e03e" providerId="LiveId" clId="{DA1D0A62-9E8F-48E7-BA62-ABFF9C13A4E8}" dt="2024-04-27T19:47:01.717" v="2077" actId="1076"/>
          <ac:spMkLst>
            <pc:docMk/>
            <pc:sldMk cId="0" sldId="302"/>
            <ac:spMk id="209922" creationId="{1C70281F-6622-E2BF-8F6E-90C4E6E9073F}"/>
          </ac:spMkLst>
        </pc:spChg>
        <pc:picChg chg="mod">
          <ac:chgData name="Barry Caudill" userId="252c6edc2c10e03e" providerId="LiveId" clId="{DA1D0A62-9E8F-48E7-BA62-ABFF9C13A4E8}" dt="2024-04-26T02:21:58.158" v="1140" actId="1076"/>
          <ac:picMkLst>
            <pc:docMk/>
            <pc:sldMk cId="0" sldId="302"/>
            <ac:picMk id="209924" creationId="{6507A7C8-2C12-0649-F7AF-8583FFB63EBA}"/>
          </ac:picMkLst>
        </pc:picChg>
      </pc:sldChg>
      <pc:sldChg chg="add">
        <pc:chgData name="Barry Caudill" userId="252c6edc2c10e03e" providerId="LiveId" clId="{DA1D0A62-9E8F-48E7-BA62-ABFF9C13A4E8}" dt="2024-04-25T03:28:43.115" v="144"/>
        <pc:sldMkLst>
          <pc:docMk/>
          <pc:sldMk cId="0" sldId="304"/>
        </pc:sldMkLst>
      </pc:sldChg>
      <pc:sldChg chg="addSp modSp add mod modAnim modNotesTx">
        <pc:chgData name="Barry Caudill" userId="252c6edc2c10e03e" providerId="LiveId" clId="{DA1D0A62-9E8F-48E7-BA62-ABFF9C13A4E8}" dt="2024-04-28T03:05:19.991" v="4325" actId="1076"/>
        <pc:sldMkLst>
          <pc:docMk/>
          <pc:sldMk cId="0" sldId="308"/>
        </pc:sldMkLst>
        <pc:spChg chg="add mod">
          <ac:chgData name="Barry Caudill" userId="252c6edc2c10e03e" providerId="LiveId" clId="{DA1D0A62-9E8F-48E7-BA62-ABFF9C13A4E8}" dt="2024-04-28T03:05:19.991" v="4325" actId="1076"/>
          <ac:spMkLst>
            <pc:docMk/>
            <pc:sldMk cId="0" sldId="308"/>
            <ac:spMk id="2" creationId="{A58B880A-2321-691B-7D9A-6F39707CCE93}"/>
          </ac:spMkLst>
        </pc:spChg>
        <pc:spChg chg="mod">
          <ac:chgData name="Barry Caudill" userId="252c6edc2c10e03e" providerId="LiveId" clId="{DA1D0A62-9E8F-48E7-BA62-ABFF9C13A4E8}" dt="2024-04-27T04:08:19.181" v="1692" actId="27636"/>
          <ac:spMkLst>
            <pc:docMk/>
            <pc:sldMk cId="0" sldId="308"/>
            <ac:spMk id="73731" creationId="{0D019355-E513-64E4-8888-762302801FDA}"/>
          </ac:spMkLst>
        </pc:spChg>
        <pc:spChg chg="mod">
          <ac:chgData name="Barry Caudill" userId="252c6edc2c10e03e" providerId="LiveId" clId="{DA1D0A62-9E8F-48E7-BA62-ABFF9C13A4E8}" dt="2024-04-25T03:32:56.329" v="152" actId="27636"/>
          <ac:spMkLst>
            <pc:docMk/>
            <pc:sldMk cId="0" sldId="308"/>
            <ac:spMk id="181250" creationId="{31B30299-49F6-440B-E0A9-CFFCEE827ADC}"/>
          </ac:spMkLst>
        </pc:spChg>
        <pc:picChg chg="mod">
          <ac:chgData name="Barry Caudill" userId="252c6edc2c10e03e" providerId="LiveId" clId="{DA1D0A62-9E8F-48E7-BA62-ABFF9C13A4E8}" dt="2024-04-27T04:07:55.703" v="1690" actId="1076"/>
          <ac:picMkLst>
            <pc:docMk/>
            <pc:sldMk cId="0" sldId="308"/>
            <ac:picMk id="181252" creationId="{352BD783-C11D-11B3-331E-C69CB0370910}"/>
          </ac:picMkLst>
        </pc:picChg>
      </pc:sldChg>
      <pc:sldChg chg="modSp add mod modAnim">
        <pc:chgData name="Barry Caudill" userId="252c6edc2c10e03e" providerId="LiveId" clId="{DA1D0A62-9E8F-48E7-BA62-ABFF9C13A4E8}" dt="2024-04-27T19:51:08.785" v="2093"/>
        <pc:sldMkLst>
          <pc:docMk/>
          <pc:sldMk cId="0" sldId="309"/>
        </pc:sldMkLst>
        <pc:spChg chg="mod">
          <ac:chgData name="Barry Caudill" userId="252c6edc2c10e03e" providerId="LiveId" clId="{DA1D0A62-9E8F-48E7-BA62-ABFF9C13A4E8}" dt="2024-04-26T02:22:59.704" v="1152" actId="12"/>
          <ac:spMkLst>
            <pc:docMk/>
            <pc:sldMk cId="0" sldId="309"/>
            <ac:spMk id="80899" creationId="{5D03E33E-47EC-18F5-4DAB-C912BCD7501A}"/>
          </ac:spMkLst>
        </pc:spChg>
        <pc:spChg chg="mod">
          <ac:chgData name="Barry Caudill" userId="252c6edc2c10e03e" providerId="LiveId" clId="{DA1D0A62-9E8F-48E7-BA62-ABFF9C13A4E8}" dt="2024-04-26T02:22:37.736" v="1147" actId="1076"/>
          <ac:spMkLst>
            <pc:docMk/>
            <pc:sldMk cId="0" sldId="309"/>
            <ac:spMk id="214018" creationId="{453D855B-09CF-F7CB-95A4-1FAFBA840294}"/>
          </ac:spMkLst>
        </pc:spChg>
      </pc:sldChg>
      <pc:sldChg chg="modSp add del mod modAnim">
        <pc:chgData name="Barry Caudill" userId="252c6edc2c10e03e" providerId="LiveId" clId="{DA1D0A62-9E8F-48E7-BA62-ABFF9C13A4E8}" dt="2024-04-28T00:02:32.094" v="2155" actId="47"/>
        <pc:sldMkLst>
          <pc:docMk/>
          <pc:sldMk cId="0" sldId="310"/>
        </pc:sldMkLst>
        <pc:spChg chg="mod">
          <ac:chgData name="Barry Caudill" userId="252c6edc2c10e03e" providerId="LiveId" clId="{DA1D0A62-9E8F-48E7-BA62-ABFF9C13A4E8}" dt="2024-04-27T20:09:26.913" v="2153" actId="20577"/>
          <ac:spMkLst>
            <pc:docMk/>
            <pc:sldMk cId="0" sldId="310"/>
            <ac:spMk id="81923" creationId="{C7A81AB0-DFD8-CA4E-1BCE-F9B8BC63B0CC}"/>
          </ac:spMkLst>
        </pc:spChg>
        <pc:spChg chg="mod">
          <ac:chgData name="Barry Caudill" userId="252c6edc2c10e03e" providerId="LiveId" clId="{DA1D0A62-9E8F-48E7-BA62-ABFF9C13A4E8}" dt="2024-04-26T02:23:45.743" v="1159" actId="14100"/>
          <ac:spMkLst>
            <pc:docMk/>
            <pc:sldMk cId="0" sldId="310"/>
            <ac:spMk id="215042" creationId="{BE0B13F5-E491-5C9A-E797-A0C79126E577}"/>
          </ac:spMkLst>
        </pc:spChg>
      </pc:sldChg>
      <pc:sldChg chg="add del mod modShow">
        <pc:chgData name="Barry Caudill" userId="252c6edc2c10e03e" providerId="LiveId" clId="{DA1D0A62-9E8F-48E7-BA62-ABFF9C13A4E8}" dt="2024-04-26T14:22:35.499" v="1566" actId="47"/>
        <pc:sldMkLst>
          <pc:docMk/>
          <pc:sldMk cId="0" sldId="487"/>
        </pc:sldMkLst>
      </pc:sldChg>
      <pc:sldChg chg="modSp add del mod modShow">
        <pc:chgData name="Barry Caudill" userId="252c6edc2c10e03e" providerId="LiveId" clId="{DA1D0A62-9E8F-48E7-BA62-ABFF9C13A4E8}" dt="2024-04-26T14:22:35.499" v="1566" actId="47"/>
        <pc:sldMkLst>
          <pc:docMk/>
          <pc:sldMk cId="0" sldId="492"/>
        </pc:sldMkLst>
        <pc:spChg chg="mod">
          <ac:chgData name="Barry Caudill" userId="252c6edc2c10e03e" providerId="LiveId" clId="{DA1D0A62-9E8F-48E7-BA62-ABFF9C13A4E8}" dt="2024-04-26T01:49:56.324" v="907" actId="1076"/>
          <ac:spMkLst>
            <pc:docMk/>
            <pc:sldMk cId="0" sldId="492"/>
            <ac:spMk id="6" creationId="{F4415DAA-CE12-67F6-A0C1-2924AF46BB19}"/>
          </ac:spMkLst>
        </pc:spChg>
      </pc:sldChg>
      <pc:sldChg chg="modSp add del mod modAnim modShow">
        <pc:chgData name="Barry Caudill" userId="252c6edc2c10e03e" providerId="LiveId" clId="{DA1D0A62-9E8F-48E7-BA62-ABFF9C13A4E8}" dt="2024-04-26T14:22:35.499" v="1566" actId="47"/>
        <pc:sldMkLst>
          <pc:docMk/>
          <pc:sldMk cId="0" sldId="506"/>
        </pc:sldMkLst>
        <pc:spChg chg="mod">
          <ac:chgData name="Barry Caudill" userId="252c6edc2c10e03e" providerId="LiveId" clId="{DA1D0A62-9E8F-48E7-BA62-ABFF9C13A4E8}" dt="2024-04-26T01:59:13.236" v="1029" actId="1076"/>
          <ac:spMkLst>
            <pc:docMk/>
            <pc:sldMk cId="0" sldId="506"/>
            <ac:spMk id="28674" creationId="{78989F2C-F2EB-EC6E-A506-414797364DC2}"/>
          </ac:spMkLst>
        </pc:spChg>
        <pc:spChg chg="mod">
          <ac:chgData name="Barry Caudill" userId="252c6edc2c10e03e" providerId="LiveId" clId="{DA1D0A62-9E8F-48E7-BA62-ABFF9C13A4E8}" dt="2024-04-26T01:59:06.261" v="1028" actId="6549"/>
          <ac:spMkLst>
            <pc:docMk/>
            <pc:sldMk cId="0" sldId="506"/>
            <ac:spMk id="334851" creationId="{7A8AF381-48F5-B411-0C49-2B4CEECDFD28}"/>
          </ac:spMkLst>
        </pc:spChg>
      </pc:sldChg>
      <pc:sldChg chg="add del mod modShow">
        <pc:chgData name="Barry Caudill" userId="252c6edc2c10e03e" providerId="LiveId" clId="{DA1D0A62-9E8F-48E7-BA62-ABFF9C13A4E8}" dt="2024-04-26T02:27:30.023" v="1184" actId="47"/>
        <pc:sldMkLst>
          <pc:docMk/>
          <pc:sldMk cId="0" sldId="510"/>
        </pc:sldMkLst>
      </pc:sldChg>
      <pc:sldChg chg="add del mod modShow">
        <pc:chgData name="Barry Caudill" userId="252c6edc2c10e03e" providerId="LiveId" clId="{DA1D0A62-9E8F-48E7-BA62-ABFF9C13A4E8}" dt="2024-04-26T14:22:35.499" v="1566" actId="47"/>
        <pc:sldMkLst>
          <pc:docMk/>
          <pc:sldMk cId="0" sldId="517"/>
        </pc:sldMkLst>
      </pc:sldChg>
      <pc:sldChg chg="add del mod modShow">
        <pc:chgData name="Barry Caudill" userId="252c6edc2c10e03e" providerId="LiveId" clId="{DA1D0A62-9E8F-48E7-BA62-ABFF9C13A4E8}" dt="2024-04-26T02:27:30.023" v="1184" actId="47"/>
        <pc:sldMkLst>
          <pc:docMk/>
          <pc:sldMk cId="0" sldId="518"/>
        </pc:sldMkLst>
      </pc:sldChg>
      <pc:sldChg chg="del mod modShow">
        <pc:chgData name="Barry Caudill" userId="252c6edc2c10e03e" providerId="LiveId" clId="{DA1D0A62-9E8F-48E7-BA62-ABFF9C13A4E8}" dt="2024-04-26T14:25:51.079" v="1578" actId="47"/>
        <pc:sldMkLst>
          <pc:docMk/>
          <pc:sldMk cId="0" sldId="660"/>
        </pc:sldMkLst>
      </pc:sldChg>
      <pc:sldChg chg="del">
        <pc:chgData name="Barry Caudill" userId="252c6edc2c10e03e" providerId="LiveId" clId="{DA1D0A62-9E8F-48E7-BA62-ABFF9C13A4E8}" dt="2024-04-25T02:16:35.490" v="1" actId="47"/>
        <pc:sldMkLst>
          <pc:docMk/>
          <pc:sldMk cId="0" sldId="661"/>
        </pc:sldMkLst>
      </pc:sldChg>
      <pc:sldChg chg="modAnim">
        <pc:chgData name="Barry Caudill" userId="252c6edc2c10e03e" providerId="LiveId" clId="{DA1D0A62-9E8F-48E7-BA62-ABFF9C13A4E8}" dt="2024-04-26T12:09:29.094" v="1294"/>
        <pc:sldMkLst>
          <pc:docMk/>
          <pc:sldMk cId="0" sldId="663"/>
        </pc:sldMkLst>
      </pc:sldChg>
      <pc:sldChg chg="modSp mod modAnim">
        <pc:chgData name="Barry Caudill" userId="252c6edc2c10e03e" providerId="LiveId" clId="{DA1D0A62-9E8F-48E7-BA62-ABFF9C13A4E8}" dt="2024-04-26T12:10:15.950" v="1300"/>
        <pc:sldMkLst>
          <pc:docMk/>
          <pc:sldMk cId="0" sldId="664"/>
        </pc:sldMkLst>
        <pc:spChg chg="mod">
          <ac:chgData name="Barry Caudill" userId="252c6edc2c10e03e" providerId="LiveId" clId="{DA1D0A62-9E8F-48E7-BA62-ABFF9C13A4E8}" dt="2024-04-26T12:09:50.464" v="1295" actId="1076"/>
          <ac:spMkLst>
            <pc:docMk/>
            <pc:sldMk cId="0" sldId="664"/>
            <ac:spMk id="2" creationId="{E5483348-0B76-2ACF-A29B-549845866F2F}"/>
          </ac:spMkLst>
        </pc:spChg>
        <pc:spChg chg="mod">
          <ac:chgData name="Barry Caudill" userId="252c6edc2c10e03e" providerId="LiveId" clId="{DA1D0A62-9E8F-48E7-BA62-ABFF9C13A4E8}" dt="2024-04-25T12:08:02.811" v="519" actId="5793"/>
          <ac:spMkLst>
            <pc:docMk/>
            <pc:sldMk cId="0" sldId="664"/>
            <ac:spMk id="3" creationId="{33182014-12F2-092A-7EA2-4D045844CF90}"/>
          </ac:spMkLst>
        </pc:spChg>
      </pc:sldChg>
      <pc:sldChg chg="addSp modSp mod modAnim">
        <pc:chgData name="Barry Caudill" userId="252c6edc2c10e03e" providerId="LiveId" clId="{DA1D0A62-9E8F-48E7-BA62-ABFF9C13A4E8}" dt="2024-04-27T03:24:47.388" v="1613" actId="14100"/>
        <pc:sldMkLst>
          <pc:docMk/>
          <pc:sldMk cId="0" sldId="666"/>
        </pc:sldMkLst>
        <pc:spChg chg="add mod">
          <ac:chgData name="Barry Caudill" userId="252c6edc2c10e03e" providerId="LiveId" clId="{DA1D0A62-9E8F-48E7-BA62-ABFF9C13A4E8}" dt="2024-04-27T03:24:47.388" v="1613" actId="14100"/>
          <ac:spMkLst>
            <pc:docMk/>
            <pc:sldMk cId="0" sldId="666"/>
            <ac:spMk id="5" creationId="{EBD7E12D-8510-B42C-3081-ADC3CF34A065}"/>
          </ac:spMkLst>
        </pc:spChg>
      </pc:sldChg>
      <pc:sldChg chg="del">
        <pc:chgData name="Barry Caudill" userId="252c6edc2c10e03e" providerId="LiveId" clId="{DA1D0A62-9E8F-48E7-BA62-ABFF9C13A4E8}" dt="2024-04-25T02:20:50.859" v="11" actId="47"/>
        <pc:sldMkLst>
          <pc:docMk/>
          <pc:sldMk cId="0" sldId="667"/>
        </pc:sldMkLst>
      </pc:sldChg>
      <pc:sldChg chg="del">
        <pc:chgData name="Barry Caudill" userId="252c6edc2c10e03e" providerId="LiveId" clId="{DA1D0A62-9E8F-48E7-BA62-ABFF9C13A4E8}" dt="2024-04-25T02:20:50.859" v="11" actId="47"/>
        <pc:sldMkLst>
          <pc:docMk/>
          <pc:sldMk cId="0" sldId="668"/>
        </pc:sldMkLst>
      </pc:sldChg>
      <pc:sldChg chg="modSp mod modAnim">
        <pc:chgData name="Barry Caudill" userId="252c6edc2c10e03e" providerId="LiveId" clId="{DA1D0A62-9E8F-48E7-BA62-ABFF9C13A4E8}" dt="2024-04-27T03:27:45.131" v="1628" actId="6549"/>
        <pc:sldMkLst>
          <pc:docMk/>
          <pc:sldMk cId="0" sldId="669"/>
        </pc:sldMkLst>
        <pc:spChg chg="mod">
          <ac:chgData name="Barry Caudill" userId="252c6edc2c10e03e" providerId="LiveId" clId="{DA1D0A62-9E8F-48E7-BA62-ABFF9C13A4E8}" dt="2024-04-27T03:27:45.131" v="1628" actId="6549"/>
          <ac:spMkLst>
            <pc:docMk/>
            <pc:sldMk cId="0" sldId="669"/>
            <ac:spMk id="3" creationId="{F0D804E8-CEE8-FEE8-3C7A-9B4A20AFF434}"/>
          </ac:spMkLst>
        </pc:spChg>
        <pc:spChg chg="mod">
          <ac:chgData name="Barry Caudill" userId="252c6edc2c10e03e" providerId="LiveId" clId="{DA1D0A62-9E8F-48E7-BA62-ABFF9C13A4E8}" dt="2024-04-27T03:26:43.732" v="1617" actId="115"/>
          <ac:spMkLst>
            <pc:docMk/>
            <pc:sldMk cId="0" sldId="669"/>
            <ac:spMk id="143362" creationId="{33D47D3E-3FFC-CD81-A9C1-93BC8BA2116F}"/>
          </ac:spMkLst>
        </pc:spChg>
      </pc:sldChg>
      <pc:sldChg chg="delSp modSp mod delAnim modAnim modNotesTx">
        <pc:chgData name="Barry Caudill" userId="252c6edc2c10e03e" providerId="LiveId" clId="{DA1D0A62-9E8F-48E7-BA62-ABFF9C13A4E8}" dt="2024-04-26T12:13:06.851" v="1323"/>
        <pc:sldMkLst>
          <pc:docMk/>
          <pc:sldMk cId="0" sldId="670"/>
        </pc:sldMkLst>
        <pc:spChg chg="del">
          <ac:chgData name="Barry Caudill" userId="252c6edc2c10e03e" providerId="LiveId" clId="{DA1D0A62-9E8F-48E7-BA62-ABFF9C13A4E8}" dt="2024-04-25T12:08:45.136" v="520" actId="478"/>
          <ac:spMkLst>
            <pc:docMk/>
            <pc:sldMk cId="0" sldId="670"/>
            <ac:spMk id="2" creationId="{0150A402-D13D-1F24-BDBB-E1EF6E13A9C8}"/>
          </ac:spMkLst>
        </pc:spChg>
        <pc:spChg chg="del mod">
          <ac:chgData name="Barry Caudill" userId="252c6edc2c10e03e" providerId="LiveId" clId="{DA1D0A62-9E8F-48E7-BA62-ABFF9C13A4E8}" dt="2024-04-26T12:13:03.293" v="1320" actId="478"/>
          <ac:spMkLst>
            <pc:docMk/>
            <pc:sldMk cId="0" sldId="670"/>
            <ac:spMk id="4" creationId="{00DCCB6C-99A4-6DA4-0D0F-F006AF9F77F0}"/>
          </ac:spMkLst>
        </pc:spChg>
        <pc:spChg chg="del">
          <ac:chgData name="Barry Caudill" userId="252c6edc2c10e03e" providerId="LiveId" clId="{DA1D0A62-9E8F-48E7-BA62-ABFF9C13A4E8}" dt="2024-04-25T12:08:47.926" v="521" actId="478"/>
          <ac:spMkLst>
            <pc:docMk/>
            <pc:sldMk cId="0" sldId="670"/>
            <ac:spMk id="9" creationId="{A28AF7BC-3CDE-0991-24E8-F550C0B232EC}"/>
          </ac:spMkLst>
        </pc:spChg>
      </pc:sldChg>
      <pc:sldChg chg="modAnim">
        <pc:chgData name="Barry Caudill" userId="252c6edc2c10e03e" providerId="LiveId" clId="{DA1D0A62-9E8F-48E7-BA62-ABFF9C13A4E8}" dt="2024-04-26T12:13:19.587" v="1327"/>
        <pc:sldMkLst>
          <pc:docMk/>
          <pc:sldMk cId="0" sldId="671"/>
        </pc:sldMkLst>
      </pc:sldChg>
      <pc:sldChg chg="modAnim">
        <pc:chgData name="Barry Caudill" userId="252c6edc2c10e03e" providerId="LiveId" clId="{DA1D0A62-9E8F-48E7-BA62-ABFF9C13A4E8}" dt="2024-04-26T12:13:39.448" v="1338"/>
        <pc:sldMkLst>
          <pc:docMk/>
          <pc:sldMk cId="0" sldId="672"/>
        </pc:sldMkLst>
      </pc:sldChg>
      <pc:sldChg chg="delSp modSp add del mod modShow">
        <pc:chgData name="Barry Caudill" userId="252c6edc2c10e03e" providerId="LiveId" clId="{DA1D0A62-9E8F-48E7-BA62-ABFF9C13A4E8}" dt="2024-04-26T14:25:31.344" v="1575" actId="47"/>
        <pc:sldMkLst>
          <pc:docMk/>
          <pc:sldMk cId="0" sldId="679"/>
        </pc:sldMkLst>
        <pc:spChg chg="mod">
          <ac:chgData name="Barry Caudill" userId="252c6edc2c10e03e" providerId="LiveId" clId="{DA1D0A62-9E8F-48E7-BA62-ABFF9C13A4E8}" dt="2024-04-26T12:07:58.079" v="1289" actId="1076"/>
          <ac:spMkLst>
            <pc:docMk/>
            <pc:sldMk cId="0" sldId="679"/>
            <ac:spMk id="143362" creationId="{8EAA4A6A-23ED-720E-A4BA-C2E2BE24115D}"/>
          </ac:spMkLst>
        </pc:spChg>
        <pc:spChg chg="del mod">
          <ac:chgData name="Barry Caudill" userId="252c6edc2c10e03e" providerId="LiveId" clId="{DA1D0A62-9E8F-48E7-BA62-ABFF9C13A4E8}" dt="2024-04-26T12:07:27.556" v="1274" actId="478"/>
          <ac:spMkLst>
            <pc:docMk/>
            <pc:sldMk cId="0" sldId="679"/>
            <ac:spMk id="143363" creationId="{7C359104-8E8C-5509-2244-8986854A51CC}"/>
          </ac:spMkLst>
        </pc:spChg>
      </pc:sldChg>
      <pc:sldChg chg="modSp add mod modAnim">
        <pc:chgData name="Barry Caudill" userId="252c6edc2c10e03e" providerId="LiveId" clId="{DA1D0A62-9E8F-48E7-BA62-ABFF9C13A4E8}" dt="2024-04-28T00:09:16.415" v="2179"/>
        <pc:sldMkLst>
          <pc:docMk/>
          <pc:sldMk cId="0" sldId="680"/>
        </pc:sldMkLst>
        <pc:spChg chg="mod">
          <ac:chgData name="Barry Caudill" userId="252c6edc2c10e03e" providerId="LiveId" clId="{DA1D0A62-9E8F-48E7-BA62-ABFF9C13A4E8}" dt="2024-04-26T02:10:10.297" v="1098" actId="1076"/>
          <ac:spMkLst>
            <pc:docMk/>
            <pc:sldMk cId="0" sldId="680"/>
            <ac:spMk id="6" creationId="{0D637B79-C28B-3F8B-17D6-0D28A506B2D4}"/>
          </ac:spMkLst>
        </pc:spChg>
        <pc:spChg chg="mod">
          <ac:chgData name="Barry Caudill" userId="252c6edc2c10e03e" providerId="LiveId" clId="{DA1D0A62-9E8F-48E7-BA62-ABFF9C13A4E8}" dt="2024-04-25T02:24:10.967" v="19" actId="27636"/>
          <ac:spMkLst>
            <pc:docMk/>
            <pc:sldMk cId="0" sldId="680"/>
            <ac:spMk id="144386" creationId="{779DEA55-550F-B5CC-01ED-A9B98AE5C0EE}"/>
          </ac:spMkLst>
        </pc:spChg>
      </pc:sldChg>
      <pc:sldChg chg="modSp add mod modAnim">
        <pc:chgData name="Barry Caudill" userId="252c6edc2c10e03e" providerId="LiveId" clId="{DA1D0A62-9E8F-48E7-BA62-ABFF9C13A4E8}" dt="2024-04-28T00:10:18.144" v="2184"/>
        <pc:sldMkLst>
          <pc:docMk/>
          <pc:sldMk cId="0" sldId="681"/>
        </pc:sldMkLst>
        <pc:spChg chg="mod">
          <ac:chgData name="Barry Caudill" userId="252c6edc2c10e03e" providerId="LiveId" clId="{DA1D0A62-9E8F-48E7-BA62-ABFF9C13A4E8}" dt="2024-04-26T02:08:58.446" v="1093" actId="14100"/>
          <ac:spMkLst>
            <pc:docMk/>
            <pc:sldMk cId="0" sldId="681"/>
            <ac:spMk id="6" creationId="{C24D97FB-9E99-54AB-EC49-BF7CF01C4D0E}"/>
          </ac:spMkLst>
        </pc:spChg>
        <pc:spChg chg="mod">
          <ac:chgData name="Barry Caudill" userId="252c6edc2c10e03e" providerId="LiveId" clId="{DA1D0A62-9E8F-48E7-BA62-ABFF9C13A4E8}" dt="2024-04-25T02:24:10.967" v="25" actId="27636"/>
          <ac:spMkLst>
            <pc:docMk/>
            <pc:sldMk cId="0" sldId="681"/>
            <ac:spMk id="154626" creationId="{2B2C9110-69F8-D9BA-ADC8-4E69534B8986}"/>
          </ac:spMkLst>
        </pc:spChg>
      </pc:sldChg>
      <pc:sldChg chg="modSp add mod modAnim modNotesTx">
        <pc:chgData name="Barry Caudill" userId="252c6edc2c10e03e" providerId="LiveId" clId="{DA1D0A62-9E8F-48E7-BA62-ABFF9C13A4E8}" dt="2024-04-28T00:44:50.882" v="2283" actId="6549"/>
        <pc:sldMkLst>
          <pc:docMk/>
          <pc:sldMk cId="0" sldId="682"/>
        </pc:sldMkLst>
        <pc:spChg chg="mod">
          <ac:chgData name="Barry Caudill" userId="252c6edc2c10e03e" providerId="LiveId" clId="{DA1D0A62-9E8F-48E7-BA62-ABFF9C13A4E8}" dt="2024-04-26T12:32:27.009" v="1418" actId="14100"/>
          <ac:spMkLst>
            <pc:docMk/>
            <pc:sldMk cId="0" sldId="682"/>
            <ac:spMk id="6" creationId="{A18F389F-81B1-C72B-904C-3AE353FE161E}"/>
          </ac:spMkLst>
        </pc:spChg>
        <pc:spChg chg="mod">
          <ac:chgData name="Barry Caudill" userId="252c6edc2c10e03e" providerId="LiveId" clId="{DA1D0A62-9E8F-48E7-BA62-ABFF9C13A4E8}" dt="2024-04-25T12:28:30.896" v="545" actId="255"/>
          <ac:spMkLst>
            <pc:docMk/>
            <pc:sldMk cId="0" sldId="682"/>
            <ac:spMk id="160770" creationId="{509B5EA1-9517-63CB-96D8-58E3C3F3D7FA}"/>
          </ac:spMkLst>
        </pc:spChg>
      </pc:sldChg>
      <pc:sldChg chg="modSp add del mod">
        <pc:chgData name="Barry Caudill" userId="252c6edc2c10e03e" providerId="LiveId" clId="{DA1D0A62-9E8F-48E7-BA62-ABFF9C13A4E8}" dt="2024-04-26T14:22:10.032" v="1564" actId="47"/>
        <pc:sldMkLst>
          <pc:docMk/>
          <pc:sldMk cId="0" sldId="683"/>
        </pc:sldMkLst>
        <pc:spChg chg="mod">
          <ac:chgData name="Barry Caudill" userId="252c6edc2c10e03e" providerId="LiveId" clId="{DA1D0A62-9E8F-48E7-BA62-ABFF9C13A4E8}" dt="2024-04-25T02:24:10.999" v="29" actId="27636"/>
          <ac:spMkLst>
            <pc:docMk/>
            <pc:sldMk cId="0" sldId="683"/>
            <ac:spMk id="162818" creationId="{9C80E264-651E-9436-3DF4-31C6BBC38BDF}"/>
          </ac:spMkLst>
        </pc:spChg>
      </pc:sldChg>
      <pc:sldChg chg="addSp delSp modSp add mod modAnim modNotesTx">
        <pc:chgData name="Barry Caudill" userId="252c6edc2c10e03e" providerId="LiveId" clId="{DA1D0A62-9E8F-48E7-BA62-ABFF9C13A4E8}" dt="2024-04-28T03:00:23.387" v="4300" actId="6549"/>
        <pc:sldMkLst>
          <pc:docMk/>
          <pc:sldMk cId="0" sldId="684"/>
        </pc:sldMkLst>
        <pc:spChg chg="add del mod">
          <ac:chgData name="Barry Caudill" userId="252c6edc2c10e03e" providerId="LiveId" clId="{DA1D0A62-9E8F-48E7-BA62-ABFF9C13A4E8}" dt="2024-04-26T02:02:19.562" v="1036" actId="478"/>
          <ac:spMkLst>
            <pc:docMk/>
            <pc:sldMk cId="0" sldId="684"/>
            <ac:spMk id="2" creationId="{BC418740-D8E4-F086-0B3F-38DB009A8473}"/>
          </ac:spMkLst>
        </pc:spChg>
        <pc:spChg chg="add del mod">
          <ac:chgData name="Barry Caudill" userId="252c6edc2c10e03e" providerId="LiveId" clId="{DA1D0A62-9E8F-48E7-BA62-ABFF9C13A4E8}" dt="2024-04-25T02:41:16.031" v="54" actId="478"/>
          <ac:spMkLst>
            <pc:docMk/>
            <pc:sldMk cId="0" sldId="684"/>
            <ac:spMk id="3" creationId="{ED5CE62E-0F02-D6D1-A173-C6A00A28CE34}"/>
          </ac:spMkLst>
        </pc:spChg>
        <pc:spChg chg="add mod">
          <ac:chgData name="Barry Caudill" userId="252c6edc2c10e03e" providerId="LiveId" clId="{DA1D0A62-9E8F-48E7-BA62-ABFF9C13A4E8}" dt="2024-04-26T01:59:47.733" v="1033" actId="20577"/>
          <ac:spMkLst>
            <pc:docMk/>
            <pc:sldMk cId="0" sldId="684"/>
            <ac:spMk id="4" creationId="{5BFA27BB-049F-BEEF-7FE3-59DE969F4351}"/>
          </ac:spMkLst>
        </pc:spChg>
        <pc:spChg chg="add mod">
          <ac:chgData name="Barry Caudill" userId="252c6edc2c10e03e" providerId="LiveId" clId="{DA1D0A62-9E8F-48E7-BA62-ABFF9C13A4E8}" dt="2024-04-26T01:50:57.567" v="910" actId="20577"/>
          <ac:spMkLst>
            <pc:docMk/>
            <pc:sldMk cId="0" sldId="684"/>
            <ac:spMk id="5" creationId="{E07AD78D-337A-14B2-9F15-ABCB3AF4C92B}"/>
          </ac:spMkLst>
        </pc:spChg>
        <pc:spChg chg="add mod">
          <ac:chgData name="Barry Caudill" userId="252c6edc2c10e03e" providerId="LiveId" clId="{DA1D0A62-9E8F-48E7-BA62-ABFF9C13A4E8}" dt="2024-04-26T01:51:08.726" v="911" actId="1076"/>
          <ac:spMkLst>
            <pc:docMk/>
            <pc:sldMk cId="0" sldId="684"/>
            <ac:spMk id="6" creationId="{6724F91E-7646-5026-A694-4375BBC1295D}"/>
          </ac:spMkLst>
        </pc:spChg>
        <pc:spChg chg="mod">
          <ac:chgData name="Barry Caudill" userId="252c6edc2c10e03e" providerId="LiveId" clId="{DA1D0A62-9E8F-48E7-BA62-ABFF9C13A4E8}" dt="2024-04-25T02:42:46.773" v="65" actId="1076"/>
          <ac:spMkLst>
            <pc:docMk/>
            <pc:sldMk cId="0" sldId="684"/>
            <ac:spMk id="164866" creationId="{B177E5CD-9AC0-3C4E-18B2-91FB8D053F51}"/>
          </ac:spMkLst>
        </pc:spChg>
        <pc:spChg chg="del">
          <ac:chgData name="Barry Caudill" userId="252c6edc2c10e03e" providerId="LiveId" clId="{DA1D0A62-9E8F-48E7-BA62-ABFF9C13A4E8}" dt="2024-04-25T02:39:16.135" v="51" actId="478"/>
          <ac:spMkLst>
            <pc:docMk/>
            <pc:sldMk cId="0" sldId="684"/>
            <ac:spMk id="164868" creationId="{FA910AEF-FEC9-2C0A-1B4F-DCB4B53B5EAD}"/>
          </ac:spMkLst>
        </pc:spChg>
        <pc:picChg chg="add mod">
          <ac:chgData name="Barry Caudill" userId="252c6edc2c10e03e" providerId="LiveId" clId="{DA1D0A62-9E8F-48E7-BA62-ABFF9C13A4E8}" dt="2024-04-25T02:52:49.840" v="117" actId="1076"/>
          <ac:picMkLst>
            <pc:docMk/>
            <pc:sldMk cId="0" sldId="684"/>
            <ac:picMk id="11266" creationId="{F73EE179-002A-F8E6-67F0-C4D2ABB4EE8D}"/>
          </ac:picMkLst>
        </pc:picChg>
        <pc:cxnChg chg="add mod">
          <ac:chgData name="Barry Caudill" userId="252c6edc2c10e03e" providerId="LiveId" clId="{DA1D0A62-9E8F-48E7-BA62-ABFF9C13A4E8}" dt="2024-04-26T01:51:28.642" v="912" actId="14100"/>
          <ac:cxnSpMkLst>
            <pc:docMk/>
            <pc:sldMk cId="0" sldId="684"/>
            <ac:cxnSpMk id="8" creationId="{60CEB387-B0AF-4D76-A6BF-40DBD77971FB}"/>
          </ac:cxnSpMkLst>
        </pc:cxnChg>
      </pc:sldChg>
      <pc:sldChg chg="modSp add mod ord modAnim">
        <pc:chgData name="Barry Caudill" userId="252c6edc2c10e03e" providerId="LiveId" clId="{DA1D0A62-9E8F-48E7-BA62-ABFF9C13A4E8}" dt="2024-04-27T19:56:59.129" v="2130"/>
        <pc:sldMkLst>
          <pc:docMk/>
          <pc:sldMk cId="0" sldId="685"/>
        </pc:sldMkLst>
        <pc:spChg chg="mod">
          <ac:chgData name="Barry Caudill" userId="252c6edc2c10e03e" providerId="LiveId" clId="{DA1D0A62-9E8F-48E7-BA62-ABFF9C13A4E8}" dt="2024-04-26T02:24:49.296" v="1168" actId="313"/>
          <ac:spMkLst>
            <pc:docMk/>
            <pc:sldMk cId="0" sldId="685"/>
            <ac:spMk id="6" creationId="{F5A32B86-3006-2203-FDF3-2BF9F81C3ED5}"/>
          </ac:spMkLst>
        </pc:spChg>
        <pc:spChg chg="mod">
          <ac:chgData name="Barry Caudill" userId="252c6edc2c10e03e" providerId="LiveId" clId="{DA1D0A62-9E8F-48E7-BA62-ABFF9C13A4E8}" dt="2024-04-25T12:08:00.767" v="499" actId="27636"/>
          <ac:spMkLst>
            <pc:docMk/>
            <pc:sldMk cId="0" sldId="685"/>
            <ac:spMk id="216066" creationId="{A2CB2E3A-3E78-ADB8-38FB-EA87D092B123}"/>
          </ac:spMkLst>
        </pc:spChg>
      </pc:sldChg>
      <pc:sldChg chg="del">
        <pc:chgData name="Barry Caudill" userId="252c6edc2c10e03e" providerId="LiveId" clId="{DA1D0A62-9E8F-48E7-BA62-ABFF9C13A4E8}" dt="2024-04-25T02:21:25.624" v="13" actId="47"/>
        <pc:sldMkLst>
          <pc:docMk/>
          <pc:sldMk cId="0" sldId="796"/>
        </pc:sldMkLst>
      </pc:sldChg>
      <pc:sldChg chg="addSp delSp modSp add mod setFolMasterAnim modAnim modNotesTx">
        <pc:chgData name="Barry Caudill" userId="252c6edc2c10e03e" providerId="LiveId" clId="{DA1D0A62-9E8F-48E7-BA62-ABFF9C13A4E8}" dt="2024-04-28T03:03:12.435" v="4310" actId="6549"/>
        <pc:sldMkLst>
          <pc:docMk/>
          <pc:sldMk cId="0" sldId="2385"/>
        </pc:sldMkLst>
        <pc:spChg chg="add mod">
          <ac:chgData name="Barry Caudill" userId="252c6edc2c10e03e" providerId="LiveId" clId="{DA1D0A62-9E8F-48E7-BA62-ABFF9C13A4E8}" dt="2024-04-25T03:40:35.167" v="488" actId="1076"/>
          <ac:spMkLst>
            <pc:docMk/>
            <pc:sldMk cId="0" sldId="2385"/>
            <ac:spMk id="4" creationId="{0C9B3B12-8279-F1B3-D4A2-089B88BF7149}"/>
          </ac:spMkLst>
        </pc:spChg>
        <pc:spChg chg="mod">
          <ac:chgData name="Barry Caudill" userId="252c6edc2c10e03e" providerId="LiveId" clId="{DA1D0A62-9E8F-48E7-BA62-ABFF9C13A4E8}" dt="2024-04-25T03:40:28.132" v="486" actId="1076"/>
          <ac:spMkLst>
            <pc:docMk/>
            <pc:sldMk cId="0" sldId="2385"/>
            <ac:spMk id="3074" creationId="{603951D7-3D2E-217E-23DA-2D02D29FF86D}"/>
          </ac:spMkLst>
        </pc:spChg>
        <pc:spChg chg="mod">
          <ac:chgData name="Barry Caudill" userId="252c6edc2c10e03e" providerId="LiveId" clId="{DA1D0A62-9E8F-48E7-BA62-ABFF9C13A4E8}" dt="2024-04-25T03:40:30.966" v="487" actId="1076"/>
          <ac:spMkLst>
            <pc:docMk/>
            <pc:sldMk cId="0" sldId="2385"/>
            <ac:spMk id="3075" creationId="{F99C70B9-309E-EADB-3B13-5EC209A0552E}"/>
          </ac:spMkLst>
        </pc:spChg>
        <pc:picChg chg="add mod">
          <ac:chgData name="Barry Caudill" userId="252c6edc2c10e03e" providerId="LiveId" clId="{DA1D0A62-9E8F-48E7-BA62-ABFF9C13A4E8}" dt="2024-04-25T03:37:57.103" v="246" actId="1076"/>
          <ac:picMkLst>
            <pc:docMk/>
            <pc:sldMk cId="0" sldId="2385"/>
            <ac:picMk id="79874" creationId="{F6C27E10-F53E-C80E-16A6-A69C7492D3C0}"/>
          </ac:picMkLst>
        </pc:picChg>
        <pc:picChg chg="del">
          <ac:chgData name="Barry Caudill" userId="252c6edc2c10e03e" providerId="LiveId" clId="{DA1D0A62-9E8F-48E7-BA62-ABFF9C13A4E8}" dt="2024-04-25T03:37:53.721" v="245" actId="478"/>
          <ac:picMkLst>
            <pc:docMk/>
            <pc:sldMk cId="0" sldId="2385"/>
            <ac:picMk id="171012" creationId="{333D8C11-C207-D8A9-E4E1-9FB645DC9986}"/>
          </ac:picMkLst>
        </pc:picChg>
        <pc:cxnChg chg="add mod">
          <ac:chgData name="Barry Caudill" userId="252c6edc2c10e03e" providerId="LiveId" clId="{DA1D0A62-9E8F-48E7-BA62-ABFF9C13A4E8}" dt="2024-04-25T03:40:46.766" v="491" actId="1582"/>
          <ac:cxnSpMkLst>
            <pc:docMk/>
            <pc:sldMk cId="0" sldId="2385"/>
            <ac:cxnSpMk id="3" creationId="{8B25768B-C84E-49C2-3899-3B24265D3547}"/>
          </ac:cxnSpMkLst>
        </pc:cxnChg>
      </pc:sldChg>
      <pc:sldChg chg="modSp add del mod modShow">
        <pc:chgData name="Barry Caudill" userId="252c6edc2c10e03e" providerId="LiveId" clId="{DA1D0A62-9E8F-48E7-BA62-ABFF9C13A4E8}" dt="2024-04-27T19:49:17.057" v="2081" actId="47"/>
        <pc:sldMkLst>
          <pc:docMk/>
          <pc:sldMk cId="0" sldId="2386"/>
        </pc:sldMkLst>
        <pc:spChg chg="mod">
          <ac:chgData name="Barry Caudill" userId="252c6edc2c10e03e" providerId="LiveId" clId="{DA1D0A62-9E8F-48E7-BA62-ABFF9C13A4E8}" dt="2024-04-25T03:32:56.251" v="148" actId="27636"/>
          <ac:spMkLst>
            <pc:docMk/>
            <pc:sldMk cId="0" sldId="2386"/>
            <ac:spMk id="173058" creationId="{186846EF-C62F-7681-F6E9-8CC040B8B9BD}"/>
          </ac:spMkLst>
        </pc:spChg>
      </pc:sldChg>
      <pc:sldChg chg="modSp add mod">
        <pc:chgData name="Barry Caudill" userId="252c6edc2c10e03e" providerId="LiveId" clId="{DA1D0A62-9E8F-48E7-BA62-ABFF9C13A4E8}" dt="2024-04-28T03:03:27.599" v="4318" actId="20577"/>
        <pc:sldMkLst>
          <pc:docMk/>
          <pc:sldMk cId="0" sldId="2387"/>
        </pc:sldMkLst>
        <pc:spChg chg="mod">
          <ac:chgData name="Barry Caudill" userId="252c6edc2c10e03e" providerId="LiveId" clId="{DA1D0A62-9E8F-48E7-BA62-ABFF9C13A4E8}" dt="2024-04-28T03:03:27.599" v="4318" actId="20577"/>
          <ac:spMkLst>
            <pc:docMk/>
            <pc:sldMk cId="0" sldId="2387"/>
            <ac:spMk id="8195" creationId="{2C22AABA-4E64-BBDE-1CF1-5ED6999EC1EF}"/>
          </ac:spMkLst>
        </pc:spChg>
        <pc:spChg chg="mod">
          <ac:chgData name="Barry Caudill" userId="252c6edc2c10e03e" providerId="LiveId" clId="{DA1D0A62-9E8F-48E7-BA62-ABFF9C13A4E8}" dt="2024-04-25T03:32:56.266" v="149" actId="27636"/>
          <ac:spMkLst>
            <pc:docMk/>
            <pc:sldMk cId="0" sldId="2387"/>
            <ac:spMk id="175106" creationId="{31D3573C-9E1B-69FC-B508-2AC0E00D63E9}"/>
          </ac:spMkLst>
        </pc:spChg>
        <pc:picChg chg="mod">
          <ac:chgData name="Barry Caudill" userId="252c6edc2c10e03e" providerId="LiveId" clId="{DA1D0A62-9E8F-48E7-BA62-ABFF9C13A4E8}" dt="2024-04-28T03:03:17.114" v="4311" actId="1076"/>
          <ac:picMkLst>
            <pc:docMk/>
            <pc:sldMk cId="0" sldId="2387"/>
            <ac:picMk id="175108" creationId="{B60F30DD-76E0-7E95-3E08-8C2D8D9B3E4C}"/>
          </ac:picMkLst>
        </pc:picChg>
      </pc:sldChg>
      <pc:sldChg chg="modSp add mod">
        <pc:chgData name="Barry Caudill" userId="252c6edc2c10e03e" providerId="LiveId" clId="{DA1D0A62-9E8F-48E7-BA62-ABFF9C13A4E8}" dt="2024-04-28T03:03:56.157" v="4323" actId="1076"/>
        <pc:sldMkLst>
          <pc:docMk/>
          <pc:sldMk cId="0" sldId="2388"/>
        </pc:sldMkLst>
        <pc:spChg chg="mod">
          <ac:chgData name="Barry Caudill" userId="252c6edc2c10e03e" providerId="LiveId" clId="{DA1D0A62-9E8F-48E7-BA62-ABFF9C13A4E8}" dt="2024-04-28T03:03:50.483" v="4322" actId="20577"/>
          <ac:spMkLst>
            <pc:docMk/>
            <pc:sldMk cId="0" sldId="2388"/>
            <ac:spMk id="9219" creationId="{625F1F15-7D65-E5B4-B2F6-E18A8F4F1F71}"/>
          </ac:spMkLst>
        </pc:spChg>
        <pc:spChg chg="mod">
          <ac:chgData name="Barry Caudill" userId="252c6edc2c10e03e" providerId="LiveId" clId="{DA1D0A62-9E8F-48E7-BA62-ABFF9C13A4E8}" dt="2024-04-28T03:03:56.157" v="4323" actId="1076"/>
          <ac:spMkLst>
            <pc:docMk/>
            <pc:sldMk cId="0" sldId="2388"/>
            <ac:spMk id="177154" creationId="{6CA00B65-035D-D190-D843-F99D2594C6A1}"/>
          </ac:spMkLst>
        </pc:spChg>
        <pc:picChg chg="mod">
          <ac:chgData name="Barry Caudill" userId="252c6edc2c10e03e" providerId="LiveId" clId="{DA1D0A62-9E8F-48E7-BA62-ABFF9C13A4E8}" dt="2024-04-28T03:03:43.298" v="4319" actId="1076"/>
          <ac:picMkLst>
            <pc:docMk/>
            <pc:sldMk cId="0" sldId="2388"/>
            <ac:picMk id="177156" creationId="{EA0B0716-04B3-A908-85A0-28CB05394EFF}"/>
          </ac:picMkLst>
        </pc:picChg>
      </pc:sldChg>
      <pc:sldChg chg="modSp add del mod modShow">
        <pc:chgData name="Barry Caudill" userId="252c6edc2c10e03e" providerId="LiveId" clId="{DA1D0A62-9E8F-48E7-BA62-ABFF9C13A4E8}" dt="2024-04-27T19:52:19.408" v="2114" actId="47"/>
        <pc:sldMkLst>
          <pc:docMk/>
          <pc:sldMk cId="0" sldId="2389"/>
        </pc:sldMkLst>
        <pc:spChg chg="mod">
          <ac:chgData name="Barry Caudill" userId="252c6edc2c10e03e" providerId="LiveId" clId="{DA1D0A62-9E8F-48E7-BA62-ABFF9C13A4E8}" dt="2024-04-25T03:32:56.313" v="151" actId="27636"/>
          <ac:spMkLst>
            <pc:docMk/>
            <pc:sldMk cId="0" sldId="2389"/>
            <ac:spMk id="179202" creationId="{03B7EE0E-C525-A952-087A-4800F78532FF}"/>
          </ac:spMkLst>
        </pc:spChg>
      </pc:sldChg>
      <pc:sldChg chg="addSp delSp modSp add mod modAnim">
        <pc:chgData name="Barry Caudill" userId="252c6edc2c10e03e" providerId="LiveId" clId="{DA1D0A62-9E8F-48E7-BA62-ABFF9C13A4E8}" dt="2024-04-28T03:09:38.453" v="4340" actId="14100"/>
        <pc:sldMkLst>
          <pc:docMk/>
          <pc:sldMk cId="0" sldId="2390"/>
        </pc:sldMkLst>
        <pc:spChg chg="mod">
          <ac:chgData name="Barry Caudill" userId="252c6edc2c10e03e" providerId="LiveId" clId="{DA1D0A62-9E8F-48E7-BA62-ABFF9C13A4E8}" dt="2024-04-28T03:08:46.127" v="4334" actId="1076"/>
          <ac:spMkLst>
            <pc:docMk/>
            <pc:sldMk cId="0" sldId="2390"/>
            <ac:spMk id="67587" creationId="{7058ACBB-E10A-2892-B7CF-55D57F004753}"/>
          </ac:spMkLst>
        </pc:spChg>
        <pc:spChg chg="mod">
          <ac:chgData name="Barry Caudill" userId="252c6edc2c10e03e" providerId="LiveId" clId="{DA1D0A62-9E8F-48E7-BA62-ABFF9C13A4E8}" dt="2024-04-28T03:08:41.597" v="4333" actId="1076"/>
          <ac:spMkLst>
            <pc:docMk/>
            <pc:sldMk cId="0" sldId="2390"/>
            <ac:spMk id="191490" creationId="{079D5814-8A3B-FD79-696B-5528CDF95FC1}"/>
          </ac:spMkLst>
        </pc:spChg>
        <pc:picChg chg="add mod">
          <ac:chgData name="Barry Caudill" userId="252c6edc2c10e03e" providerId="LiveId" clId="{DA1D0A62-9E8F-48E7-BA62-ABFF9C13A4E8}" dt="2024-04-28T03:09:38.453" v="4340" actId="14100"/>
          <ac:picMkLst>
            <pc:docMk/>
            <pc:sldMk cId="0" sldId="2390"/>
            <ac:picMk id="4098" creationId="{CCEA954A-D1E2-5834-FB17-2C22CC9622FF}"/>
          </ac:picMkLst>
        </pc:picChg>
        <pc:picChg chg="mod">
          <ac:chgData name="Barry Caudill" userId="252c6edc2c10e03e" providerId="LiveId" clId="{DA1D0A62-9E8F-48E7-BA62-ABFF9C13A4E8}" dt="2024-04-28T03:08:24.590" v="4327" actId="1076"/>
          <ac:picMkLst>
            <pc:docMk/>
            <pc:sldMk cId="0" sldId="2390"/>
            <ac:picMk id="191492" creationId="{1E2EE910-F455-9587-CF2E-B45B1C725756}"/>
          </ac:picMkLst>
        </pc:picChg>
        <pc:picChg chg="del mod">
          <ac:chgData name="Barry Caudill" userId="252c6edc2c10e03e" providerId="LiveId" clId="{DA1D0A62-9E8F-48E7-BA62-ABFF9C13A4E8}" dt="2024-04-28T03:09:34.113" v="4338" actId="478"/>
          <ac:picMkLst>
            <pc:docMk/>
            <pc:sldMk cId="0" sldId="2390"/>
            <ac:picMk id="191493" creationId="{76F1C27A-743C-286C-E445-B3B22C1A0F90}"/>
          </ac:picMkLst>
        </pc:picChg>
      </pc:sldChg>
      <pc:sldChg chg="modSp add mod">
        <pc:chgData name="Barry Caudill" userId="252c6edc2c10e03e" providerId="LiveId" clId="{DA1D0A62-9E8F-48E7-BA62-ABFF9C13A4E8}" dt="2024-04-27T19:46:20.572" v="2073" actId="207"/>
        <pc:sldMkLst>
          <pc:docMk/>
          <pc:sldMk cId="0" sldId="2391"/>
        </pc:sldMkLst>
        <pc:spChg chg="mod">
          <ac:chgData name="Barry Caudill" userId="252c6edc2c10e03e" providerId="LiveId" clId="{DA1D0A62-9E8F-48E7-BA62-ABFF9C13A4E8}" dt="2024-04-27T19:46:12.539" v="2072" actId="207"/>
          <ac:spMkLst>
            <pc:docMk/>
            <pc:sldMk cId="0" sldId="2391"/>
            <ac:spMk id="21509" creationId="{644898D6-B79B-C561-9C1A-A5B4292EB8E9}"/>
          </ac:spMkLst>
        </pc:spChg>
        <pc:spChg chg="mod">
          <ac:chgData name="Barry Caudill" userId="252c6edc2c10e03e" providerId="LiveId" clId="{DA1D0A62-9E8F-48E7-BA62-ABFF9C13A4E8}" dt="2024-04-27T19:46:20.572" v="2073" actId="207"/>
          <ac:spMkLst>
            <pc:docMk/>
            <pc:sldMk cId="0" sldId="2391"/>
            <ac:spMk id="21510" creationId="{413634AB-6A6F-4E68-D937-AC31FB155939}"/>
          </ac:spMkLst>
        </pc:spChg>
      </pc:sldChg>
      <pc:sldChg chg="addSp delSp modSp add mod ord modShow">
        <pc:chgData name="Barry Caudill" userId="252c6edc2c10e03e" providerId="LiveId" clId="{DA1D0A62-9E8F-48E7-BA62-ABFF9C13A4E8}" dt="2024-04-28T03:29:07.985" v="4396" actId="1076"/>
        <pc:sldMkLst>
          <pc:docMk/>
          <pc:sldMk cId="0" sldId="2404"/>
        </pc:sldMkLst>
        <pc:spChg chg="add mod">
          <ac:chgData name="Barry Caudill" userId="252c6edc2c10e03e" providerId="LiveId" clId="{DA1D0A62-9E8F-48E7-BA62-ABFF9C13A4E8}" dt="2024-04-28T03:29:01.060" v="4394" actId="1076"/>
          <ac:spMkLst>
            <pc:docMk/>
            <pc:sldMk cId="0" sldId="2404"/>
            <ac:spMk id="2" creationId="{24618D4D-B9B5-77DB-9E95-8AF6EDAEF98C}"/>
          </ac:spMkLst>
        </pc:spChg>
        <pc:spChg chg="mod">
          <ac:chgData name="Barry Caudill" userId="252c6edc2c10e03e" providerId="LiveId" clId="{DA1D0A62-9E8F-48E7-BA62-ABFF9C13A4E8}" dt="2024-04-25T12:08:00.767" v="500" actId="27636"/>
          <ac:spMkLst>
            <pc:docMk/>
            <pc:sldMk cId="0" sldId="2404"/>
            <ac:spMk id="218114" creationId="{E130FAE9-5C14-9283-4740-3A8A3B0860E7}"/>
          </ac:spMkLst>
        </pc:spChg>
        <pc:spChg chg="mod">
          <ac:chgData name="Barry Caudill" userId="252c6edc2c10e03e" providerId="LiveId" clId="{DA1D0A62-9E8F-48E7-BA62-ABFF9C13A4E8}" dt="2024-04-28T03:29:07.985" v="4396" actId="1076"/>
          <ac:spMkLst>
            <pc:docMk/>
            <pc:sldMk cId="0" sldId="2404"/>
            <ac:spMk id="218116" creationId="{B95A450F-8BEB-9585-3F3B-CB44B9E357F8}"/>
          </ac:spMkLst>
        </pc:spChg>
        <pc:picChg chg="add mod">
          <ac:chgData name="Barry Caudill" userId="252c6edc2c10e03e" providerId="LiveId" clId="{DA1D0A62-9E8F-48E7-BA62-ABFF9C13A4E8}" dt="2024-04-28T03:28:56.342" v="4393" actId="1076"/>
          <ac:picMkLst>
            <pc:docMk/>
            <pc:sldMk cId="0" sldId="2404"/>
            <ac:picMk id="3" creationId="{2ED168E2-E209-2A28-EFCD-9D218A659D60}"/>
          </ac:picMkLst>
        </pc:picChg>
        <pc:picChg chg="del">
          <ac:chgData name="Barry Caudill" userId="252c6edc2c10e03e" providerId="LiveId" clId="{DA1D0A62-9E8F-48E7-BA62-ABFF9C13A4E8}" dt="2024-04-28T00:48:17.509" v="2384" actId="478"/>
          <ac:picMkLst>
            <pc:docMk/>
            <pc:sldMk cId="0" sldId="2404"/>
            <ac:picMk id="218115" creationId="{4117DFAA-D341-6216-AD27-0C0776120D81}"/>
          </ac:picMkLst>
        </pc:picChg>
      </pc:sldChg>
      <pc:sldChg chg="modSp add mod ord modShow">
        <pc:chgData name="Barry Caudill" userId="252c6edc2c10e03e" providerId="LiveId" clId="{DA1D0A62-9E8F-48E7-BA62-ABFF9C13A4E8}" dt="2024-04-27T18:58:46.236" v="1736" actId="1076"/>
        <pc:sldMkLst>
          <pc:docMk/>
          <pc:sldMk cId="0" sldId="2405"/>
        </pc:sldMkLst>
        <pc:spChg chg="mod">
          <ac:chgData name="Barry Caudill" userId="252c6edc2c10e03e" providerId="LiveId" clId="{DA1D0A62-9E8F-48E7-BA62-ABFF9C13A4E8}" dt="2024-04-27T18:58:46.236" v="1736" actId="1076"/>
          <ac:spMkLst>
            <pc:docMk/>
            <pc:sldMk cId="0" sldId="2405"/>
            <ac:spMk id="220162" creationId="{2024E831-7FCD-1743-9BB3-20246CBEDE8B}"/>
          </ac:spMkLst>
        </pc:spChg>
      </pc:sldChg>
      <pc:sldChg chg="modSp add del mod ord modShow">
        <pc:chgData name="Barry Caudill" userId="252c6edc2c10e03e" providerId="LiveId" clId="{DA1D0A62-9E8F-48E7-BA62-ABFF9C13A4E8}" dt="2024-04-27T19:47:44.240" v="2078" actId="47"/>
        <pc:sldMkLst>
          <pc:docMk/>
          <pc:sldMk cId="0" sldId="2406"/>
        </pc:sldMkLst>
        <pc:spChg chg="mod">
          <ac:chgData name="Barry Caudill" userId="252c6edc2c10e03e" providerId="LiveId" clId="{DA1D0A62-9E8F-48E7-BA62-ABFF9C13A4E8}" dt="2024-04-25T12:08:00.782" v="502" actId="27636"/>
          <ac:spMkLst>
            <pc:docMk/>
            <pc:sldMk cId="0" sldId="2406"/>
            <ac:spMk id="224258" creationId="{ACE95E89-5F31-5BAC-02F8-30798FCC98E1}"/>
          </ac:spMkLst>
        </pc:spChg>
      </pc:sldChg>
      <pc:sldChg chg="modSp add del mod ord modShow">
        <pc:chgData name="Barry Caudill" userId="252c6edc2c10e03e" providerId="LiveId" clId="{DA1D0A62-9E8F-48E7-BA62-ABFF9C13A4E8}" dt="2024-04-27T19:47:44.240" v="2078" actId="47"/>
        <pc:sldMkLst>
          <pc:docMk/>
          <pc:sldMk cId="0" sldId="2407"/>
        </pc:sldMkLst>
        <pc:spChg chg="mod">
          <ac:chgData name="Barry Caudill" userId="252c6edc2c10e03e" providerId="LiveId" clId="{DA1D0A62-9E8F-48E7-BA62-ABFF9C13A4E8}" dt="2024-04-25T12:08:00.782" v="505" actId="27636"/>
          <ac:spMkLst>
            <pc:docMk/>
            <pc:sldMk cId="0" sldId="2407"/>
            <ac:spMk id="36867" creationId="{1D39B1B5-5727-254F-AA16-6E8627E7CAE9}"/>
          </ac:spMkLst>
        </pc:spChg>
        <pc:spChg chg="mod">
          <ac:chgData name="Barry Caudill" userId="252c6edc2c10e03e" providerId="LiveId" clId="{DA1D0A62-9E8F-48E7-BA62-ABFF9C13A4E8}" dt="2024-04-25T12:08:00.782" v="504" actId="27636"/>
          <ac:spMkLst>
            <pc:docMk/>
            <pc:sldMk cId="0" sldId="2407"/>
            <ac:spMk id="228354" creationId="{054A8B9C-4EC4-D5F0-9BE7-08B3645DDC3C}"/>
          </ac:spMkLst>
        </pc:spChg>
      </pc:sldChg>
      <pc:sldChg chg="add del mod ord modShow">
        <pc:chgData name="Barry Caudill" userId="252c6edc2c10e03e" providerId="LiveId" clId="{DA1D0A62-9E8F-48E7-BA62-ABFF9C13A4E8}" dt="2024-04-26T14:25:14.328" v="1574" actId="47"/>
        <pc:sldMkLst>
          <pc:docMk/>
          <pc:sldMk cId="0" sldId="2408"/>
        </pc:sldMkLst>
      </pc:sldChg>
      <pc:sldChg chg="add del mod ord modShow">
        <pc:chgData name="Barry Caudill" userId="252c6edc2c10e03e" providerId="LiveId" clId="{DA1D0A62-9E8F-48E7-BA62-ABFF9C13A4E8}" dt="2024-04-26T14:24:44.062" v="1573" actId="47"/>
        <pc:sldMkLst>
          <pc:docMk/>
          <pc:sldMk cId="0" sldId="2409"/>
        </pc:sldMkLst>
      </pc:sldChg>
      <pc:sldChg chg="modSp add mod ord modShow">
        <pc:chgData name="Barry Caudill" userId="252c6edc2c10e03e" providerId="LiveId" clId="{DA1D0A62-9E8F-48E7-BA62-ABFF9C13A4E8}" dt="2024-04-27T19:20:11.037" v="1878" actId="14100"/>
        <pc:sldMkLst>
          <pc:docMk/>
          <pc:sldMk cId="0" sldId="2410"/>
        </pc:sldMkLst>
        <pc:spChg chg="mod">
          <ac:chgData name="Barry Caudill" userId="252c6edc2c10e03e" providerId="LiveId" clId="{DA1D0A62-9E8F-48E7-BA62-ABFF9C13A4E8}" dt="2024-04-27T19:20:11.037" v="1878" actId="14100"/>
          <ac:spMkLst>
            <pc:docMk/>
            <pc:sldMk cId="0" sldId="2410"/>
            <ac:spMk id="71685" creationId="{62AADE5A-15CF-ECF5-7327-FECB556CDA8D}"/>
          </ac:spMkLst>
        </pc:spChg>
        <pc:spChg chg="mod">
          <ac:chgData name="Barry Caudill" userId="252c6edc2c10e03e" providerId="LiveId" clId="{DA1D0A62-9E8F-48E7-BA62-ABFF9C13A4E8}" dt="2024-04-27T19:20:06.547" v="1876" actId="14100"/>
          <ac:spMkLst>
            <pc:docMk/>
            <pc:sldMk cId="0" sldId="2410"/>
            <ac:spMk id="233474" creationId="{F4202830-54B5-BF92-42A9-F9F5BEDBDA47}"/>
          </ac:spMkLst>
        </pc:spChg>
        <pc:picChg chg="mod">
          <ac:chgData name="Barry Caudill" userId="252c6edc2c10e03e" providerId="LiveId" clId="{DA1D0A62-9E8F-48E7-BA62-ABFF9C13A4E8}" dt="2024-04-27T19:20:01.783" v="1873" actId="1076"/>
          <ac:picMkLst>
            <pc:docMk/>
            <pc:sldMk cId="0" sldId="2410"/>
            <ac:picMk id="233476" creationId="{5BA1038C-E537-C23E-E69C-113789D0E8F3}"/>
          </ac:picMkLst>
        </pc:picChg>
      </pc:sldChg>
      <pc:sldChg chg="addSp modSp add mod ord modAnim modNotes">
        <pc:chgData name="Barry Caudill" userId="252c6edc2c10e03e" providerId="LiveId" clId="{DA1D0A62-9E8F-48E7-BA62-ABFF9C13A4E8}" dt="2024-04-28T00:50:54.392" v="2391"/>
        <pc:sldMkLst>
          <pc:docMk/>
          <pc:sldMk cId="0" sldId="2411"/>
        </pc:sldMkLst>
        <pc:spChg chg="add mod">
          <ac:chgData name="Barry Caudill" userId="252c6edc2c10e03e" providerId="LiveId" clId="{DA1D0A62-9E8F-48E7-BA62-ABFF9C13A4E8}" dt="2024-04-26T12:36:31.934" v="1426" actId="1076"/>
          <ac:spMkLst>
            <pc:docMk/>
            <pc:sldMk cId="0" sldId="2411"/>
            <ac:spMk id="2" creationId="{C982A194-E846-4725-FC4E-12997B71793B}"/>
          </ac:spMkLst>
        </pc:spChg>
        <pc:spChg chg="add mod">
          <ac:chgData name="Barry Caudill" userId="252c6edc2c10e03e" providerId="LiveId" clId="{DA1D0A62-9E8F-48E7-BA62-ABFF9C13A4E8}" dt="2024-04-26T12:36:40.207" v="1429" actId="1076"/>
          <ac:spMkLst>
            <pc:docMk/>
            <pc:sldMk cId="0" sldId="2411"/>
            <ac:spMk id="3" creationId="{71CE0477-999F-DFEC-A4D0-C5D338B3442D}"/>
          </ac:spMkLst>
        </pc:spChg>
      </pc:sldChg>
      <pc:sldChg chg="modSp add del mod ord">
        <pc:chgData name="Barry Caudill" userId="252c6edc2c10e03e" providerId="LiveId" clId="{DA1D0A62-9E8F-48E7-BA62-ABFF9C13A4E8}" dt="2024-04-26T12:36:56.605" v="1430" actId="47"/>
        <pc:sldMkLst>
          <pc:docMk/>
          <pc:sldMk cId="0" sldId="2412"/>
        </pc:sldMkLst>
        <pc:spChg chg="mod">
          <ac:chgData name="Barry Caudill" userId="252c6edc2c10e03e" providerId="LiveId" clId="{DA1D0A62-9E8F-48E7-BA62-ABFF9C13A4E8}" dt="2024-04-25T12:08:00.798" v="507" actId="27636"/>
          <ac:spMkLst>
            <pc:docMk/>
            <pc:sldMk cId="0" sldId="2412"/>
            <ac:spMk id="237570" creationId="{ABF0716C-12BE-3D77-C070-5F31B21C7D74}"/>
          </ac:spMkLst>
        </pc:spChg>
      </pc:sldChg>
      <pc:sldChg chg="addSp delSp modSp add mod ord">
        <pc:chgData name="Barry Caudill" userId="252c6edc2c10e03e" providerId="LiveId" clId="{DA1D0A62-9E8F-48E7-BA62-ABFF9C13A4E8}" dt="2024-04-27T19:20:18.715" v="1879" actId="1076"/>
        <pc:sldMkLst>
          <pc:docMk/>
          <pc:sldMk cId="0" sldId="2413"/>
        </pc:sldMkLst>
        <pc:spChg chg="mod">
          <ac:chgData name="Barry Caudill" userId="252c6edc2c10e03e" providerId="LiveId" clId="{DA1D0A62-9E8F-48E7-BA62-ABFF9C13A4E8}" dt="2024-04-27T19:01:29.293" v="1757" actId="14100"/>
          <ac:spMkLst>
            <pc:docMk/>
            <pc:sldMk cId="0" sldId="2413"/>
            <ac:spMk id="16387" creationId="{9CF30DC5-F309-4FF4-E08C-0537E3B7476D}"/>
          </ac:spMkLst>
        </pc:spChg>
        <pc:spChg chg="mod">
          <ac:chgData name="Barry Caudill" userId="252c6edc2c10e03e" providerId="LiveId" clId="{DA1D0A62-9E8F-48E7-BA62-ABFF9C13A4E8}" dt="2024-04-27T19:01:13.193" v="1752" actId="1076"/>
          <ac:spMkLst>
            <pc:docMk/>
            <pc:sldMk cId="0" sldId="2413"/>
            <ac:spMk id="239618" creationId="{13626C8C-E037-6A53-833F-4CB5237A27DA}"/>
          </ac:spMkLst>
        </pc:spChg>
        <pc:picChg chg="add mod">
          <ac:chgData name="Barry Caudill" userId="252c6edc2c10e03e" providerId="LiveId" clId="{DA1D0A62-9E8F-48E7-BA62-ABFF9C13A4E8}" dt="2024-04-27T19:20:18.715" v="1879" actId="1076"/>
          <ac:picMkLst>
            <pc:docMk/>
            <pc:sldMk cId="0" sldId="2413"/>
            <ac:picMk id="2" creationId="{0A6DEB10-D33D-AFFF-28C9-40954AD617F6}"/>
          </ac:picMkLst>
        </pc:picChg>
        <pc:picChg chg="del">
          <ac:chgData name="Barry Caudill" userId="252c6edc2c10e03e" providerId="LiveId" clId="{DA1D0A62-9E8F-48E7-BA62-ABFF9C13A4E8}" dt="2024-04-26T12:38:42.966" v="1457" actId="478"/>
          <ac:picMkLst>
            <pc:docMk/>
            <pc:sldMk cId="0" sldId="2413"/>
            <ac:picMk id="239620" creationId="{4A4C9CCD-FF95-0FDF-BEE2-3E0C208985FD}"/>
          </ac:picMkLst>
        </pc:picChg>
        <pc:picChg chg="mod">
          <ac:chgData name="Barry Caudill" userId="252c6edc2c10e03e" providerId="LiveId" clId="{DA1D0A62-9E8F-48E7-BA62-ABFF9C13A4E8}" dt="2024-04-27T19:01:26.884" v="1756" actId="1076"/>
          <ac:picMkLst>
            <pc:docMk/>
            <pc:sldMk cId="0" sldId="2413"/>
            <ac:picMk id="239621" creationId="{A470417A-B6A1-2DD2-C4A9-8A0481568D23}"/>
          </ac:picMkLst>
        </pc:picChg>
      </pc:sldChg>
      <pc:sldChg chg="addSp delSp modSp add mod ord modNotes modNotesTx">
        <pc:chgData name="Barry Caudill" userId="252c6edc2c10e03e" providerId="LiveId" clId="{DA1D0A62-9E8F-48E7-BA62-ABFF9C13A4E8}" dt="2024-04-28T01:30:58.095" v="2707" actId="478"/>
        <pc:sldMkLst>
          <pc:docMk/>
          <pc:sldMk cId="0" sldId="2414"/>
        </pc:sldMkLst>
        <pc:spChg chg="add del mod">
          <ac:chgData name="Barry Caudill" userId="252c6edc2c10e03e" providerId="LiveId" clId="{DA1D0A62-9E8F-48E7-BA62-ABFF9C13A4E8}" dt="2024-04-28T01:06:16.670" v="2429" actId="478"/>
          <ac:spMkLst>
            <pc:docMk/>
            <pc:sldMk cId="0" sldId="2414"/>
            <ac:spMk id="6" creationId="{8ED7E708-0568-46E8-A045-05F2494A1232}"/>
          </ac:spMkLst>
        </pc:spChg>
        <pc:spChg chg="add mod">
          <ac:chgData name="Barry Caudill" userId="252c6edc2c10e03e" providerId="LiveId" clId="{DA1D0A62-9E8F-48E7-BA62-ABFF9C13A4E8}" dt="2024-04-28T01:07:10.893" v="2450" actId="255"/>
          <ac:spMkLst>
            <pc:docMk/>
            <pc:sldMk cId="0" sldId="2414"/>
            <ac:spMk id="7" creationId="{ADC03BAF-2E64-8917-7FA4-F7BE745419C2}"/>
          </ac:spMkLst>
        </pc:spChg>
        <pc:spChg chg="add mod">
          <ac:chgData name="Barry Caudill" userId="252c6edc2c10e03e" providerId="LiveId" clId="{DA1D0A62-9E8F-48E7-BA62-ABFF9C13A4E8}" dt="2024-04-28T01:08:05.532" v="2468" actId="1076"/>
          <ac:spMkLst>
            <pc:docMk/>
            <pc:sldMk cId="0" sldId="2414"/>
            <ac:spMk id="8" creationId="{7EFC20C1-C284-2342-7933-ADE3EA33971C}"/>
          </ac:spMkLst>
        </pc:spChg>
        <pc:spChg chg="add mod">
          <ac:chgData name="Barry Caudill" userId="252c6edc2c10e03e" providerId="LiveId" clId="{DA1D0A62-9E8F-48E7-BA62-ABFF9C13A4E8}" dt="2024-04-28T01:18:58.873" v="2661" actId="1076"/>
          <ac:spMkLst>
            <pc:docMk/>
            <pc:sldMk cId="0" sldId="2414"/>
            <ac:spMk id="9" creationId="{1E118C8D-0F1C-51DD-5E9B-D3BDAAA083FE}"/>
          </ac:spMkLst>
        </pc:spChg>
        <pc:spChg chg="add del mod">
          <ac:chgData name="Barry Caudill" userId="252c6edc2c10e03e" providerId="LiveId" clId="{DA1D0A62-9E8F-48E7-BA62-ABFF9C13A4E8}" dt="2024-04-28T01:30:58.095" v="2707" actId="478"/>
          <ac:spMkLst>
            <pc:docMk/>
            <pc:sldMk cId="0" sldId="2414"/>
            <ac:spMk id="10" creationId="{A54B5289-5515-36B4-0D45-E05678E8A242}"/>
          </ac:spMkLst>
        </pc:spChg>
        <pc:spChg chg="mod">
          <ac:chgData name="Barry Caudill" userId="252c6edc2c10e03e" providerId="LiveId" clId="{DA1D0A62-9E8F-48E7-BA62-ABFF9C13A4E8}" dt="2024-04-28T01:17:23.509" v="2659" actId="255"/>
          <ac:spMkLst>
            <pc:docMk/>
            <pc:sldMk cId="0" sldId="2414"/>
            <ac:spMk id="20483" creationId="{EFF42778-E734-54FD-141C-41D6C790F620}"/>
          </ac:spMkLst>
        </pc:spChg>
        <pc:spChg chg="mod">
          <ac:chgData name="Barry Caudill" userId="252c6edc2c10e03e" providerId="LiveId" clId="{DA1D0A62-9E8F-48E7-BA62-ABFF9C13A4E8}" dt="2024-04-28T01:29:25.484" v="2705" actId="20577"/>
          <ac:spMkLst>
            <pc:docMk/>
            <pc:sldMk cId="0" sldId="2414"/>
            <ac:spMk id="241668" creationId="{7780C3B1-DE9C-9925-C976-D6A6730793A2}"/>
          </ac:spMkLst>
        </pc:spChg>
        <pc:spChg chg="mod">
          <ac:chgData name="Barry Caudill" userId="252c6edc2c10e03e" providerId="LiveId" clId="{DA1D0A62-9E8F-48E7-BA62-ABFF9C13A4E8}" dt="2024-04-28T01:05:27.429" v="2415" actId="27636"/>
          <ac:spMkLst>
            <pc:docMk/>
            <pc:sldMk cId="0" sldId="2414"/>
            <ac:spMk id="241669" creationId="{9C11540C-4417-AF9C-2EF5-3D29DC7ACE9A}"/>
          </ac:spMkLst>
        </pc:spChg>
        <pc:picChg chg="add mod">
          <ac:chgData name="Barry Caudill" userId="252c6edc2c10e03e" providerId="LiveId" clId="{DA1D0A62-9E8F-48E7-BA62-ABFF9C13A4E8}" dt="2024-04-28T01:03:39.320" v="2406" actId="1076"/>
          <ac:picMkLst>
            <pc:docMk/>
            <pc:sldMk cId="0" sldId="2414"/>
            <ac:picMk id="3" creationId="{A30B57CE-67C0-8E53-C21A-E22BC97E4BAB}"/>
          </ac:picMkLst>
        </pc:picChg>
        <pc:picChg chg="add mod modCrop">
          <ac:chgData name="Barry Caudill" userId="252c6edc2c10e03e" providerId="LiveId" clId="{DA1D0A62-9E8F-48E7-BA62-ABFF9C13A4E8}" dt="2024-04-28T01:08:19.338" v="2469" actId="1440"/>
          <ac:picMkLst>
            <pc:docMk/>
            <pc:sldMk cId="0" sldId="2414"/>
            <ac:picMk id="5" creationId="{66D78235-4DC8-0875-F51C-134802A6F5AB}"/>
          </ac:picMkLst>
        </pc:picChg>
        <pc:picChg chg="add">
          <ac:chgData name="Barry Caudill" userId="252c6edc2c10e03e" providerId="LiveId" clId="{DA1D0A62-9E8F-48E7-BA62-ABFF9C13A4E8}" dt="2024-04-28T01:14:53.489" v="2527"/>
          <ac:picMkLst>
            <pc:docMk/>
            <pc:sldMk cId="0" sldId="2414"/>
            <ac:picMk id="2050" creationId="{6A72433A-1C05-C2F4-D8A5-F7734C728477}"/>
          </ac:picMkLst>
        </pc:picChg>
        <pc:picChg chg="del mod">
          <ac:chgData name="Barry Caudill" userId="252c6edc2c10e03e" providerId="LiveId" clId="{DA1D0A62-9E8F-48E7-BA62-ABFF9C13A4E8}" dt="2024-04-28T01:01:58.545" v="2392" actId="478"/>
          <ac:picMkLst>
            <pc:docMk/>
            <pc:sldMk cId="0" sldId="2414"/>
            <ac:picMk id="241666" creationId="{8F525E9A-A61F-2CF7-F170-A9A5B0C570C7}"/>
          </ac:picMkLst>
        </pc:picChg>
      </pc:sldChg>
      <pc:sldChg chg="modSp add mod ord">
        <pc:chgData name="Barry Caudill" userId="252c6edc2c10e03e" providerId="LiveId" clId="{DA1D0A62-9E8F-48E7-BA62-ABFF9C13A4E8}" dt="2024-04-27T19:04:53.295" v="1780" actId="1076"/>
        <pc:sldMkLst>
          <pc:docMk/>
          <pc:sldMk cId="0" sldId="2415"/>
        </pc:sldMkLst>
        <pc:spChg chg="mod">
          <ac:chgData name="Barry Caudill" userId="252c6edc2c10e03e" providerId="LiveId" clId="{DA1D0A62-9E8F-48E7-BA62-ABFF9C13A4E8}" dt="2024-04-27T19:04:53.295" v="1780" actId="1076"/>
          <ac:spMkLst>
            <pc:docMk/>
            <pc:sldMk cId="0" sldId="2415"/>
            <ac:spMk id="75781" creationId="{03ACCC55-7FE6-1F41-4A20-897BEF51A2A8}"/>
          </ac:spMkLst>
        </pc:spChg>
        <pc:spChg chg="mod">
          <ac:chgData name="Barry Caudill" userId="252c6edc2c10e03e" providerId="LiveId" clId="{DA1D0A62-9E8F-48E7-BA62-ABFF9C13A4E8}" dt="2024-04-27T19:03:12.335" v="1769" actId="14100"/>
          <ac:spMkLst>
            <pc:docMk/>
            <pc:sldMk cId="0" sldId="2415"/>
            <ac:spMk id="244738" creationId="{06339D5B-119E-73E1-30B0-5C0DAFA9C7EE}"/>
          </ac:spMkLst>
        </pc:spChg>
        <pc:picChg chg="mod">
          <ac:chgData name="Barry Caudill" userId="252c6edc2c10e03e" providerId="LiveId" clId="{DA1D0A62-9E8F-48E7-BA62-ABFF9C13A4E8}" dt="2024-04-27T19:03:07.931" v="1766" actId="1076"/>
          <ac:picMkLst>
            <pc:docMk/>
            <pc:sldMk cId="0" sldId="2415"/>
            <ac:picMk id="244740" creationId="{EA67AA4C-13B0-0BF3-B29C-71EF8B26366C}"/>
          </ac:picMkLst>
        </pc:picChg>
      </pc:sldChg>
      <pc:sldChg chg="addSp delSp modSp add mod ord delAnim modAnim modNotesTx">
        <pc:chgData name="Barry Caudill" userId="252c6edc2c10e03e" providerId="LiveId" clId="{DA1D0A62-9E8F-48E7-BA62-ABFF9C13A4E8}" dt="2024-04-28T01:54:49.363" v="3054" actId="20577"/>
        <pc:sldMkLst>
          <pc:docMk/>
          <pc:sldMk cId="0" sldId="2416"/>
        </pc:sldMkLst>
        <pc:spChg chg="add del mod">
          <ac:chgData name="Barry Caudill" userId="252c6edc2c10e03e" providerId="LiveId" clId="{DA1D0A62-9E8F-48E7-BA62-ABFF9C13A4E8}" dt="2024-04-27T03:58:44.700" v="1667" actId="478"/>
          <ac:spMkLst>
            <pc:docMk/>
            <pc:sldMk cId="0" sldId="2416"/>
            <ac:spMk id="2" creationId="{0AA3C5D9-EF2F-2C2B-F62C-D5DEAF31BB15}"/>
          </ac:spMkLst>
        </pc:spChg>
        <pc:spChg chg="mod">
          <ac:chgData name="Barry Caudill" userId="252c6edc2c10e03e" providerId="LiveId" clId="{DA1D0A62-9E8F-48E7-BA62-ABFF9C13A4E8}" dt="2024-04-27T19:07:39.429" v="1799" actId="14100"/>
          <ac:spMkLst>
            <pc:docMk/>
            <pc:sldMk cId="0" sldId="2416"/>
            <ac:spMk id="65769" creationId="{BD2D3CDB-3FCF-C4F5-05B4-5F7547E30C47}"/>
          </ac:spMkLst>
        </pc:spChg>
        <pc:spChg chg="mod">
          <ac:chgData name="Barry Caudill" userId="252c6edc2c10e03e" providerId="LiveId" clId="{DA1D0A62-9E8F-48E7-BA62-ABFF9C13A4E8}" dt="2024-04-26T02:56:23.960" v="1206" actId="1076"/>
          <ac:spMkLst>
            <pc:docMk/>
            <pc:sldMk cId="0" sldId="2416"/>
            <ac:spMk id="246786" creationId="{8F6A2833-20C3-0AC8-9549-592B90A81912}"/>
          </ac:spMkLst>
        </pc:spChg>
        <pc:spChg chg="mod">
          <ac:chgData name="Barry Caudill" userId="252c6edc2c10e03e" providerId="LiveId" clId="{DA1D0A62-9E8F-48E7-BA62-ABFF9C13A4E8}" dt="2024-04-27T19:07:35.445" v="1798" actId="14100"/>
          <ac:spMkLst>
            <pc:docMk/>
            <pc:sldMk cId="0" sldId="2416"/>
            <ac:spMk id="246791" creationId="{4A5A9E00-A85C-F478-B6FB-C6CA0DE5C712}"/>
          </ac:spMkLst>
        </pc:spChg>
        <pc:spChg chg="mod">
          <ac:chgData name="Barry Caudill" userId="252c6edc2c10e03e" providerId="LiveId" clId="{DA1D0A62-9E8F-48E7-BA62-ABFF9C13A4E8}" dt="2024-04-27T19:07:35.445" v="1798" actId="14100"/>
          <ac:spMkLst>
            <pc:docMk/>
            <pc:sldMk cId="0" sldId="2416"/>
            <ac:spMk id="246837" creationId="{F50D5BF7-5699-858F-19C1-BFAA0EA0B9D0}"/>
          </ac:spMkLst>
        </pc:spChg>
        <pc:spChg chg="mod">
          <ac:chgData name="Barry Caudill" userId="252c6edc2c10e03e" providerId="LiveId" clId="{DA1D0A62-9E8F-48E7-BA62-ABFF9C13A4E8}" dt="2024-04-27T19:07:35.445" v="1798" actId="14100"/>
          <ac:spMkLst>
            <pc:docMk/>
            <pc:sldMk cId="0" sldId="2416"/>
            <ac:spMk id="246839" creationId="{80A5E75D-C004-37CF-A9B5-2E82C001B7B7}"/>
          </ac:spMkLst>
        </pc:spChg>
        <pc:spChg chg="mod">
          <ac:chgData name="Barry Caudill" userId="252c6edc2c10e03e" providerId="LiveId" clId="{DA1D0A62-9E8F-48E7-BA62-ABFF9C13A4E8}" dt="2024-04-27T19:07:35.445" v="1798" actId="14100"/>
          <ac:spMkLst>
            <pc:docMk/>
            <pc:sldMk cId="0" sldId="2416"/>
            <ac:spMk id="246840" creationId="{A5FA2053-154A-E9A9-58A6-EFC403CAFEDF}"/>
          </ac:spMkLst>
        </pc:spChg>
        <pc:spChg chg="mod">
          <ac:chgData name="Barry Caudill" userId="252c6edc2c10e03e" providerId="LiveId" clId="{DA1D0A62-9E8F-48E7-BA62-ABFF9C13A4E8}" dt="2024-04-27T19:07:35.445" v="1798" actId="14100"/>
          <ac:spMkLst>
            <pc:docMk/>
            <pc:sldMk cId="0" sldId="2416"/>
            <ac:spMk id="246841" creationId="{AFAB4FAA-D138-8B88-B6A7-A3369A9C55B6}"/>
          </ac:spMkLst>
        </pc:spChg>
        <pc:spChg chg="mod">
          <ac:chgData name="Barry Caudill" userId="252c6edc2c10e03e" providerId="LiveId" clId="{DA1D0A62-9E8F-48E7-BA62-ABFF9C13A4E8}" dt="2024-04-27T19:07:35.445" v="1798" actId="14100"/>
          <ac:spMkLst>
            <pc:docMk/>
            <pc:sldMk cId="0" sldId="2416"/>
            <ac:spMk id="246843" creationId="{82F1A548-0FFB-38A4-44B7-3A3F7510A230}"/>
          </ac:spMkLst>
        </pc:spChg>
        <pc:spChg chg="mod">
          <ac:chgData name="Barry Caudill" userId="252c6edc2c10e03e" providerId="LiveId" clId="{DA1D0A62-9E8F-48E7-BA62-ABFF9C13A4E8}" dt="2024-04-27T19:07:35.445" v="1798" actId="14100"/>
          <ac:spMkLst>
            <pc:docMk/>
            <pc:sldMk cId="0" sldId="2416"/>
            <ac:spMk id="246844" creationId="{5050F44D-1B00-E609-9426-A47A8AF7F77E}"/>
          </ac:spMkLst>
        </pc:spChg>
        <pc:spChg chg="mod">
          <ac:chgData name="Barry Caudill" userId="252c6edc2c10e03e" providerId="LiveId" clId="{DA1D0A62-9E8F-48E7-BA62-ABFF9C13A4E8}" dt="2024-04-27T19:07:35.445" v="1798" actId="14100"/>
          <ac:spMkLst>
            <pc:docMk/>
            <pc:sldMk cId="0" sldId="2416"/>
            <ac:spMk id="246845" creationId="{11D68C2F-B34B-6211-1B33-AF7D55C3367B}"/>
          </ac:spMkLst>
        </pc:spChg>
        <pc:spChg chg="mod">
          <ac:chgData name="Barry Caudill" userId="252c6edc2c10e03e" providerId="LiveId" clId="{DA1D0A62-9E8F-48E7-BA62-ABFF9C13A4E8}" dt="2024-04-27T19:07:35.445" v="1798" actId="14100"/>
          <ac:spMkLst>
            <pc:docMk/>
            <pc:sldMk cId="0" sldId="2416"/>
            <ac:spMk id="246847" creationId="{F421BD0C-4068-0B28-5381-369C59EE6514}"/>
          </ac:spMkLst>
        </pc:spChg>
        <pc:spChg chg="mod">
          <ac:chgData name="Barry Caudill" userId="252c6edc2c10e03e" providerId="LiveId" clId="{DA1D0A62-9E8F-48E7-BA62-ABFF9C13A4E8}" dt="2024-04-27T19:07:35.445" v="1798" actId="14100"/>
          <ac:spMkLst>
            <pc:docMk/>
            <pc:sldMk cId="0" sldId="2416"/>
            <ac:spMk id="246848" creationId="{5DE33F97-B286-A0FE-B9A6-134EE66153DA}"/>
          </ac:spMkLst>
        </pc:spChg>
        <pc:spChg chg="mod">
          <ac:chgData name="Barry Caudill" userId="252c6edc2c10e03e" providerId="LiveId" clId="{DA1D0A62-9E8F-48E7-BA62-ABFF9C13A4E8}" dt="2024-04-27T19:07:35.445" v="1798" actId="14100"/>
          <ac:spMkLst>
            <pc:docMk/>
            <pc:sldMk cId="0" sldId="2416"/>
            <ac:spMk id="246849" creationId="{780700E1-98B7-C2DD-F960-C10C12B7BDBE}"/>
          </ac:spMkLst>
        </pc:spChg>
        <pc:spChg chg="mod">
          <ac:chgData name="Barry Caudill" userId="252c6edc2c10e03e" providerId="LiveId" clId="{DA1D0A62-9E8F-48E7-BA62-ABFF9C13A4E8}" dt="2024-04-27T19:07:35.445" v="1798" actId="14100"/>
          <ac:spMkLst>
            <pc:docMk/>
            <pc:sldMk cId="0" sldId="2416"/>
            <ac:spMk id="246851" creationId="{DB684504-6742-D739-C068-6D570B54FA4F}"/>
          </ac:spMkLst>
        </pc:spChg>
        <pc:spChg chg="mod">
          <ac:chgData name="Barry Caudill" userId="252c6edc2c10e03e" providerId="LiveId" clId="{DA1D0A62-9E8F-48E7-BA62-ABFF9C13A4E8}" dt="2024-04-27T19:07:35.445" v="1798" actId="14100"/>
          <ac:spMkLst>
            <pc:docMk/>
            <pc:sldMk cId="0" sldId="2416"/>
            <ac:spMk id="246852" creationId="{E4D9AE15-83ED-0527-EE98-26844054E94A}"/>
          </ac:spMkLst>
        </pc:spChg>
        <pc:spChg chg="mod">
          <ac:chgData name="Barry Caudill" userId="252c6edc2c10e03e" providerId="LiveId" clId="{DA1D0A62-9E8F-48E7-BA62-ABFF9C13A4E8}" dt="2024-04-27T19:07:35.445" v="1798" actId="14100"/>
          <ac:spMkLst>
            <pc:docMk/>
            <pc:sldMk cId="0" sldId="2416"/>
            <ac:spMk id="246853" creationId="{3C3A14A9-D201-DB03-5D1D-A1D58466AABD}"/>
          </ac:spMkLst>
        </pc:spChg>
        <pc:spChg chg="mod">
          <ac:chgData name="Barry Caudill" userId="252c6edc2c10e03e" providerId="LiveId" clId="{DA1D0A62-9E8F-48E7-BA62-ABFF9C13A4E8}" dt="2024-04-27T19:07:35.445" v="1798" actId="14100"/>
          <ac:spMkLst>
            <pc:docMk/>
            <pc:sldMk cId="0" sldId="2416"/>
            <ac:spMk id="246855" creationId="{5E44A3D0-47E9-C9FF-42B2-A7D96F002AFC}"/>
          </ac:spMkLst>
        </pc:spChg>
        <pc:spChg chg="mod">
          <ac:chgData name="Barry Caudill" userId="252c6edc2c10e03e" providerId="LiveId" clId="{DA1D0A62-9E8F-48E7-BA62-ABFF9C13A4E8}" dt="2024-04-27T19:07:35.445" v="1798" actId="14100"/>
          <ac:spMkLst>
            <pc:docMk/>
            <pc:sldMk cId="0" sldId="2416"/>
            <ac:spMk id="246856" creationId="{C11D0B6E-3046-FAB8-915A-2F667FFB6D58}"/>
          </ac:spMkLst>
        </pc:spChg>
        <pc:spChg chg="mod">
          <ac:chgData name="Barry Caudill" userId="252c6edc2c10e03e" providerId="LiveId" clId="{DA1D0A62-9E8F-48E7-BA62-ABFF9C13A4E8}" dt="2024-04-27T19:07:35.445" v="1798" actId="14100"/>
          <ac:spMkLst>
            <pc:docMk/>
            <pc:sldMk cId="0" sldId="2416"/>
            <ac:spMk id="246857" creationId="{A90B5A29-3C49-A956-139D-82216693D180}"/>
          </ac:spMkLst>
        </pc:spChg>
        <pc:spChg chg="mod">
          <ac:chgData name="Barry Caudill" userId="252c6edc2c10e03e" providerId="LiveId" clId="{DA1D0A62-9E8F-48E7-BA62-ABFF9C13A4E8}" dt="2024-04-27T19:07:35.445" v="1798" actId="14100"/>
          <ac:spMkLst>
            <pc:docMk/>
            <pc:sldMk cId="0" sldId="2416"/>
            <ac:spMk id="246859" creationId="{D9603D68-D17F-EF59-AE4E-401F8FAEE16E}"/>
          </ac:spMkLst>
        </pc:spChg>
        <pc:spChg chg="mod">
          <ac:chgData name="Barry Caudill" userId="252c6edc2c10e03e" providerId="LiveId" clId="{DA1D0A62-9E8F-48E7-BA62-ABFF9C13A4E8}" dt="2024-04-27T19:07:35.445" v="1798" actId="14100"/>
          <ac:spMkLst>
            <pc:docMk/>
            <pc:sldMk cId="0" sldId="2416"/>
            <ac:spMk id="246860" creationId="{A94C1681-D142-FBD9-A22C-6A56933D7AF3}"/>
          </ac:spMkLst>
        </pc:spChg>
        <pc:spChg chg="mod">
          <ac:chgData name="Barry Caudill" userId="252c6edc2c10e03e" providerId="LiveId" clId="{DA1D0A62-9E8F-48E7-BA62-ABFF9C13A4E8}" dt="2024-04-27T19:07:35.445" v="1798" actId="14100"/>
          <ac:spMkLst>
            <pc:docMk/>
            <pc:sldMk cId="0" sldId="2416"/>
            <ac:spMk id="246861" creationId="{A80E0402-DDB0-E86A-D55F-4A5BD63C7FA7}"/>
          </ac:spMkLst>
        </pc:spChg>
        <pc:spChg chg="mod">
          <ac:chgData name="Barry Caudill" userId="252c6edc2c10e03e" providerId="LiveId" clId="{DA1D0A62-9E8F-48E7-BA62-ABFF9C13A4E8}" dt="2024-04-27T19:07:35.445" v="1798" actId="14100"/>
          <ac:spMkLst>
            <pc:docMk/>
            <pc:sldMk cId="0" sldId="2416"/>
            <ac:spMk id="246863" creationId="{F37A4C6D-934F-4A7C-F085-F77B302509E2}"/>
          </ac:spMkLst>
        </pc:spChg>
        <pc:spChg chg="mod">
          <ac:chgData name="Barry Caudill" userId="252c6edc2c10e03e" providerId="LiveId" clId="{DA1D0A62-9E8F-48E7-BA62-ABFF9C13A4E8}" dt="2024-04-27T19:07:35.445" v="1798" actId="14100"/>
          <ac:spMkLst>
            <pc:docMk/>
            <pc:sldMk cId="0" sldId="2416"/>
            <ac:spMk id="246864" creationId="{286BF9C0-A6AF-9FE4-D30B-6FF1F46CFE57}"/>
          </ac:spMkLst>
        </pc:spChg>
        <pc:spChg chg="mod">
          <ac:chgData name="Barry Caudill" userId="252c6edc2c10e03e" providerId="LiveId" clId="{DA1D0A62-9E8F-48E7-BA62-ABFF9C13A4E8}" dt="2024-04-27T19:07:35.445" v="1798" actId="14100"/>
          <ac:spMkLst>
            <pc:docMk/>
            <pc:sldMk cId="0" sldId="2416"/>
            <ac:spMk id="246865" creationId="{35957CAD-50BF-F5F2-3FCA-4FA2E6511C2B}"/>
          </ac:spMkLst>
        </pc:spChg>
        <pc:spChg chg="mod">
          <ac:chgData name="Barry Caudill" userId="252c6edc2c10e03e" providerId="LiveId" clId="{DA1D0A62-9E8F-48E7-BA62-ABFF9C13A4E8}" dt="2024-04-27T19:07:35.445" v="1798" actId="14100"/>
          <ac:spMkLst>
            <pc:docMk/>
            <pc:sldMk cId="0" sldId="2416"/>
            <ac:spMk id="246867" creationId="{2FE87839-0C77-7FFE-57DF-356A254765EE}"/>
          </ac:spMkLst>
        </pc:spChg>
        <pc:spChg chg="mod">
          <ac:chgData name="Barry Caudill" userId="252c6edc2c10e03e" providerId="LiveId" clId="{DA1D0A62-9E8F-48E7-BA62-ABFF9C13A4E8}" dt="2024-04-27T19:07:35.445" v="1798" actId="14100"/>
          <ac:spMkLst>
            <pc:docMk/>
            <pc:sldMk cId="0" sldId="2416"/>
            <ac:spMk id="246868" creationId="{4730220F-8885-9806-8667-A825BC48CF3B}"/>
          </ac:spMkLst>
        </pc:spChg>
        <pc:spChg chg="mod">
          <ac:chgData name="Barry Caudill" userId="252c6edc2c10e03e" providerId="LiveId" clId="{DA1D0A62-9E8F-48E7-BA62-ABFF9C13A4E8}" dt="2024-04-27T19:07:35.445" v="1798" actId="14100"/>
          <ac:spMkLst>
            <pc:docMk/>
            <pc:sldMk cId="0" sldId="2416"/>
            <ac:spMk id="246869" creationId="{DD27FC4B-A5C1-9AF2-A146-8ABC3AB5E30D}"/>
          </ac:spMkLst>
        </pc:spChg>
        <pc:spChg chg="mod">
          <ac:chgData name="Barry Caudill" userId="252c6edc2c10e03e" providerId="LiveId" clId="{DA1D0A62-9E8F-48E7-BA62-ABFF9C13A4E8}" dt="2024-04-27T19:07:35.445" v="1798" actId="14100"/>
          <ac:spMkLst>
            <pc:docMk/>
            <pc:sldMk cId="0" sldId="2416"/>
            <ac:spMk id="246871" creationId="{88D0D0CC-05D1-7863-74E0-0C6E465145C3}"/>
          </ac:spMkLst>
        </pc:spChg>
        <pc:spChg chg="mod">
          <ac:chgData name="Barry Caudill" userId="252c6edc2c10e03e" providerId="LiveId" clId="{DA1D0A62-9E8F-48E7-BA62-ABFF9C13A4E8}" dt="2024-04-27T19:07:35.445" v="1798" actId="14100"/>
          <ac:spMkLst>
            <pc:docMk/>
            <pc:sldMk cId="0" sldId="2416"/>
            <ac:spMk id="246872" creationId="{A585B79A-8F4D-EB20-4E4C-5A169907F5D6}"/>
          </ac:spMkLst>
        </pc:spChg>
        <pc:spChg chg="mod">
          <ac:chgData name="Barry Caudill" userId="252c6edc2c10e03e" providerId="LiveId" clId="{DA1D0A62-9E8F-48E7-BA62-ABFF9C13A4E8}" dt="2024-04-27T19:07:35.445" v="1798" actId="14100"/>
          <ac:spMkLst>
            <pc:docMk/>
            <pc:sldMk cId="0" sldId="2416"/>
            <ac:spMk id="246873" creationId="{DB041D36-68DA-614A-6D07-DA604A5FBADC}"/>
          </ac:spMkLst>
        </pc:spChg>
        <pc:spChg chg="mod">
          <ac:chgData name="Barry Caudill" userId="252c6edc2c10e03e" providerId="LiveId" clId="{DA1D0A62-9E8F-48E7-BA62-ABFF9C13A4E8}" dt="2024-04-27T19:07:35.445" v="1798" actId="14100"/>
          <ac:spMkLst>
            <pc:docMk/>
            <pc:sldMk cId="0" sldId="2416"/>
            <ac:spMk id="246875" creationId="{3230E367-89EA-01F5-4B2C-C2AEEBEC9A59}"/>
          </ac:spMkLst>
        </pc:spChg>
        <pc:spChg chg="mod">
          <ac:chgData name="Barry Caudill" userId="252c6edc2c10e03e" providerId="LiveId" clId="{DA1D0A62-9E8F-48E7-BA62-ABFF9C13A4E8}" dt="2024-04-27T19:07:35.445" v="1798" actId="14100"/>
          <ac:spMkLst>
            <pc:docMk/>
            <pc:sldMk cId="0" sldId="2416"/>
            <ac:spMk id="246876" creationId="{4625D349-F89B-D2CF-8FA4-C41224E1FF47}"/>
          </ac:spMkLst>
        </pc:spChg>
        <pc:spChg chg="mod">
          <ac:chgData name="Barry Caudill" userId="252c6edc2c10e03e" providerId="LiveId" clId="{DA1D0A62-9E8F-48E7-BA62-ABFF9C13A4E8}" dt="2024-04-27T19:07:35.445" v="1798" actId="14100"/>
          <ac:spMkLst>
            <pc:docMk/>
            <pc:sldMk cId="0" sldId="2416"/>
            <ac:spMk id="246877" creationId="{951CBFB8-4268-DBFE-C194-ABCA9AFD5478}"/>
          </ac:spMkLst>
        </pc:spChg>
        <pc:spChg chg="mod">
          <ac:chgData name="Barry Caudill" userId="252c6edc2c10e03e" providerId="LiveId" clId="{DA1D0A62-9E8F-48E7-BA62-ABFF9C13A4E8}" dt="2024-04-27T19:07:35.445" v="1798" actId="14100"/>
          <ac:spMkLst>
            <pc:docMk/>
            <pc:sldMk cId="0" sldId="2416"/>
            <ac:spMk id="246879" creationId="{A81102FD-83B7-8F64-9E9D-BE65B50574F8}"/>
          </ac:spMkLst>
        </pc:spChg>
        <pc:spChg chg="mod">
          <ac:chgData name="Barry Caudill" userId="252c6edc2c10e03e" providerId="LiveId" clId="{DA1D0A62-9E8F-48E7-BA62-ABFF9C13A4E8}" dt="2024-04-27T19:07:35.445" v="1798" actId="14100"/>
          <ac:spMkLst>
            <pc:docMk/>
            <pc:sldMk cId="0" sldId="2416"/>
            <ac:spMk id="246880" creationId="{089DA223-35EA-B9B8-7457-6C0F2C330A65}"/>
          </ac:spMkLst>
        </pc:spChg>
        <pc:spChg chg="mod">
          <ac:chgData name="Barry Caudill" userId="252c6edc2c10e03e" providerId="LiveId" clId="{DA1D0A62-9E8F-48E7-BA62-ABFF9C13A4E8}" dt="2024-04-27T19:07:35.445" v="1798" actId="14100"/>
          <ac:spMkLst>
            <pc:docMk/>
            <pc:sldMk cId="0" sldId="2416"/>
            <ac:spMk id="246881" creationId="{E154F9FF-6B25-331F-D34B-B70D4730BEDD}"/>
          </ac:spMkLst>
        </pc:spChg>
        <pc:spChg chg="mod">
          <ac:chgData name="Barry Caudill" userId="252c6edc2c10e03e" providerId="LiveId" clId="{DA1D0A62-9E8F-48E7-BA62-ABFF9C13A4E8}" dt="2024-04-27T19:07:35.445" v="1798" actId="14100"/>
          <ac:spMkLst>
            <pc:docMk/>
            <pc:sldMk cId="0" sldId="2416"/>
            <ac:spMk id="246883" creationId="{5D2EA816-9A9B-02EB-B4F7-9F94EB9D4C3B}"/>
          </ac:spMkLst>
        </pc:spChg>
        <pc:spChg chg="mod">
          <ac:chgData name="Barry Caudill" userId="252c6edc2c10e03e" providerId="LiveId" clId="{DA1D0A62-9E8F-48E7-BA62-ABFF9C13A4E8}" dt="2024-04-27T19:07:35.445" v="1798" actId="14100"/>
          <ac:spMkLst>
            <pc:docMk/>
            <pc:sldMk cId="0" sldId="2416"/>
            <ac:spMk id="246884" creationId="{B4B383FA-C519-E339-C715-ABAF883C9821}"/>
          </ac:spMkLst>
        </pc:spChg>
        <pc:spChg chg="mod">
          <ac:chgData name="Barry Caudill" userId="252c6edc2c10e03e" providerId="LiveId" clId="{DA1D0A62-9E8F-48E7-BA62-ABFF9C13A4E8}" dt="2024-04-27T19:07:35.445" v="1798" actId="14100"/>
          <ac:spMkLst>
            <pc:docMk/>
            <pc:sldMk cId="0" sldId="2416"/>
            <ac:spMk id="246885" creationId="{BBA6CC27-FE04-262E-3CD1-3DF10E5E7140}"/>
          </ac:spMkLst>
        </pc:spChg>
        <pc:spChg chg="mod">
          <ac:chgData name="Barry Caudill" userId="252c6edc2c10e03e" providerId="LiveId" clId="{DA1D0A62-9E8F-48E7-BA62-ABFF9C13A4E8}" dt="2024-04-27T19:07:35.445" v="1798" actId="14100"/>
          <ac:spMkLst>
            <pc:docMk/>
            <pc:sldMk cId="0" sldId="2416"/>
            <ac:spMk id="246887" creationId="{8AA258AE-B63F-9AB8-F32D-098E422A05CA}"/>
          </ac:spMkLst>
        </pc:spChg>
        <pc:spChg chg="mod">
          <ac:chgData name="Barry Caudill" userId="252c6edc2c10e03e" providerId="LiveId" clId="{DA1D0A62-9E8F-48E7-BA62-ABFF9C13A4E8}" dt="2024-04-27T19:07:35.445" v="1798" actId="14100"/>
          <ac:spMkLst>
            <pc:docMk/>
            <pc:sldMk cId="0" sldId="2416"/>
            <ac:spMk id="246888" creationId="{8713387D-5921-6988-EE8D-B868D173A3B5}"/>
          </ac:spMkLst>
        </pc:spChg>
        <pc:spChg chg="mod">
          <ac:chgData name="Barry Caudill" userId="252c6edc2c10e03e" providerId="LiveId" clId="{DA1D0A62-9E8F-48E7-BA62-ABFF9C13A4E8}" dt="2024-04-27T19:07:35.445" v="1798" actId="14100"/>
          <ac:spMkLst>
            <pc:docMk/>
            <pc:sldMk cId="0" sldId="2416"/>
            <ac:spMk id="246889" creationId="{2C030688-4172-0079-57D8-06DDD75629E2}"/>
          </ac:spMkLst>
        </pc:spChg>
        <pc:spChg chg="mod">
          <ac:chgData name="Barry Caudill" userId="252c6edc2c10e03e" providerId="LiveId" clId="{DA1D0A62-9E8F-48E7-BA62-ABFF9C13A4E8}" dt="2024-04-27T19:07:35.445" v="1798" actId="14100"/>
          <ac:spMkLst>
            <pc:docMk/>
            <pc:sldMk cId="0" sldId="2416"/>
            <ac:spMk id="246891" creationId="{4DA8D809-27A4-5383-8091-52CEDBC1A674}"/>
          </ac:spMkLst>
        </pc:spChg>
        <pc:spChg chg="mod">
          <ac:chgData name="Barry Caudill" userId="252c6edc2c10e03e" providerId="LiveId" clId="{DA1D0A62-9E8F-48E7-BA62-ABFF9C13A4E8}" dt="2024-04-27T19:07:35.445" v="1798" actId="14100"/>
          <ac:spMkLst>
            <pc:docMk/>
            <pc:sldMk cId="0" sldId="2416"/>
            <ac:spMk id="246892" creationId="{3A6C4CE4-D116-B69F-81D8-EF578D9787EF}"/>
          </ac:spMkLst>
        </pc:spChg>
        <pc:spChg chg="mod">
          <ac:chgData name="Barry Caudill" userId="252c6edc2c10e03e" providerId="LiveId" clId="{DA1D0A62-9E8F-48E7-BA62-ABFF9C13A4E8}" dt="2024-04-27T19:07:35.445" v="1798" actId="14100"/>
          <ac:spMkLst>
            <pc:docMk/>
            <pc:sldMk cId="0" sldId="2416"/>
            <ac:spMk id="246893" creationId="{A09D18CB-7DAE-F5E6-2985-4B4BA8FA7AAE}"/>
          </ac:spMkLst>
        </pc:spChg>
        <pc:spChg chg="mod">
          <ac:chgData name="Barry Caudill" userId="252c6edc2c10e03e" providerId="LiveId" clId="{DA1D0A62-9E8F-48E7-BA62-ABFF9C13A4E8}" dt="2024-04-27T19:07:35.445" v="1798" actId="14100"/>
          <ac:spMkLst>
            <pc:docMk/>
            <pc:sldMk cId="0" sldId="2416"/>
            <ac:spMk id="246895" creationId="{AC8BC0CD-9961-0567-80FA-ABFEF011AC49}"/>
          </ac:spMkLst>
        </pc:spChg>
        <pc:spChg chg="mod">
          <ac:chgData name="Barry Caudill" userId="252c6edc2c10e03e" providerId="LiveId" clId="{DA1D0A62-9E8F-48E7-BA62-ABFF9C13A4E8}" dt="2024-04-27T19:07:35.445" v="1798" actId="14100"/>
          <ac:spMkLst>
            <pc:docMk/>
            <pc:sldMk cId="0" sldId="2416"/>
            <ac:spMk id="246896" creationId="{691A6659-9775-AFA0-16D7-3245FDF142BD}"/>
          </ac:spMkLst>
        </pc:spChg>
        <pc:spChg chg="mod">
          <ac:chgData name="Barry Caudill" userId="252c6edc2c10e03e" providerId="LiveId" clId="{DA1D0A62-9E8F-48E7-BA62-ABFF9C13A4E8}" dt="2024-04-27T19:07:35.445" v="1798" actId="14100"/>
          <ac:spMkLst>
            <pc:docMk/>
            <pc:sldMk cId="0" sldId="2416"/>
            <ac:spMk id="246897" creationId="{22B4625B-AA51-F495-5289-CA954F48ACC1}"/>
          </ac:spMkLst>
        </pc:spChg>
        <pc:spChg chg="mod">
          <ac:chgData name="Barry Caudill" userId="252c6edc2c10e03e" providerId="LiveId" clId="{DA1D0A62-9E8F-48E7-BA62-ABFF9C13A4E8}" dt="2024-04-27T19:07:35.445" v="1798" actId="14100"/>
          <ac:spMkLst>
            <pc:docMk/>
            <pc:sldMk cId="0" sldId="2416"/>
            <ac:spMk id="246899" creationId="{456CDD33-3DBE-51E2-278D-58A249895C7D}"/>
          </ac:spMkLst>
        </pc:spChg>
        <pc:spChg chg="mod">
          <ac:chgData name="Barry Caudill" userId="252c6edc2c10e03e" providerId="LiveId" clId="{DA1D0A62-9E8F-48E7-BA62-ABFF9C13A4E8}" dt="2024-04-27T19:07:35.445" v="1798" actId="14100"/>
          <ac:spMkLst>
            <pc:docMk/>
            <pc:sldMk cId="0" sldId="2416"/>
            <ac:spMk id="246900" creationId="{5EEA088C-D7AE-C554-84E2-20A7F0C51BC0}"/>
          </ac:spMkLst>
        </pc:spChg>
        <pc:spChg chg="mod">
          <ac:chgData name="Barry Caudill" userId="252c6edc2c10e03e" providerId="LiveId" clId="{DA1D0A62-9E8F-48E7-BA62-ABFF9C13A4E8}" dt="2024-04-27T19:07:35.445" v="1798" actId="14100"/>
          <ac:spMkLst>
            <pc:docMk/>
            <pc:sldMk cId="0" sldId="2416"/>
            <ac:spMk id="246901" creationId="{53D35F80-456A-4966-48E6-F08D90E1CCC8}"/>
          </ac:spMkLst>
        </pc:spChg>
        <pc:spChg chg="mod">
          <ac:chgData name="Barry Caudill" userId="252c6edc2c10e03e" providerId="LiveId" clId="{DA1D0A62-9E8F-48E7-BA62-ABFF9C13A4E8}" dt="2024-04-27T19:07:35.445" v="1798" actId="14100"/>
          <ac:spMkLst>
            <pc:docMk/>
            <pc:sldMk cId="0" sldId="2416"/>
            <ac:spMk id="246903" creationId="{B7ADF83D-60DA-7E65-EA91-2DCAAAA4F0F0}"/>
          </ac:spMkLst>
        </pc:spChg>
        <pc:spChg chg="mod">
          <ac:chgData name="Barry Caudill" userId="252c6edc2c10e03e" providerId="LiveId" clId="{DA1D0A62-9E8F-48E7-BA62-ABFF9C13A4E8}" dt="2024-04-27T19:07:35.445" v="1798" actId="14100"/>
          <ac:spMkLst>
            <pc:docMk/>
            <pc:sldMk cId="0" sldId="2416"/>
            <ac:spMk id="246904" creationId="{2A7413D7-E902-976C-02CD-7872B6FC34BE}"/>
          </ac:spMkLst>
        </pc:spChg>
        <pc:spChg chg="mod">
          <ac:chgData name="Barry Caudill" userId="252c6edc2c10e03e" providerId="LiveId" clId="{DA1D0A62-9E8F-48E7-BA62-ABFF9C13A4E8}" dt="2024-04-27T19:07:35.445" v="1798" actId="14100"/>
          <ac:spMkLst>
            <pc:docMk/>
            <pc:sldMk cId="0" sldId="2416"/>
            <ac:spMk id="246905" creationId="{C54F2171-85A8-7360-A0D1-AF1C22F64502}"/>
          </ac:spMkLst>
        </pc:spChg>
        <pc:spChg chg="mod">
          <ac:chgData name="Barry Caudill" userId="252c6edc2c10e03e" providerId="LiveId" clId="{DA1D0A62-9E8F-48E7-BA62-ABFF9C13A4E8}" dt="2024-04-27T19:07:35.445" v="1798" actId="14100"/>
          <ac:spMkLst>
            <pc:docMk/>
            <pc:sldMk cId="0" sldId="2416"/>
            <ac:spMk id="246907" creationId="{7D35806D-9774-3FBD-916E-5D0ED0C7C967}"/>
          </ac:spMkLst>
        </pc:spChg>
        <pc:spChg chg="mod">
          <ac:chgData name="Barry Caudill" userId="252c6edc2c10e03e" providerId="LiveId" clId="{DA1D0A62-9E8F-48E7-BA62-ABFF9C13A4E8}" dt="2024-04-27T19:07:35.445" v="1798" actId="14100"/>
          <ac:spMkLst>
            <pc:docMk/>
            <pc:sldMk cId="0" sldId="2416"/>
            <ac:spMk id="246908" creationId="{155396CD-ADF6-90B8-00C8-CF4E08EF8D40}"/>
          </ac:spMkLst>
        </pc:spChg>
        <pc:spChg chg="mod">
          <ac:chgData name="Barry Caudill" userId="252c6edc2c10e03e" providerId="LiveId" clId="{DA1D0A62-9E8F-48E7-BA62-ABFF9C13A4E8}" dt="2024-04-27T19:07:35.445" v="1798" actId="14100"/>
          <ac:spMkLst>
            <pc:docMk/>
            <pc:sldMk cId="0" sldId="2416"/>
            <ac:spMk id="246909" creationId="{AC26B6FE-3BB9-7ADE-AACC-4AD06E00E3F5}"/>
          </ac:spMkLst>
        </pc:spChg>
        <pc:spChg chg="mod">
          <ac:chgData name="Barry Caudill" userId="252c6edc2c10e03e" providerId="LiveId" clId="{DA1D0A62-9E8F-48E7-BA62-ABFF9C13A4E8}" dt="2024-04-27T19:07:35.445" v="1798" actId="14100"/>
          <ac:spMkLst>
            <pc:docMk/>
            <pc:sldMk cId="0" sldId="2416"/>
            <ac:spMk id="246911" creationId="{196D4045-7DC3-EE71-056D-67D49731E052}"/>
          </ac:spMkLst>
        </pc:spChg>
        <pc:spChg chg="mod">
          <ac:chgData name="Barry Caudill" userId="252c6edc2c10e03e" providerId="LiveId" clId="{DA1D0A62-9E8F-48E7-BA62-ABFF9C13A4E8}" dt="2024-04-27T19:07:35.445" v="1798" actId="14100"/>
          <ac:spMkLst>
            <pc:docMk/>
            <pc:sldMk cId="0" sldId="2416"/>
            <ac:spMk id="246912" creationId="{D79D3C63-6256-4C32-37FA-F9B5568B981F}"/>
          </ac:spMkLst>
        </pc:spChg>
        <pc:spChg chg="mod">
          <ac:chgData name="Barry Caudill" userId="252c6edc2c10e03e" providerId="LiveId" clId="{DA1D0A62-9E8F-48E7-BA62-ABFF9C13A4E8}" dt="2024-04-27T19:07:35.445" v="1798" actId="14100"/>
          <ac:spMkLst>
            <pc:docMk/>
            <pc:sldMk cId="0" sldId="2416"/>
            <ac:spMk id="246913" creationId="{85BC0F38-DA57-7B95-0861-72AA04974E90}"/>
          </ac:spMkLst>
        </pc:spChg>
        <pc:spChg chg="mod">
          <ac:chgData name="Barry Caudill" userId="252c6edc2c10e03e" providerId="LiveId" clId="{DA1D0A62-9E8F-48E7-BA62-ABFF9C13A4E8}" dt="2024-04-27T19:07:35.445" v="1798" actId="14100"/>
          <ac:spMkLst>
            <pc:docMk/>
            <pc:sldMk cId="0" sldId="2416"/>
            <ac:spMk id="246915" creationId="{4984373B-1FCF-3731-9C5E-490515022E75}"/>
          </ac:spMkLst>
        </pc:spChg>
        <pc:spChg chg="mod">
          <ac:chgData name="Barry Caudill" userId="252c6edc2c10e03e" providerId="LiveId" clId="{DA1D0A62-9E8F-48E7-BA62-ABFF9C13A4E8}" dt="2024-04-27T19:07:35.445" v="1798" actId="14100"/>
          <ac:spMkLst>
            <pc:docMk/>
            <pc:sldMk cId="0" sldId="2416"/>
            <ac:spMk id="246916" creationId="{4F4D8F65-3FA0-494B-D703-72485478E398}"/>
          </ac:spMkLst>
        </pc:spChg>
        <pc:spChg chg="mod">
          <ac:chgData name="Barry Caudill" userId="252c6edc2c10e03e" providerId="LiveId" clId="{DA1D0A62-9E8F-48E7-BA62-ABFF9C13A4E8}" dt="2024-04-27T19:07:35.445" v="1798" actId="14100"/>
          <ac:spMkLst>
            <pc:docMk/>
            <pc:sldMk cId="0" sldId="2416"/>
            <ac:spMk id="246917" creationId="{87735BBE-64BC-31A4-F490-D01763122565}"/>
          </ac:spMkLst>
        </pc:spChg>
        <pc:spChg chg="mod">
          <ac:chgData name="Barry Caudill" userId="252c6edc2c10e03e" providerId="LiveId" clId="{DA1D0A62-9E8F-48E7-BA62-ABFF9C13A4E8}" dt="2024-04-27T19:07:35.445" v="1798" actId="14100"/>
          <ac:spMkLst>
            <pc:docMk/>
            <pc:sldMk cId="0" sldId="2416"/>
            <ac:spMk id="246919" creationId="{5AFBF144-2329-3F6D-52FD-324C8F10B408}"/>
          </ac:spMkLst>
        </pc:spChg>
        <pc:spChg chg="mod">
          <ac:chgData name="Barry Caudill" userId="252c6edc2c10e03e" providerId="LiveId" clId="{DA1D0A62-9E8F-48E7-BA62-ABFF9C13A4E8}" dt="2024-04-27T19:07:35.445" v="1798" actId="14100"/>
          <ac:spMkLst>
            <pc:docMk/>
            <pc:sldMk cId="0" sldId="2416"/>
            <ac:spMk id="246920" creationId="{B589D04B-48A7-51E7-88AE-F91907A30C21}"/>
          </ac:spMkLst>
        </pc:spChg>
        <pc:spChg chg="mod">
          <ac:chgData name="Barry Caudill" userId="252c6edc2c10e03e" providerId="LiveId" clId="{DA1D0A62-9E8F-48E7-BA62-ABFF9C13A4E8}" dt="2024-04-27T19:07:35.445" v="1798" actId="14100"/>
          <ac:spMkLst>
            <pc:docMk/>
            <pc:sldMk cId="0" sldId="2416"/>
            <ac:spMk id="246921" creationId="{F37D201E-697F-BD09-9633-E47FB1AD5FE1}"/>
          </ac:spMkLst>
        </pc:spChg>
        <pc:spChg chg="mod">
          <ac:chgData name="Barry Caudill" userId="252c6edc2c10e03e" providerId="LiveId" clId="{DA1D0A62-9E8F-48E7-BA62-ABFF9C13A4E8}" dt="2024-04-27T19:07:35.445" v="1798" actId="14100"/>
          <ac:spMkLst>
            <pc:docMk/>
            <pc:sldMk cId="0" sldId="2416"/>
            <ac:spMk id="246923" creationId="{29FCAB28-49E0-D68D-F44A-51534C1405C9}"/>
          </ac:spMkLst>
        </pc:spChg>
        <pc:spChg chg="mod">
          <ac:chgData name="Barry Caudill" userId="252c6edc2c10e03e" providerId="LiveId" clId="{DA1D0A62-9E8F-48E7-BA62-ABFF9C13A4E8}" dt="2024-04-27T19:07:35.445" v="1798" actId="14100"/>
          <ac:spMkLst>
            <pc:docMk/>
            <pc:sldMk cId="0" sldId="2416"/>
            <ac:spMk id="246924" creationId="{83C44614-437A-46F9-5910-995AF18467EF}"/>
          </ac:spMkLst>
        </pc:spChg>
        <pc:spChg chg="mod">
          <ac:chgData name="Barry Caudill" userId="252c6edc2c10e03e" providerId="LiveId" clId="{DA1D0A62-9E8F-48E7-BA62-ABFF9C13A4E8}" dt="2024-04-27T19:07:35.445" v="1798" actId="14100"/>
          <ac:spMkLst>
            <pc:docMk/>
            <pc:sldMk cId="0" sldId="2416"/>
            <ac:spMk id="246925" creationId="{B67C1953-C0A7-A866-202A-E33DB4790CD2}"/>
          </ac:spMkLst>
        </pc:spChg>
        <pc:spChg chg="mod">
          <ac:chgData name="Barry Caudill" userId="252c6edc2c10e03e" providerId="LiveId" clId="{DA1D0A62-9E8F-48E7-BA62-ABFF9C13A4E8}" dt="2024-04-27T19:07:35.445" v="1798" actId="14100"/>
          <ac:spMkLst>
            <pc:docMk/>
            <pc:sldMk cId="0" sldId="2416"/>
            <ac:spMk id="246927" creationId="{8A7BEC80-1290-0C7A-7F3E-B5D08EFDEC35}"/>
          </ac:spMkLst>
        </pc:spChg>
        <pc:spChg chg="mod">
          <ac:chgData name="Barry Caudill" userId="252c6edc2c10e03e" providerId="LiveId" clId="{DA1D0A62-9E8F-48E7-BA62-ABFF9C13A4E8}" dt="2024-04-27T19:07:35.445" v="1798" actId="14100"/>
          <ac:spMkLst>
            <pc:docMk/>
            <pc:sldMk cId="0" sldId="2416"/>
            <ac:spMk id="246928" creationId="{E93E8AFF-66D3-DC04-F07D-F8AE5964F75B}"/>
          </ac:spMkLst>
        </pc:spChg>
        <pc:spChg chg="mod">
          <ac:chgData name="Barry Caudill" userId="252c6edc2c10e03e" providerId="LiveId" clId="{DA1D0A62-9E8F-48E7-BA62-ABFF9C13A4E8}" dt="2024-04-27T19:07:35.445" v="1798" actId="14100"/>
          <ac:spMkLst>
            <pc:docMk/>
            <pc:sldMk cId="0" sldId="2416"/>
            <ac:spMk id="246929" creationId="{712F9059-F699-42C2-D10B-73017A6274FA}"/>
          </ac:spMkLst>
        </pc:spChg>
        <pc:spChg chg="mod">
          <ac:chgData name="Barry Caudill" userId="252c6edc2c10e03e" providerId="LiveId" clId="{DA1D0A62-9E8F-48E7-BA62-ABFF9C13A4E8}" dt="2024-04-27T19:07:35.445" v="1798" actId="14100"/>
          <ac:spMkLst>
            <pc:docMk/>
            <pc:sldMk cId="0" sldId="2416"/>
            <ac:spMk id="246931" creationId="{20547DDA-E59B-2470-ECB5-7EE25836E01A}"/>
          </ac:spMkLst>
        </pc:spChg>
        <pc:spChg chg="mod">
          <ac:chgData name="Barry Caudill" userId="252c6edc2c10e03e" providerId="LiveId" clId="{DA1D0A62-9E8F-48E7-BA62-ABFF9C13A4E8}" dt="2024-04-27T19:07:35.445" v="1798" actId="14100"/>
          <ac:spMkLst>
            <pc:docMk/>
            <pc:sldMk cId="0" sldId="2416"/>
            <ac:spMk id="246932" creationId="{31706355-6B7E-C4AF-06AC-A83FA5DFD796}"/>
          </ac:spMkLst>
        </pc:spChg>
        <pc:spChg chg="mod">
          <ac:chgData name="Barry Caudill" userId="252c6edc2c10e03e" providerId="LiveId" clId="{DA1D0A62-9E8F-48E7-BA62-ABFF9C13A4E8}" dt="2024-04-27T19:07:35.445" v="1798" actId="14100"/>
          <ac:spMkLst>
            <pc:docMk/>
            <pc:sldMk cId="0" sldId="2416"/>
            <ac:spMk id="246933" creationId="{072C6047-C382-54B3-39CD-15FF0DE1312B}"/>
          </ac:spMkLst>
        </pc:spChg>
        <pc:spChg chg="mod">
          <ac:chgData name="Barry Caudill" userId="252c6edc2c10e03e" providerId="LiveId" clId="{DA1D0A62-9E8F-48E7-BA62-ABFF9C13A4E8}" dt="2024-04-27T19:07:35.445" v="1798" actId="14100"/>
          <ac:spMkLst>
            <pc:docMk/>
            <pc:sldMk cId="0" sldId="2416"/>
            <ac:spMk id="246935" creationId="{BF873D8A-F3F3-DF51-FB71-4CAFFF112777}"/>
          </ac:spMkLst>
        </pc:spChg>
        <pc:spChg chg="mod">
          <ac:chgData name="Barry Caudill" userId="252c6edc2c10e03e" providerId="LiveId" clId="{DA1D0A62-9E8F-48E7-BA62-ABFF9C13A4E8}" dt="2024-04-27T19:07:35.445" v="1798" actId="14100"/>
          <ac:spMkLst>
            <pc:docMk/>
            <pc:sldMk cId="0" sldId="2416"/>
            <ac:spMk id="246936" creationId="{963157F3-9D7C-23F3-E708-A425E0CC3D4C}"/>
          </ac:spMkLst>
        </pc:spChg>
        <pc:spChg chg="mod">
          <ac:chgData name="Barry Caudill" userId="252c6edc2c10e03e" providerId="LiveId" clId="{DA1D0A62-9E8F-48E7-BA62-ABFF9C13A4E8}" dt="2024-04-27T19:07:35.445" v="1798" actId="14100"/>
          <ac:spMkLst>
            <pc:docMk/>
            <pc:sldMk cId="0" sldId="2416"/>
            <ac:spMk id="246937" creationId="{DC4CFBEF-23D9-0ABF-10C9-DAD650993847}"/>
          </ac:spMkLst>
        </pc:spChg>
        <pc:spChg chg="mod">
          <ac:chgData name="Barry Caudill" userId="252c6edc2c10e03e" providerId="LiveId" clId="{DA1D0A62-9E8F-48E7-BA62-ABFF9C13A4E8}" dt="2024-04-27T19:07:35.445" v="1798" actId="14100"/>
          <ac:spMkLst>
            <pc:docMk/>
            <pc:sldMk cId="0" sldId="2416"/>
            <ac:spMk id="246939" creationId="{3452ECFC-E600-0EE8-5CE4-2105E3BD2D12}"/>
          </ac:spMkLst>
        </pc:spChg>
        <pc:spChg chg="mod">
          <ac:chgData name="Barry Caudill" userId="252c6edc2c10e03e" providerId="LiveId" clId="{DA1D0A62-9E8F-48E7-BA62-ABFF9C13A4E8}" dt="2024-04-27T19:07:35.445" v="1798" actId="14100"/>
          <ac:spMkLst>
            <pc:docMk/>
            <pc:sldMk cId="0" sldId="2416"/>
            <ac:spMk id="246940" creationId="{C41481CA-4417-411A-019A-D30D0FBBA829}"/>
          </ac:spMkLst>
        </pc:spChg>
        <pc:spChg chg="mod">
          <ac:chgData name="Barry Caudill" userId="252c6edc2c10e03e" providerId="LiveId" clId="{DA1D0A62-9E8F-48E7-BA62-ABFF9C13A4E8}" dt="2024-04-27T19:07:35.445" v="1798" actId="14100"/>
          <ac:spMkLst>
            <pc:docMk/>
            <pc:sldMk cId="0" sldId="2416"/>
            <ac:spMk id="246941" creationId="{88371477-0AEF-17CF-47B8-801C11C9F28F}"/>
          </ac:spMkLst>
        </pc:spChg>
        <pc:spChg chg="mod">
          <ac:chgData name="Barry Caudill" userId="252c6edc2c10e03e" providerId="LiveId" clId="{DA1D0A62-9E8F-48E7-BA62-ABFF9C13A4E8}" dt="2024-04-27T19:07:35.445" v="1798" actId="14100"/>
          <ac:spMkLst>
            <pc:docMk/>
            <pc:sldMk cId="0" sldId="2416"/>
            <ac:spMk id="246943" creationId="{1AB566F9-E356-C1D3-4F08-F3CC29320FCD}"/>
          </ac:spMkLst>
        </pc:spChg>
        <pc:spChg chg="mod">
          <ac:chgData name="Barry Caudill" userId="252c6edc2c10e03e" providerId="LiveId" clId="{DA1D0A62-9E8F-48E7-BA62-ABFF9C13A4E8}" dt="2024-04-27T19:07:35.445" v="1798" actId="14100"/>
          <ac:spMkLst>
            <pc:docMk/>
            <pc:sldMk cId="0" sldId="2416"/>
            <ac:spMk id="246944" creationId="{ED2F1C8F-C5B1-A4F1-7B04-4A3872F77D55}"/>
          </ac:spMkLst>
        </pc:spChg>
        <pc:spChg chg="mod">
          <ac:chgData name="Barry Caudill" userId="252c6edc2c10e03e" providerId="LiveId" clId="{DA1D0A62-9E8F-48E7-BA62-ABFF9C13A4E8}" dt="2024-04-27T19:07:35.445" v="1798" actId="14100"/>
          <ac:spMkLst>
            <pc:docMk/>
            <pc:sldMk cId="0" sldId="2416"/>
            <ac:spMk id="246945" creationId="{2586B2DD-2DDA-92AE-817E-AEA884B9833E}"/>
          </ac:spMkLst>
        </pc:spChg>
        <pc:spChg chg="mod">
          <ac:chgData name="Barry Caudill" userId="252c6edc2c10e03e" providerId="LiveId" clId="{DA1D0A62-9E8F-48E7-BA62-ABFF9C13A4E8}" dt="2024-04-27T19:07:35.445" v="1798" actId="14100"/>
          <ac:spMkLst>
            <pc:docMk/>
            <pc:sldMk cId="0" sldId="2416"/>
            <ac:spMk id="246947" creationId="{5F09F533-8A3D-D557-BE1D-56BC4F67227C}"/>
          </ac:spMkLst>
        </pc:spChg>
        <pc:spChg chg="mod">
          <ac:chgData name="Barry Caudill" userId="252c6edc2c10e03e" providerId="LiveId" clId="{DA1D0A62-9E8F-48E7-BA62-ABFF9C13A4E8}" dt="2024-04-27T19:07:35.445" v="1798" actId="14100"/>
          <ac:spMkLst>
            <pc:docMk/>
            <pc:sldMk cId="0" sldId="2416"/>
            <ac:spMk id="246948" creationId="{8CEE378B-5032-66DE-009E-6451C4C4D378}"/>
          </ac:spMkLst>
        </pc:spChg>
        <pc:spChg chg="mod">
          <ac:chgData name="Barry Caudill" userId="252c6edc2c10e03e" providerId="LiveId" clId="{DA1D0A62-9E8F-48E7-BA62-ABFF9C13A4E8}" dt="2024-04-27T19:07:35.445" v="1798" actId="14100"/>
          <ac:spMkLst>
            <pc:docMk/>
            <pc:sldMk cId="0" sldId="2416"/>
            <ac:spMk id="246949" creationId="{85350E6A-F568-78B5-6F81-200EA8075226}"/>
          </ac:spMkLst>
        </pc:spChg>
        <pc:spChg chg="mod">
          <ac:chgData name="Barry Caudill" userId="252c6edc2c10e03e" providerId="LiveId" clId="{DA1D0A62-9E8F-48E7-BA62-ABFF9C13A4E8}" dt="2024-04-27T19:07:35.445" v="1798" actId="14100"/>
          <ac:spMkLst>
            <pc:docMk/>
            <pc:sldMk cId="0" sldId="2416"/>
            <ac:spMk id="246951" creationId="{772B6EB9-DD71-37D4-1734-090E64DEC807}"/>
          </ac:spMkLst>
        </pc:spChg>
        <pc:spChg chg="mod">
          <ac:chgData name="Barry Caudill" userId="252c6edc2c10e03e" providerId="LiveId" clId="{DA1D0A62-9E8F-48E7-BA62-ABFF9C13A4E8}" dt="2024-04-27T19:07:35.445" v="1798" actId="14100"/>
          <ac:spMkLst>
            <pc:docMk/>
            <pc:sldMk cId="0" sldId="2416"/>
            <ac:spMk id="246952" creationId="{B49D3504-B30F-98CC-DAAE-4370533FA5F7}"/>
          </ac:spMkLst>
        </pc:spChg>
        <pc:spChg chg="mod">
          <ac:chgData name="Barry Caudill" userId="252c6edc2c10e03e" providerId="LiveId" clId="{DA1D0A62-9E8F-48E7-BA62-ABFF9C13A4E8}" dt="2024-04-27T19:07:35.445" v="1798" actId="14100"/>
          <ac:spMkLst>
            <pc:docMk/>
            <pc:sldMk cId="0" sldId="2416"/>
            <ac:spMk id="246953" creationId="{4D37D40D-C728-5FFC-A54A-9B414EC266BC}"/>
          </ac:spMkLst>
        </pc:spChg>
        <pc:spChg chg="mod">
          <ac:chgData name="Barry Caudill" userId="252c6edc2c10e03e" providerId="LiveId" clId="{DA1D0A62-9E8F-48E7-BA62-ABFF9C13A4E8}" dt="2024-04-27T19:07:35.445" v="1798" actId="14100"/>
          <ac:spMkLst>
            <pc:docMk/>
            <pc:sldMk cId="0" sldId="2416"/>
            <ac:spMk id="246955" creationId="{EDADD661-C9F1-3C3E-1AB2-714CD74A3E40}"/>
          </ac:spMkLst>
        </pc:spChg>
        <pc:spChg chg="mod">
          <ac:chgData name="Barry Caudill" userId="252c6edc2c10e03e" providerId="LiveId" clId="{DA1D0A62-9E8F-48E7-BA62-ABFF9C13A4E8}" dt="2024-04-27T19:07:35.445" v="1798" actId="14100"/>
          <ac:spMkLst>
            <pc:docMk/>
            <pc:sldMk cId="0" sldId="2416"/>
            <ac:spMk id="246956" creationId="{D784AB0A-DF51-5990-99F7-919C163084C4}"/>
          </ac:spMkLst>
        </pc:spChg>
        <pc:spChg chg="mod">
          <ac:chgData name="Barry Caudill" userId="252c6edc2c10e03e" providerId="LiveId" clId="{DA1D0A62-9E8F-48E7-BA62-ABFF9C13A4E8}" dt="2024-04-27T19:07:35.445" v="1798" actId="14100"/>
          <ac:spMkLst>
            <pc:docMk/>
            <pc:sldMk cId="0" sldId="2416"/>
            <ac:spMk id="246957" creationId="{9144C8B6-5635-7043-4617-C95DA70F95A8}"/>
          </ac:spMkLst>
        </pc:spChg>
        <pc:spChg chg="mod">
          <ac:chgData name="Barry Caudill" userId="252c6edc2c10e03e" providerId="LiveId" clId="{DA1D0A62-9E8F-48E7-BA62-ABFF9C13A4E8}" dt="2024-04-27T19:07:35.445" v="1798" actId="14100"/>
          <ac:spMkLst>
            <pc:docMk/>
            <pc:sldMk cId="0" sldId="2416"/>
            <ac:spMk id="246959" creationId="{9E297F5B-4178-8C9D-74D3-45F4B4DE9CAF}"/>
          </ac:spMkLst>
        </pc:spChg>
        <pc:spChg chg="mod">
          <ac:chgData name="Barry Caudill" userId="252c6edc2c10e03e" providerId="LiveId" clId="{DA1D0A62-9E8F-48E7-BA62-ABFF9C13A4E8}" dt="2024-04-27T19:07:35.445" v="1798" actId="14100"/>
          <ac:spMkLst>
            <pc:docMk/>
            <pc:sldMk cId="0" sldId="2416"/>
            <ac:spMk id="246960" creationId="{08847DC3-376A-BF51-2B3C-C0BBC78F8264}"/>
          </ac:spMkLst>
        </pc:spChg>
        <pc:spChg chg="mod">
          <ac:chgData name="Barry Caudill" userId="252c6edc2c10e03e" providerId="LiveId" clId="{DA1D0A62-9E8F-48E7-BA62-ABFF9C13A4E8}" dt="2024-04-27T19:07:35.445" v="1798" actId="14100"/>
          <ac:spMkLst>
            <pc:docMk/>
            <pc:sldMk cId="0" sldId="2416"/>
            <ac:spMk id="246961" creationId="{248A6DB6-634A-C5A5-BD23-C08FEE9C66A9}"/>
          </ac:spMkLst>
        </pc:spChg>
        <pc:spChg chg="mod">
          <ac:chgData name="Barry Caudill" userId="252c6edc2c10e03e" providerId="LiveId" clId="{DA1D0A62-9E8F-48E7-BA62-ABFF9C13A4E8}" dt="2024-04-27T19:07:35.445" v="1798" actId="14100"/>
          <ac:spMkLst>
            <pc:docMk/>
            <pc:sldMk cId="0" sldId="2416"/>
            <ac:spMk id="246963" creationId="{878AAAD2-CD1A-37B2-5A92-5E8A191B3DEF}"/>
          </ac:spMkLst>
        </pc:spChg>
        <pc:spChg chg="mod">
          <ac:chgData name="Barry Caudill" userId="252c6edc2c10e03e" providerId="LiveId" clId="{DA1D0A62-9E8F-48E7-BA62-ABFF9C13A4E8}" dt="2024-04-27T19:07:35.445" v="1798" actId="14100"/>
          <ac:spMkLst>
            <pc:docMk/>
            <pc:sldMk cId="0" sldId="2416"/>
            <ac:spMk id="246964" creationId="{EF344468-872F-A820-6C58-CD91BDE50322}"/>
          </ac:spMkLst>
        </pc:spChg>
        <pc:spChg chg="mod">
          <ac:chgData name="Barry Caudill" userId="252c6edc2c10e03e" providerId="LiveId" clId="{DA1D0A62-9E8F-48E7-BA62-ABFF9C13A4E8}" dt="2024-04-27T19:07:35.445" v="1798" actId="14100"/>
          <ac:spMkLst>
            <pc:docMk/>
            <pc:sldMk cId="0" sldId="2416"/>
            <ac:spMk id="246965" creationId="{7DB07E87-DF54-0A94-B733-9A863F633CBD}"/>
          </ac:spMkLst>
        </pc:spChg>
        <pc:spChg chg="mod">
          <ac:chgData name="Barry Caudill" userId="252c6edc2c10e03e" providerId="LiveId" clId="{DA1D0A62-9E8F-48E7-BA62-ABFF9C13A4E8}" dt="2024-04-27T19:07:35.445" v="1798" actId="14100"/>
          <ac:spMkLst>
            <pc:docMk/>
            <pc:sldMk cId="0" sldId="2416"/>
            <ac:spMk id="246967" creationId="{E0F16179-B0F3-235D-8DB2-3F3FC7B4A99E}"/>
          </ac:spMkLst>
        </pc:spChg>
        <pc:spChg chg="mod">
          <ac:chgData name="Barry Caudill" userId="252c6edc2c10e03e" providerId="LiveId" clId="{DA1D0A62-9E8F-48E7-BA62-ABFF9C13A4E8}" dt="2024-04-27T19:07:35.445" v="1798" actId="14100"/>
          <ac:spMkLst>
            <pc:docMk/>
            <pc:sldMk cId="0" sldId="2416"/>
            <ac:spMk id="246968" creationId="{4FB48BD0-01BC-F9DA-06A6-01950CB343D7}"/>
          </ac:spMkLst>
        </pc:spChg>
        <pc:spChg chg="mod">
          <ac:chgData name="Barry Caudill" userId="252c6edc2c10e03e" providerId="LiveId" clId="{DA1D0A62-9E8F-48E7-BA62-ABFF9C13A4E8}" dt="2024-04-27T19:07:35.445" v="1798" actId="14100"/>
          <ac:spMkLst>
            <pc:docMk/>
            <pc:sldMk cId="0" sldId="2416"/>
            <ac:spMk id="246969" creationId="{0422D257-44CA-C6C3-CE17-63A0A2C815F1}"/>
          </ac:spMkLst>
        </pc:spChg>
        <pc:spChg chg="mod">
          <ac:chgData name="Barry Caudill" userId="252c6edc2c10e03e" providerId="LiveId" clId="{DA1D0A62-9E8F-48E7-BA62-ABFF9C13A4E8}" dt="2024-04-27T19:07:35.445" v="1798" actId="14100"/>
          <ac:spMkLst>
            <pc:docMk/>
            <pc:sldMk cId="0" sldId="2416"/>
            <ac:spMk id="246971" creationId="{92595623-0F59-AE56-10B6-82761A1B8C1E}"/>
          </ac:spMkLst>
        </pc:spChg>
        <pc:spChg chg="mod">
          <ac:chgData name="Barry Caudill" userId="252c6edc2c10e03e" providerId="LiveId" clId="{DA1D0A62-9E8F-48E7-BA62-ABFF9C13A4E8}" dt="2024-04-27T19:07:35.445" v="1798" actId="14100"/>
          <ac:spMkLst>
            <pc:docMk/>
            <pc:sldMk cId="0" sldId="2416"/>
            <ac:spMk id="246972" creationId="{3FEB56B1-6B5C-49A3-1DA9-68C07C798267}"/>
          </ac:spMkLst>
        </pc:spChg>
        <pc:spChg chg="mod">
          <ac:chgData name="Barry Caudill" userId="252c6edc2c10e03e" providerId="LiveId" clId="{DA1D0A62-9E8F-48E7-BA62-ABFF9C13A4E8}" dt="2024-04-27T19:07:35.445" v="1798" actId="14100"/>
          <ac:spMkLst>
            <pc:docMk/>
            <pc:sldMk cId="0" sldId="2416"/>
            <ac:spMk id="246973" creationId="{0690B0CB-4B99-7DFF-1B48-F8E7F03639DE}"/>
          </ac:spMkLst>
        </pc:spChg>
        <pc:spChg chg="mod">
          <ac:chgData name="Barry Caudill" userId="252c6edc2c10e03e" providerId="LiveId" clId="{DA1D0A62-9E8F-48E7-BA62-ABFF9C13A4E8}" dt="2024-04-27T19:07:35.445" v="1798" actId="14100"/>
          <ac:spMkLst>
            <pc:docMk/>
            <pc:sldMk cId="0" sldId="2416"/>
            <ac:spMk id="246975" creationId="{C1F0376A-E4E1-B329-71DB-F242447E2420}"/>
          </ac:spMkLst>
        </pc:spChg>
        <pc:spChg chg="mod">
          <ac:chgData name="Barry Caudill" userId="252c6edc2c10e03e" providerId="LiveId" clId="{DA1D0A62-9E8F-48E7-BA62-ABFF9C13A4E8}" dt="2024-04-27T19:07:35.445" v="1798" actId="14100"/>
          <ac:spMkLst>
            <pc:docMk/>
            <pc:sldMk cId="0" sldId="2416"/>
            <ac:spMk id="246976" creationId="{8CFC6A57-39EC-BF01-F1DE-DB22DA04121E}"/>
          </ac:spMkLst>
        </pc:spChg>
        <pc:spChg chg="mod">
          <ac:chgData name="Barry Caudill" userId="252c6edc2c10e03e" providerId="LiveId" clId="{DA1D0A62-9E8F-48E7-BA62-ABFF9C13A4E8}" dt="2024-04-27T19:07:35.445" v="1798" actId="14100"/>
          <ac:spMkLst>
            <pc:docMk/>
            <pc:sldMk cId="0" sldId="2416"/>
            <ac:spMk id="246977" creationId="{1D9C40F2-FF0D-5191-19A2-1FEF4CC14FA9}"/>
          </ac:spMkLst>
        </pc:spChg>
        <pc:spChg chg="mod">
          <ac:chgData name="Barry Caudill" userId="252c6edc2c10e03e" providerId="LiveId" clId="{DA1D0A62-9E8F-48E7-BA62-ABFF9C13A4E8}" dt="2024-04-27T19:07:35.445" v="1798" actId="14100"/>
          <ac:spMkLst>
            <pc:docMk/>
            <pc:sldMk cId="0" sldId="2416"/>
            <ac:spMk id="246979" creationId="{0860B54A-6C32-39CE-54F4-162924ABAD70}"/>
          </ac:spMkLst>
        </pc:spChg>
        <pc:spChg chg="mod">
          <ac:chgData name="Barry Caudill" userId="252c6edc2c10e03e" providerId="LiveId" clId="{DA1D0A62-9E8F-48E7-BA62-ABFF9C13A4E8}" dt="2024-04-27T19:07:35.445" v="1798" actId="14100"/>
          <ac:spMkLst>
            <pc:docMk/>
            <pc:sldMk cId="0" sldId="2416"/>
            <ac:spMk id="246980" creationId="{72A4A330-2FB9-E86A-E478-E977E89B2625}"/>
          </ac:spMkLst>
        </pc:spChg>
        <pc:spChg chg="mod">
          <ac:chgData name="Barry Caudill" userId="252c6edc2c10e03e" providerId="LiveId" clId="{DA1D0A62-9E8F-48E7-BA62-ABFF9C13A4E8}" dt="2024-04-27T19:07:35.445" v="1798" actId="14100"/>
          <ac:spMkLst>
            <pc:docMk/>
            <pc:sldMk cId="0" sldId="2416"/>
            <ac:spMk id="246981" creationId="{6B27AF70-1793-D14B-6263-1FE8A53421E9}"/>
          </ac:spMkLst>
        </pc:spChg>
        <pc:spChg chg="mod">
          <ac:chgData name="Barry Caudill" userId="252c6edc2c10e03e" providerId="LiveId" clId="{DA1D0A62-9E8F-48E7-BA62-ABFF9C13A4E8}" dt="2024-04-27T19:07:35.445" v="1798" actId="14100"/>
          <ac:spMkLst>
            <pc:docMk/>
            <pc:sldMk cId="0" sldId="2416"/>
            <ac:spMk id="246983" creationId="{5C1729C6-1B1A-40B9-E725-FF016BE50229}"/>
          </ac:spMkLst>
        </pc:spChg>
        <pc:spChg chg="mod">
          <ac:chgData name="Barry Caudill" userId="252c6edc2c10e03e" providerId="LiveId" clId="{DA1D0A62-9E8F-48E7-BA62-ABFF9C13A4E8}" dt="2024-04-27T19:07:35.445" v="1798" actId="14100"/>
          <ac:spMkLst>
            <pc:docMk/>
            <pc:sldMk cId="0" sldId="2416"/>
            <ac:spMk id="246984" creationId="{CDD8D739-4DB2-6147-DFA5-CCB276F254D9}"/>
          </ac:spMkLst>
        </pc:spChg>
        <pc:spChg chg="mod">
          <ac:chgData name="Barry Caudill" userId="252c6edc2c10e03e" providerId="LiveId" clId="{DA1D0A62-9E8F-48E7-BA62-ABFF9C13A4E8}" dt="2024-04-27T19:07:35.445" v="1798" actId="14100"/>
          <ac:spMkLst>
            <pc:docMk/>
            <pc:sldMk cId="0" sldId="2416"/>
            <ac:spMk id="246985" creationId="{E0F450DD-F6AB-F7BF-9951-2921266CCDAC}"/>
          </ac:spMkLst>
        </pc:spChg>
        <pc:spChg chg="mod">
          <ac:chgData name="Barry Caudill" userId="252c6edc2c10e03e" providerId="LiveId" clId="{DA1D0A62-9E8F-48E7-BA62-ABFF9C13A4E8}" dt="2024-04-27T19:07:35.445" v="1798" actId="14100"/>
          <ac:spMkLst>
            <pc:docMk/>
            <pc:sldMk cId="0" sldId="2416"/>
            <ac:spMk id="246987" creationId="{98526F73-BDD3-A750-DB61-D18A886B7DDA}"/>
          </ac:spMkLst>
        </pc:spChg>
        <pc:spChg chg="mod">
          <ac:chgData name="Barry Caudill" userId="252c6edc2c10e03e" providerId="LiveId" clId="{DA1D0A62-9E8F-48E7-BA62-ABFF9C13A4E8}" dt="2024-04-27T19:07:35.445" v="1798" actId="14100"/>
          <ac:spMkLst>
            <pc:docMk/>
            <pc:sldMk cId="0" sldId="2416"/>
            <ac:spMk id="246988" creationId="{67C853C4-C00A-2570-8C31-C6F266FA0C7D}"/>
          </ac:spMkLst>
        </pc:spChg>
        <pc:spChg chg="mod">
          <ac:chgData name="Barry Caudill" userId="252c6edc2c10e03e" providerId="LiveId" clId="{DA1D0A62-9E8F-48E7-BA62-ABFF9C13A4E8}" dt="2024-04-27T19:07:35.445" v="1798" actId="14100"/>
          <ac:spMkLst>
            <pc:docMk/>
            <pc:sldMk cId="0" sldId="2416"/>
            <ac:spMk id="246989" creationId="{76B779F6-BF37-7AC6-9B3C-D2B64F7CB436}"/>
          </ac:spMkLst>
        </pc:spChg>
        <pc:spChg chg="mod">
          <ac:chgData name="Barry Caudill" userId="252c6edc2c10e03e" providerId="LiveId" clId="{DA1D0A62-9E8F-48E7-BA62-ABFF9C13A4E8}" dt="2024-04-27T19:07:35.445" v="1798" actId="14100"/>
          <ac:spMkLst>
            <pc:docMk/>
            <pc:sldMk cId="0" sldId="2416"/>
            <ac:spMk id="246991" creationId="{EBC35CD5-B4D7-8A5A-9DC3-281ED981D870}"/>
          </ac:spMkLst>
        </pc:spChg>
        <pc:spChg chg="mod">
          <ac:chgData name="Barry Caudill" userId="252c6edc2c10e03e" providerId="LiveId" clId="{DA1D0A62-9E8F-48E7-BA62-ABFF9C13A4E8}" dt="2024-04-27T19:07:35.445" v="1798" actId="14100"/>
          <ac:spMkLst>
            <pc:docMk/>
            <pc:sldMk cId="0" sldId="2416"/>
            <ac:spMk id="246992" creationId="{8908B374-8126-2FF6-1BF7-83AD1E4D178E}"/>
          </ac:spMkLst>
        </pc:spChg>
        <pc:spChg chg="mod">
          <ac:chgData name="Barry Caudill" userId="252c6edc2c10e03e" providerId="LiveId" clId="{DA1D0A62-9E8F-48E7-BA62-ABFF9C13A4E8}" dt="2024-04-27T19:07:35.445" v="1798" actId="14100"/>
          <ac:spMkLst>
            <pc:docMk/>
            <pc:sldMk cId="0" sldId="2416"/>
            <ac:spMk id="246993" creationId="{F282F2D6-9B98-0AD5-02BA-D5C19B189618}"/>
          </ac:spMkLst>
        </pc:spChg>
        <pc:spChg chg="mod">
          <ac:chgData name="Barry Caudill" userId="252c6edc2c10e03e" providerId="LiveId" clId="{DA1D0A62-9E8F-48E7-BA62-ABFF9C13A4E8}" dt="2024-04-27T19:07:35.445" v="1798" actId="14100"/>
          <ac:spMkLst>
            <pc:docMk/>
            <pc:sldMk cId="0" sldId="2416"/>
            <ac:spMk id="246995" creationId="{35ED26F2-35BB-6596-9857-1B3F07AB6372}"/>
          </ac:spMkLst>
        </pc:spChg>
        <pc:spChg chg="mod">
          <ac:chgData name="Barry Caudill" userId="252c6edc2c10e03e" providerId="LiveId" clId="{DA1D0A62-9E8F-48E7-BA62-ABFF9C13A4E8}" dt="2024-04-27T19:07:35.445" v="1798" actId="14100"/>
          <ac:spMkLst>
            <pc:docMk/>
            <pc:sldMk cId="0" sldId="2416"/>
            <ac:spMk id="246996" creationId="{789AE68A-ABF8-BEC6-AF26-D3F4A797214A}"/>
          </ac:spMkLst>
        </pc:spChg>
        <pc:spChg chg="mod">
          <ac:chgData name="Barry Caudill" userId="252c6edc2c10e03e" providerId="LiveId" clId="{DA1D0A62-9E8F-48E7-BA62-ABFF9C13A4E8}" dt="2024-04-27T19:07:35.445" v="1798" actId="14100"/>
          <ac:spMkLst>
            <pc:docMk/>
            <pc:sldMk cId="0" sldId="2416"/>
            <ac:spMk id="246997" creationId="{F08EAE96-9BC0-F7ED-C5A8-6E88470CD54C}"/>
          </ac:spMkLst>
        </pc:spChg>
        <pc:spChg chg="mod">
          <ac:chgData name="Barry Caudill" userId="252c6edc2c10e03e" providerId="LiveId" clId="{DA1D0A62-9E8F-48E7-BA62-ABFF9C13A4E8}" dt="2024-04-27T19:07:35.445" v="1798" actId="14100"/>
          <ac:spMkLst>
            <pc:docMk/>
            <pc:sldMk cId="0" sldId="2416"/>
            <ac:spMk id="246999" creationId="{D80303CD-979C-9963-5347-6F99C6705113}"/>
          </ac:spMkLst>
        </pc:spChg>
        <pc:spChg chg="mod">
          <ac:chgData name="Barry Caudill" userId="252c6edc2c10e03e" providerId="LiveId" clId="{DA1D0A62-9E8F-48E7-BA62-ABFF9C13A4E8}" dt="2024-04-27T19:07:35.445" v="1798" actId="14100"/>
          <ac:spMkLst>
            <pc:docMk/>
            <pc:sldMk cId="0" sldId="2416"/>
            <ac:spMk id="247000" creationId="{7E7B07AA-A80E-F3B5-1ED4-5D5C7D2C7180}"/>
          </ac:spMkLst>
        </pc:spChg>
        <pc:spChg chg="mod">
          <ac:chgData name="Barry Caudill" userId="252c6edc2c10e03e" providerId="LiveId" clId="{DA1D0A62-9E8F-48E7-BA62-ABFF9C13A4E8}" dt="2024-04-27T19:07:35.445" v="1798" actId="14100"/>
          <ac:spMkLst>
            <pc:docMk/>
            <pc:sldMk cId="0" sldId="2416"/>
            <ac:spMk id="247001" creationId="{F3815CE5-98FF-2B1E-5F90-FE39FC65A7F3}"/>
          </ac:spMkLst>
        </pc:spChg>
        <pc:spChg chg="mod">
          <ac:chgData name="Barry Caudill" userId="252c6edc2c10e03e" providerId="LiveId" clId="{DA1D0A62-9E8F-48E7-BA62-ABFF9C13A4E8}" dt="2024-04-27T19:07:35.445" v="1798" actId="14100"/>
          <ac:spMkLst>
            <pc:docMk/>
            <pc:sldMk cId="0" sldId="2416"/>
            <ac:spMk id="247003" creationId="{C2D9DC24-57C2-E6F7-AEDB-7754FBFDE96F}"/>
          </ac:spMkLst>
        </pc:spChg>
        <pc:spChg chg="mod">
          <ac:chgData name="Barry Caudill" userId="252c6edc2c10e03e" providerId="LiveId" clId="{DA1D0A62-9E8F-48E7-BA62-ABFF9C13A4E8}" dt="2024-04-27T19:07:35.445" v="1798" actId="14100"/>
          <ac:spMkLst>
            <pc:docMk/>
            <pc:sldMk cId="0" sldId="2416"/>
            <ac:spMk id="247004" creationId="{371BDF80-551C-58A8-FE21-021AF7329BF8}"/>
          </ac:spMkLst>
        </pc:spChg>
        <pc:spChg chg="mod">
          <ac:chgData name="Barry Caudill" userId="252c6edc2c10e03e" providerId="LiveId" clId="{DA1D0A62-9E8F-48E7-BA62-ABFF9C13A4E8}" dt="2024-04-27T19:07:35.445" v="1798" actId="14100"/>
          <ac:spMkLst>
            <pc:docMk/>
            <pc:sldMk cId="0" sldId="2416"/>
            <ac:spMk id="247005" creationId="{456BC041-BE7D-7709-72FE-6455D50456EF}"/>
          </ac:spMkLst>
        </pc:spChg>
        <pc:spChg chg="mod">
          <ac:chgData name="Barry Caudill" userId="252c6edc2c10e03e" providerId="LiveId" clId="{DA1D0A62-9E8F-48E7-BA62-ABFF9C13A4E8}" dt="2024-04-27T19:07:35.445" v="1798" actId="14100"/>
          <ac:spMkLst>
            <pc:docMk/>
            <pc:sldMk cId="0" sldId="2416"/>
            <ac:spMk id="247007" creationId="{A179A087-D7F9-699C-7259-23FA7DEA796E}"/>
          </ac:spMkLst>
        </pc:spChg>
        <pc:spChg chg="mod">
          <ac:chgData name="Barry Caudill" userId="252c6edc2c10e03e" providerId="LiveId" clId="{DA1D0A62-9E8F-48E7-BA62-ABFF9C13A4E8}" dt="2024-04-27T19:07:35.445" v="1798" actId="14100"/>
          <ac:spMkLst>
            <pc:docMk/>
            <pc:sldMk cId="0" sldId="2416"/>
            <ac:spMk id="247008" creationId="{C94E77A8-F318-47AE-F82D-D9BCAEECA801}"/>
          </ac:spMkLst>
        </pc:spChg>
        <pc:spChg chg="mod">
          <ac:chgData name="Barry Caudill" userId="252c6edc2c10e03e" providerId="LiveId" clId="{DA1D0A62-9E8F-48E7-BA62-ABFF9C13A4E8}" dt="2024-04-27T19:07:35.445" v="1798" actId="14100"/>
          <ac:spMkLst>
            <pc:docMk/>
            <pc:sldMk cId="0" sldId="2416"/>
            <ac:spMk id="247009" creationId="{F8119B97-2AB7-DC9F-0555-2547850AF8E0}"/>
          </ac:spMkLst>
        </pc:spChg>
        <pc:spChg chg="mod">
          <ac:chgData name="Barry Caudill" userId="252c6edc2c10e03e" providerId="LiveId" clId="{DA1D0A62-9E8F-48E7-BA62-ABFF9C13A4E8}" dt="2024-04-27T19:07:35.445" v="1798" actId="14100"/>
          <ac:spMkLst>
            <pc:docMk/>
            <pc:sldMk cId="0" sldId="2416"/>
            <ac:spMk id="247011" creationId="{667A2E48-EE59-BC43-8233-B7A09B314531}"/>
          </ac:spMkLst>
        </pc:spChg>
        <pc:spChg chg="mod">
          <ac:chgData name="Barry Caudill" userId="252c6edc2c10e03e" providerId="LiveId" clId="{DA1D0A62-9E8F-48E7-BA62-ABFF9C13A4E8}" dt="2024-04-27T19:07:35.445" v="1798" actId="14100"/>
          <ac:spMkLst>
            <pc:docMk/>
            <pc:sldMk cId="0" sldId="2416"/>
            <ac:spMk id="247012" creationId="{4E6A84C0-9511-88B2-5E66-89B86F3485B0}"/>
          </ac:spMkLst>
        </pc:spChg>
        <pc:spChg chg="mod">
          <ac:chgData name="Barry Caudill" userId="252c6edc2c10e03e" providerId="LiveId" clId="{DA1D0A62-9E8F-48E7-BA62-ABFF9C13A4E8}" dt="2024-04-27T19:07:35.445" v="1798" actId="14100"/>
          <ac:spMkLst>
            <pc:docMk/>
            <pc:sldMk cId="0" sldId="2416"/>
            <ac:spMk id="247013" creationId="{3A3081EE-47C1-FCD1-494C-A1DDF1C0E622}"/>
          </ac:spMkLst>
        </pc:spChg>
        <pc:spChg chg="mod">
          <ac:chgData name="Barry Caudill" userId="252c6edc2c10e03e" providerId="LiveId" clId="{DA1D0A62-9E8F-48E7-BA62-ABFF9C13A4E8}" dt="2024-04-27T19:07:35.445" v="1798" actId="14100"/>
          <ac:spMkLst>
            <pc:docMk/>
            <pc:sldMk cId="0" sldId="2416"/>
            <ac:spMk id="247015" creationId="{2587EF79-3592-06D8-D88F-876B1E582869}"/>
          </ac:spMkLst>
        </pc:spChg>
        <pc:spChg chg="mod">
          <ac:chgData name="Barry Caudill" userId="252c6edc2c10e03e" providerId="LiveId" clId="{DA1D0A62-9E8F-48E7-BA62-ABFF9C13A4E8}" dt="2024-04-27T19:07:35.445" v="1798" actId="14100"/>
          <ac:spMkLst>
            <pc:docMk/>
            <pc:sldMk cId="0" sldId="2416"/>
            <ac:spMk id="247016" creationId="{99147C35-4FFB-59E6-B14B-D16794D4DE8D}"/>
          </ac:spMkLst>
        </pc:spChg>
        <pc:grpChg chg="mod">
          <ac:chgData name="Barry Caudill" userId="252c6edc2c10e03e" providerId="LiveId" clId="{DA1D0A62-9E8F-48E7-BA62-ABFF9C13A4E8}" dt="2024-04-27T19:07:35.445" v="1798" actId="14100"/>
          <ac:grpSpMkLst>
            <pc:docMk/>
            <pc:sldMk cId="0" sldId="2416"/>
            <ac:grpSpMk id="246787" creationId="{BAB64E27-6492-9EC9-A2EA-5D6751B95347}"/>
          </ac:grpSpMkLst>
        </pc:grpChg>
        <pc:grpChg chg="mod">
          <ac:chgData name="Barry Caudill" userId="252c6edc2c10e03e" providerId="LiveId" clId="{DA1D0A62-9E8F-48E7-BA62-ABFF9C13A4E8}" dt="2024-04-27T19:07:35.445" v="1798" actId="14100"/>
          <ac:grpSpMkLst>
            <pc:docMk/>
            <pc:sldMk cId="0" sldId="2416"/>
            <ac:grpSpMk id="246790" creationId="{E0006931-7162-FB81-D6B4-636D1BA667FF}"/>
          </ac:grpSpMkLst>
        </pc:grpChg>
        <pc:grpChg chg="mod">
          <ac:chgData name="Barry Caudill" userId="252c6edc2c10e03e" providerId="LiveId" clId="{DA1D0A62-9E8F-48E7-BA62-ABFF9C13A4E8}" dt="2024-04-27T19:07:35.445" v="1798" actId="14100"/>
          <ac:grpSpMkLst>
            <pc:docMk/>
            <pc:sldMk cId="0" sldId="2416"/>
            <ac:grpSpMk id="246792" creationId="{610256A2-5550-C926-310A-46ACECDA1889}"/>
          </ac:grpSpMkLst>
        </pc:grpChg>
        <pc:grpChg chg="mod">
          <ac:chgData name="Barry Caudill" userId="252c6edc2c10e03e" providerId="LiveId" clId="{DA1D0A62-9E8F-48E7-BA62-ABFF9C13A4E8}" dt="2024-04-27T19:07:35.445" v="1798" actId="14100"/>
          <ac:grpSpMkLst>
            <pc:docMk/>
            <pc:sldMk cId="0" sldId="2416"/>
            <ac:grpSpMk id="246793" creationId="{ABCE7927-C202-679D-C95A-5297FB0F6B59}"/>
          </ac:grpSpMkLst>
        </pc:grpChg>
        <pc:grpChg chg="mod">
          <ac:chgData name="Barry Caudill" userId="252c6edc2c10e03e" providerId="LiveId" clId="{DA1D0A62-9E8F-48E7-BA62-ABFF9C13A4E8}" dt="2024-04-27T19:07:35.445" v="1798" actId="14100"/>
          <ac:grpSpMkLst>
            <pc:docMk/>
            <pc:sldMk cId="0" sldId="2416"/>
            <ac:grpSpMk id="246794" creationId="{18C3C0C4-16BF-A579-83D4-C77BF364CAB5}"/>
          </ac:grpSpMkLst>
        </pc:grpChg>
        <pc:grpChg chg="mod">
          <ac:chgData name="Barry Caudill" userId="252c6edc2c10e03e" providerId="LiveId" clId="{DA1D0A62-9E8F-48E7-BA62-ABFF9C13A4E8}" dt="2024-04-27T19:07:35.445" v="1798" actId="14100"/>
          <ac:grpSpMkLst>
            <pc:docMk/>
            <pc:sldMk cId="0" sldId="2416"/>
            <ac:grpSpMk id="246795" creationId="{4637654F-71CD-88F1-7074-901BA2051126}"/>
          </ac:grpSpMkLst>
        </pc:grpChg>
        <pc:grpChg chg="mod">
          <ac:chgData name="Barry Caudill" userId="252c6edc2c10e03e" providerId="LiveId" clId="{DA1D0A62-9E8F-48E7-BA62-ABFF9C13A4E8}" dt="2024-04-27T19:07:35.445" v="1798" actId="14100"/>
          <ac:grpSpMkLst>
            <pc:docMk/>
            <pc:sldMk cId="0" sldId="2416"/>
            <ac:grpSpMk id="246796" creationId="{B9B92109-E475-ED97-790E-25B415683010}"/>
          </ac:grpSpMkLst>
        </pc:grpChg>
        <pc:grpChg chg="mod">
          <ac:chgData name="Barry Caudill" userId="252c6edc2c10e03e" providerId="LiveId" clId="{DA1D0A62-9E8F-48E7-BA62-ABFF9C13A4E8}" dt="2024-04-27T19:07:35.445" v="1798" actId="14100"/>
          <ac:grpSpMkLst>
            <pc:docMk/>
            <pc:sldMk cId="0" sldId="2416"/>
            <ac:grpSpMk id="246797" creationId="{26BD56DE-5035-DFE2-C5CA-84B38D39BA32}"/>
          </ac:grpSpMkLst>
        </pc:grpChg>
        <pc:grpChg chg="mod">
          <ac:chgData name="Barry Caudill" userId="252c6edc2c10e03e" providerId="LiveId" clId="{DA1D0A62-9E8F-48E7-BA62-ABFF9C13A4E8}" dt="2024-04-27T19:07:35.445" v="1798" actId="14100"/>
          <ac:grpSpMkLst>
            <pc:docMk/>
            <pc:sldMk cId="0" sldId="2416"/>
            <ac:grpSpMk id="246798" creationId="{81A29FF4-673B-1F79-7811-F743D147F8C0}"/>
          </ac:grpSpMkLst>
        </pc:grpChg>
        <pc:grpChg chg="mod">
          <ac:chgData name="Barry Caudill" userId="252c6edc2c10e03e" providerId="LiveId" clId="{DA1D0A62-9E8F-48E7-BA62-ABFF9C13A4E8}" dt="2024-04-27T19:07:35.445" v="1798" actId="14100"/>
          <ac:grpSpMkLst>
            <pc:docMk/>
            <pc:sldMk cId="0" sldId="2416"/>
            <ac:grpSpMk id="246799" creationId="{48507F5C-D980-5E59-8903-6ECFB02A01A1}"/>
          </ac:grpSpMkLst>
        </pc:grpChg>
        <pc:grpChg chg="mod">
          <ac:chgData name="Barry Caudill" userId="252c6edc2c10e03e" providerId="LiveId" clId="{DA1D0A62-9E8F-48E7-BA62-ABFF9C13A4E8}" dt="2024-04-27T19:07:35.445" v="1798" actId="14100"/>
          <ac:grpSpMkLst>
            <pc:docMk/>
            <pc:sldMk cId="0" sldId="2416"/>
            <ac:grpSpMk id="246800" creationId="{0DC1A2EF-AECB-FD0E-5BBC-386DCA644609}"/>
          </ac:grpSpMkLst>
        </pc:grpChg>
        <pc:grpChg chg="mod">
          <ac:chgData name="Barry Caudill" userId="252c6edc2c10e03e" providerId="LiveId" clId="{DA1D0A62-9E8F-48E7-BA62-ABFF9C13A4E8}" dt="2024-04-27T19:07:35.445" v="1798" actId="14100"/>
          <ac:grpSpMkLst>
            <pc:docMk/>
            <pc:sldMk cId="0" sldId="2416"/>
            <ac:grpSpMk id="246801" creationId="{12A9B1F3-F264-9A47-47C4-8438C81CFBD3}"/>
          </ac:grpSpMkLst>
        </pc:grpChg>
        <pc:grpChg chg="mod">
          <ac:chgData name="Barry Caudill" userId="252c6edc2c10e03e" providerId="LiveId" clId="{DA1D0A62-9E8F-48E7-BA62-ABFF9C13A4E8}" dt="2024-04-27T19:07:35.445" v="1798" actId="14100"/>
          <ac:grpSpMkLst>
            <pc:docMk/>
            <pc:sldMk cId="0" sldId="2416"/>
            <ac:grpSpMk id="246802" creationId="{58229520-1F19-041A-2198-AC13CE107D90}"/>
          </ac:grpSpMkLst>
        </pc:grpChg>
        <pc:grpChg chg="mod">
          <ac:chgData name="Barry Caudill" userId="252c6edc2c10e03e" providerId="LiveId" clId="{DA1D0A62-9E8F-48E7-BA62-ABFF9C13A4E8}" dt="2024-04-27T19:07:35.445" v="1798" actId="14100"/>
          <ac:grpSpMkLst>
            <pc:docMk/>
            <pc:sldMk cId="0" sldId="2416"/>
            <ac:grpSpMk id="246803" creationId="{4C35F9C6-19F0-1A67-8FF5-51A2AB774F1E}"/>
          </ac:grpSpMkLst>
        </pc:grpChg>
        <pc:grpChg chg="mod">
          <ac:chgData name="Barry Caudill" userId="252c6edc2c10e03e" providerId="LiveId" clId="{DA1D0A62-9E8F-48E7-BA62-ABFF9C13A4E8}" dt="2024-04-27T19:07:35.445" v="1798" actId="14100"/>
          <ac:grpSpMkLst>
            <pc:docMk/>
            <pc:sldMk cId="0" sldId="2416"/>
            <ac:grpSpMk id="246804" creationId="{94EEAA37-F107-29E7-C56B-FDF98BB5FA38}"/>
          </ac:grpSpMkLst>
        </pc:grpChg>
        <pc:grpChg chg="mod">
          <ac:chgData name="Barry Caudill" userId="252c6edc2c10e03e" providerId="LiveId" clId="{DA1D0A62-9E8F-48E7-BA62-ABFF9C13A4E8}" dt="2024-04-27T19:07:35.445" v="1798" actId="14100"/>
          <ac:grpSpMkLst>
            <pc:docMk/>
            <pc:sldMk cId="0" sldId="2416"/>
            <ac:grpSpMk id="246805" creationId="{5D498632-2145-69FF-D447-8AA756D266B7}"/>
          </ac:grpSpMkLst>
        </pc:grpChg>
        <pc:grpChg chg="mod">
          <ac:chgData name="Barry Caudill" userId="252c6edc2c10e03e" providerId="LiveId" clId="{DA1D0A62-9E8F-48E7-BA62-ABFF9C13A4E8}" dt="2024-04-27T19:07:35.445" v="1798" actId="14100"/>
          <ac:grpSpMkLst>
            <pc:docMk/>
            <pc:sldMk cId="0" sldId="2416"/>
            <ac:grpSpMk id="246806" creationId="{60EE4402-FCAC-E85F-7DDC-CC3A46DE4710}"/>
          </ac:grpSpMkLst>
        </pc:grpChg>
        <pc:grpChg chg="mod">
          <ac:chgData name="Barry Caudill" userId="252c6edc2c10e03e" providerId="LiveId" clId="{DA1D0A62-9E8F-48E7-BA62-ABFF9C13A4E8}" dt="2024-04-27T19:07:35.445" v="1798" actId="14100"/>
          <ac:grpSpMkLst>
            <pc:docMk/>
            <pc:sldMk cId="0" sldId="2416"/>
            <ac:grpSpMk id="246807" creationId="{09A40300-C4A8-CEC8-EDE8-DFB8033FE219}"/>
          </ac:grpSpMkLst>
        </pc:grpChg>
        <pc:grpChg chg="mod">
          <ac:chgData name="Barry Caudill" userId="252c6edc2c10e03e" providerId="LiveId" clId="{DA1D0A62-9E8F-48E7-BA62-ABFF9C13A4E8}" dt="2024-04-27T19:07:35.445" v="1798" actId="14100"/>
          <ac:grpSpMkLst>
            <pc:docMk/>
            <pc:sldMk cId="0" sldId="2416"/>
            <ac:grpSpMk id="246808" creationId="{9443761A-28D9-457D-5C9A-C2B10C69934B}"/>
          </ac:grpSpMkLst>
        </pc:grpChg>
        <pc:grpChg chg="mod">
          <ac:chgData name="Barry Caudill" userId="252c6edc2c10e03e" providerId="LiveId" clId="{DA1D0A62-9E8F-48E7-BA62-ABFF9C13A4E8}" dt="2024-04-27T19:07:35.445" v="1798" actId="14100"/>
          <ac:grpSpMkLst>
            <pc:docMk/>
            <pc:sldMk cId="0" sldId="2416"/>
            <ac:grpSpMk id="246809" creationId="{982F801D-715A-D423-9220-B8FB13337CE3}"/>
          </ac:grpSpMkLst>
        </pc:grpChg>
        <pc:grpChg chg="mod">
          <ac:chgData name="Barry Caudill" userId="252c6edc2c10e03e" providerId="LiveId" clId="{DA1D0A62-9E8F-48E7-BA62-ABFF9C13A4E8}" dt="2024-04-27T19:07:35.445" v="1798" actId="14100"/>
          <ac:grpSpMkLst>
            <pc:docMk/>
            <pc:sldMk cId="0" sldId="2416"/>
            <ac:grpSpMk id="246810" creationId="{37D6CDCC-9D4A-AE1D-E71D-DC2B92B50631}"/>
          </ac:grpSpMkLst>
        </pc:grpChg>
        <pc:grpChg chg="mod">
          <ac:chgData name="Barry Caudill" userId="252c6edc2c10e03e" providerId="LiveId" clId="{DA1D0A62-9E8F-48E7-BA62-ABFF9C13A4E8}" dt="2024-04-27T19:07:35.445" v="1798" actId="14100"/>
          <ac:grpSpMkLst>
            <pc:docMk/>
            <pc:sldMk cId="0" sldId="2416"/>
            <ac:grpSpMk id="246811" creationId="{0C79BE86-AD22-4A37-C78E-E15032D0504E}"/>
          </ac:grpSpMkLst>
        </pc:grpChg>
        <pc:grpChg chg="mod">
          <ac:chgData name="Barry Caudill" userId="252c6edc2c10e03e" providerId="LiveId" clId="{DA1D0A62-9E8F-48E7-BA62-ABFF9C13A4E8}" dt="2024-04-27T19:07:35.445" v="1798" actId="14100"/>
          <ac:grpSpMkLst>
            <pc:docMk/>
            <pc:sldMk cId="0" sldId="2416"/>
            <ac:grpSpMk id="246812" creationId="{454765C2-ACB6-A47B-4BB7-D57EA6166418}"/>
          </ac:grpSpMkLst>
        </pc:grpChg>
        <pc:grpChg chg="mod">
          <ac:chgData name="Barry Caudill" userId="252c6edc2c10e03e" providerId="LiveId" clId="{DA1D0A62-9E8F-48E7-BA62-ABFF9C13A4E8}" dt="2024-04-27T19:07:35.445" v="1798" actId="14100"/>
          <ac:grpSpMkLst>
            <pc:docMk/>
            <pc:sldMk cId="0" sldId="2416"/>
            <ac:grpSpMk id="246813" creationId="{CBD20028-06DB-4BFC-7123-E0934F9462CB}"/>
          </ac:grpSpMkLst>
        </pc:grpChg>
        <pc:grpChg chg="mod">
          <ac:chgData name="Barry Caudill" userId="252c6edc2c10e03e" providerId="LiveId" clId="{DA1D0A62-9E8F-48E7-BA62-ABFF9C13A4E8}" dt="2024-04-27T19:07:35.445" v="1798" actId="14100"/>
          <ac:grpSpMkLst>
            <pc:docMk/>
            <pc:sldMk cId="0" sldId="2416"/>
            <ac:grpSpMk id="246814" creationId="{E8B0561B-2D91-FD52-29CA-2CFADACAB04E}"/>
          </ac:grpSpMkLst>
        </pc:grpChg>
        <pc:grpChg chg="mod">
          <ac:chgData name="Barry Caudill" userId="252c6edc2c10e03e" providerId="LiveId" clId="{DA1D0A62-9E8F-48E7-BA62-ABFF9C13A4E8}" dt="2024-04-27T19:07:35.445" v="1798" actId="14100"/>
          <ac:grpSpMkLst>
            <pc:docMk/>
            <pc:sldMk cId="0" sldId="2416"/>
            <ac:grpSpMk id="246815" creationId="{DEDA2C7C-ED70-9FE7-AF03-02C217BAD5E4}"/>
          </ac:grpSpMkLst>
        </pc:grpChg>
        <pc:grpChg chg="mod">
          <ac:chgData name="Barry Caudill" userId="252c6edc2c10e03e" providerId="LiveId" clId="{DA1D0A62-9E8F-48E7-BA62-ABFF9C13A4E8}" dt="2024-04-27T19:07:35.445" v="1798" actId="14100"/>
          <ac:grpSpMkLst>
            <pc:docMk/>
            <pc:sldMk cId="0" sldId="2416"/>
            <ac:grpSpMk id="246816" creationId="{CE0A56AC-DDE6-F2C3-7322-401EA63C7081}"/>
          </ac:grpSpMkLst>
        </pc:grpChg>
        <pc:grpChg chg="mod">
          <ac:chgData name="Barry Caudill" userId="252c6edc2c10e03e" providerId="LiveId" clId="{DA1D0A62-9E8F-48E7-BA62-ABFF9C13A4E8}" dt="2024-04-27T19:07:35.445" v="1798" actId="14100"/>
          <ac:grpSpMkLst>
            <pc:docMk/>
            <pc:sldMk cId="0" sldId="2416"/>
            <ac:grpSpMk id="246817" creationId="{B068D89B-F389-21C3-DDA2-AE9AEB1F8354}"/>
          </ac:grpSpMkLst>
        </pc:grpChg>
        <pc:grpChg chg="mod">
          <ac:chgData name="Barry Caudill" userId="252c6edc2c10e03e" providerId="LiveId" clId="{DA1D0A62-9E8F-48E7-BA62-ABFF9C13A4E8}" dt="2024-04-27T19:07:35.445" v="1798" actId="14100"/>
          <ac:grpSpMkLst>
            <pc:docMk/>
            <pc:sldMk cId="0" sldId="2416"/>
            <ac:grpSpMk id="246818" creationId="{F65F2A55-95CB-2B71-853A-377A5024C8FB}"/>
          </ac:grpSpMkLst>
        </pc:grpChg>
        <pc:grpChg chg="mod">
          <ac:chgData name="Barry Caudill" userId="252c6edc2c10e03e" providerId="LiveId" clId="{DA1D0A62-9E8F-48E7-BA62-ABFF9C13A4E8}" dt="2024-04-27T19:07:35.445" v="1798" actId="14100"/>
          <ac:grpSpMkLst>
            <pc:docMk/>
            <pc:sldMk cId="0" sldId="2416"/>
            <ac:grpSpMk id="246819" creationId="{4C0B4981-971A-F8C9-6ED6-4E4A34E9669E}"/>
          </ac:grpSpMkLst>
        </pc:grpChg>
        <pc:grpChg chg="mod">
          <ac:chgData name="Barry Caudill" userId="252c6edc2c10e03e" providerId="LiveId" clId="{DA1D0A62-9E8F-48E7-BA62-ABFF9C13A4E8}" dt="2024-04-27T19:07:35.445" v="1798" actId="14100"/>
          <ac:grpSpMkLst>
            <pc:docMk/>
            <pc:sldMk cId="0" sldId="2416"/>
            <ac:grpSpMk id="246820" creationId="{BDCB145D-064F-AC7D-C4C5-CE6297B8BCD8}"/>
          </ac:grpSpMkLst>
        </pc:grpChg>
        <pc:grpChg chg="mod">
          <ac:chgData name="Barry Caudill" userId="252c6edc2c10e03e" providerId="LiveId" clId="{DA1D0A62-9E8F-48E7-BA62-ABFF9C13A4E8}" dt="2024-04-27T19:07:35.445" v="1798" actId="14100"/>
          <ac:grpSpMkLst>
            <pc:docMk/>
            <pc:sldMk cId="0" sldId="2416"/>
            <ac:grpSpMk id="246821" creationId="{1436B6D8-F9E6-BF0B-8300-9E020367DB55}"/>
          </ac:grpSpMkLst>
        </pc:grpChg>
        <pc:grpChg chg="mod">
          <ac:chgData name="Barry Caudill" userId="252c6edc2c10e03e" providerId="LiveId" clId="{DA1D0A62-9E8F-48E7-BA62-ABFF9C13A4E8}" dt="2024-04-27T19:07:35.445" v="1798" actId="14100"/>
          <ac:grpSpMkLst>
            <pc:docMk/>
            <pc:sldMk cId="0" sldId="2416"/>
            <ac:grpSpMk id="246822" creationId="{A3A99012-86ED-C7FA-4BFB-C015DA95826C}"/>
          </ac:grpSpMkLst>
        </pc:grpChg>
        <pc:grpChg chg="mod">
          <ac:chgData name="Barry Caudill" userId="252c6edc2c10e03e" providerId="LiveId" clId="{DA1D0A62-9E8F-48E7-BA62-ABFF9C13A4E8}" dt="2024-04-27T19:07:35.445" v="1798" actId="14100"/>
          <ac:grpSpMkLst>
            <pc:docMk/>
            <pc:sldMk cId="0" sldId="2416"/>
            <ac:grpSpMk id="246823" creationId="{484B3092-E774-11A2-CDC2-DE01CFBFBD03}"/>
          </ac:grpSpMkLst>
        </pc:grpChg>
        <pc:grpChg chg="mod">
          <ac:chgData name="Barry Caudill" userId="252c6edc2c10e03e" providerId="LiveId" clId="{DA1D0A62-9E8F-48E7-BA62-ABFF9C13A4E8}" dt="2024-04-27T19:07:35.445" v="1798" actId="14100"/>
          <ac:grpSpMkLst>
            <pc:docMk/>
            <pc:sldMk cId="0" sldId="2416"/>
            <ac:grpSpMk id="246824" creationId="{93118EE7-36FC-BBA6-31C0-74F4770F5998}"/>
          </ac:grpSpMkLst>
        </pc:grpChg>
        <pc:grpChg chg="mod">
          <ac:chgData name="Barry Caudill" userId="252c6edc2c10e03e" providerId="LiveId" clId="{DA1D0A62-9E8F-48E7-BA62-ABFF9C13A4E8}" dt="2024-04-27T19:07:35.445" v="1798" actId="14100"/>
          <ac:grpSpMkLst>
            <pc:docMk/>
            <pc:sldMk cId="0" sldId="2416"/>
            <ac:grpSpMk id="246825" creationId="{6E5244FB-DAB8-6DFA-B297-FCBD38CC7889}"/>
          </ac:grpSpMkLst>
        </pc:grpChg>
        <pc:grpChg chg="mod">
          <ac:chgData name="Barry Caudill" userId="252c6edc2c10e03e" providerId="LiveId" clId="{DA1D0A62-9E8F-48E7-BA62-ABFF9C13A4E8}" dt="2024-04-27T19:07:35.445" v="1798" actId="14100"/>
          <ac:grpSpMkLst>
            <pc:docMk/>
            <pc:sldMk cId="0" sldId="2416"/>
            <ac:grpSpMk id="246826" creationId="{0D3E198C-C0E1-9FBD-A98E-A61CE77A5020}"/>
          </ac:grpSpMkLst>
        </pc:grpChg>
        <pc:grpChg chg="mod">
          <ac:chgData name="Barry Caudill" userId="252c6edc2c10e03e" providerId="LiveId" clId="{DA1D0A62-9E8F-48E7-BA62-ABFF9C13A4E8}" dt="2024-04-27T19:07:35.445" v="1798" actId="14100"/>
          <ac:grpSpMkLst>
            <pc:docMk/>
            <pc:sldMk cId="0" sldId="2416"/>
            <ac:grpSpMk id="246827" creationId="{63A055E2-F2BA-0CC2-A553-DBFDF5B75168}"/>
          </ac:grpSpMkLst>
        </pc:grpChg>
        <pc:grpChg chg="mod">
          <ac:chgData name="Barry Caudill" userId="252c6edc2c10e03e" providerId="LiveId" clId="{DA1D0A62-9E8F-48E7-BA62-ABFF9C13A4E8}" dt="2024-04-27T19:07:35.445" v="1798" actId="14100"/>
          <ac:grpSpMkLst>
            <pc:docMk/>
            <pc:sldMk cId="0" sldId="2416"/>
            <ac:grpSpMk id="246828" creationId="{CFB76D3B-9BAD-58AC-CABC-5C42901C9244}"/>
          </ac:grpSpMkLst>
        </pc:grpChg>
        <pc:grpChg chg="mod">
          <ac:chgData name="Barry Caudill" userId="252c6edc2c10e03e" providerId="LiveId" clId="{DA1D0A62-9E8F-48E7-BA62-ABFF9C13A4E8}" dt="2024-04-27T19:07:35.445" v="1798" actId="14100"/>
          <ac:grpSpMkLst>
            <pc:docMk/>
            <pc:sldMk cId="0" sldId="2416"/>
            <ac:grpSpMk id="246829" creationId="{4A3EA5A8-2C20-7F66-0DB4-DD6DE3F0F07C}"/>
          </ac:grpSpMkLst>
        </pc:grpChg>
        <pc:grpChg chg="mod">
          <ac:chgData name="Barry Caudill" userId="252c6edc2c10e03e" providerId="LiveId" clId="{DA1D0A62-9E8F-48E7-BA62-ABFF9C13A4E8}" dt="2024-04-27T19:07:35.445" v="1798" actId="14100"/>
          <ac:grpSpMkLst>
            <pc:docMk/>
            <pc:sldMk cId="0" sldId="2416"/>
            <ac:grpSpMk id="246830" creationId="{693DD971-E3FD-4282-E81A-A542AF259808}"/>
          </ac:grpSpMkLst>
        </pc:grpChg>
        <pc:grpChg chg="mod">
          <ac:chgData name="Barry Caudill" userId="252c6edc2c10e03e" providerId="LiveId" clId="{DA1D0A62-9E8F-48E7-BA62-ABFF9C13A4E8}" dt="2024-04-27T19:07:35.445" v="1798" actId="14100"/>
          <ac:grpSpMkLst>
            <pc:docMk/>
            <pc:sldMk cId="0" sldId="2416"/>
            <ac:grpSpMk id="246831" creationId="{E586C0F3-1E50-023B-67B1-8C5C211C7EAA}"/>
          </ac:grpSpMkLst>
        </pc:grpChg>
        <pc:grpChg chg="mod">
          <ac:chgData name="Barry Caudill" userId="252c6edc2c10e03e" providerId="LiveId" clId="{DA1D0A62-9E8F-48E7-BA62-ABFF9C13A4E8}" dt="2024-04-27T19:07:35.445" v="1798" actId="14100"/>
          <ac:grpSpMkLst>
            <pc:docMk/>
            <pc:sldMk cId="0" sldId="2416"/>
            <ac:grpSpMk id="246832" creationId="{97625E72-37A7-0C0E-9ABC-BD30DAE76513}"/>
          </ac:grpSpMkLst>
        </pc:grpChg>
        <pc:grpChg chg="mod">
          <ac:chgData name="Barry Caudill" userId="252c6edc2c10e03e" providerId="LiveId" clId="{DA1D0A62-9E8F-48E7-BA62-ABFF9C13A4E8}" dt="2024-04-27T19:07:35.445" v="1798" actId="14100"/>
          <ac:grpSpMkLst>
            <pc:docMk/>
            <pc:sldMk cId="0" sldId="2416"/>
            <ac:grpSpMk id="246833" creationId="{2695C0D1-1FAC-8FD6-C450-6E40CF88DF89}"/>
          </ac:grpSpMkLst>
        </pc:grpChg>
        <pc:grpChg chg="mod">
          <ac:chgData name="Barry Caudill" userId="252c6edc2c10e03e" providerId="LiveId" clId="{DA1D0A62-9E8F-48E7-BA62-ABFF9C13A4E8}" dt="2024-04-27T19:07:35.445" v="1798" actId="14100"/>
          <ac:grpSpMkLst>
            <pc:docMk/>
            <pc:sldMk cId="0" sldId="2416"/>
            <ac:grpSpMk id="246834" creationId="{C114E487-63D7-06C1-85DB-EC15D804BAB4}"/>
          </ac:grpSpMkLst>
        </pc:grpChg>
        <pc:grpChg chg="mod">
          <ac:chgData name="Barry Caudill" userId="252c6edc2c10e03e" providerId="LiveId" clId="{DA1D0A62-9E8F-48E7-BA62-ABFF9C13A4E8}" dt="2024-04-27T19:07:35.445" v="1798" actId="14100"/>
          <ac:grpSpMkLst>
            <pc:docMk/>
            <pc:sldMk cId="0" sldId="2416"/>
            <ac:grpSpMk id="246835" creationId="{79E00B21-086F-9653-D5C2-ED4F43ABA761}"/>
          </ac:grpSpMkLst>
        </pc:grpChg>
        <pc:grpChg chg="mod">
          <ac:chgData name="Barry Caudill" userId="252c6edc2c10e03e" providerId="LiveId" clId="{DA1D0A62-9E8F-48E7-BA62-ABFF9C13A4E8}" dt="2024-04-27T19:07:35.445" v="1798" actId="14100"/>
          <ac:grpSpMkLst>
            <pc:docMk/>
            <pc:sldMk cId="0" sldId="2416"/>
            <ac:grpSpMk id="246836" creationId="{F883258F-CFCE-B0E9-971C-3513299E95B8}"/>
          </ac:grpSpMkLst>
        </pc:grpChg>
        <pc:grpChg chg="mod">
          <ac:chgData name="Barry Caudill" userId="252c6edc2c10e03e" providerId="LiveId" clId="{DA1D0A62-9E8F-48E7-BA62-ABFF9C13A4E8}" dt="2024-04-27T19:07:35.445" v="1798" actId="14100"/>
          <ac:grpSpMkLst>
            <pc:docMk/>
            <pc:sldMk cId="0" sldId="2416"/>
            <ac:grpSpMk id="246838" creationId="{A803D343-002F-7A83-0132-3D2BE8C001EC}"/>
          </ac:grpSpMkLst>
        </pc:grpChg>
        <pc:grpChg chg="mod">
          <ac:chgData name="Barry Caudill" userId="252c6edc2c10e03e" providerId="LiveId" clId="{DA1D0A62-9E8F-48E7-BA62-ABFF9C13A4E8}" dt="2024-04-27T19:07:35.445" v="1798" actId="14100"/>
          <ac:grpSpMkLst>
            <pc:docMk/>
            <pc:sldMk cId="0" sldId="2416"/>
            <ac:grpSpMk id="246842" creationId="{AA59C332-78D4-FABA-3C35-DDC694A24915}"/>
          </ac:grpSpMkLst>
        </pc:grpChg>
        <pc:grpChg chg="mod">
          <ac:chgData name="Barry Caudill" userId="252c6edc2c10e03e" providerId="LiveId" clId="{DA1D0A62-9E8F-48E7-BA62-ABFF9C13A4E8}" dt="2024-04-27T19:07:35.445" v="1798" actId="14100"/>
          <ac:grpSpMkLst>
            <pc:docMk/>
            <pc:sldMk cId="0" sldId="2416"/>
            <ac:grpSpMk id="246846" creationId="{B4FC36DF-1B41-E3F3-E54C-BB6552EC7AE6}"/>
          </ac:grpSpMkLst>
        </pc:grpChg>
        <pc:grpChg chg="mod">
          <ac:chgData name="Barry Caudill" userId="252c6edc2c10e03e" providerId="LiveId" clId="{DA1D0A62-9E8F-48E7-BA62-ABFF9C13A4E8}" dt="2024-04-27T19:07:35.445" v="1798" actId="14100"/>
          <ac:grpSpMkLst>
            <pc:docMk/>
            <pc:sldMk cId="0" sldId="2416"/>
            <ac:grpSpMk id="246850" creationId="{5CFDC17D-E256-C5B5-ED16-1975FE1294F8}"/>
          </ac:grpSpMkLst>
        </pc:grpChg>
        <pc:grpChg chg="mod">
          <ac:chgData name="Barry Caudill" userId="252c6edc2c10e03e" providerId="LiveId" clId="{DA1D0A62-9E8F-48E7-BA62-ABFF9C13A4E8}" dt="2024-04-27T19:07:35.445" v="1798" actId="14100"/>
          <ac:grpSpMkLst>
            <pc:docMk/>
            <pc:sldMk cId="0" sldId="2416"/>
            <ac:grpSpMk id="246854" creationId="{3DDD50B4-52FE-5D40-B411-01EFCA34D85F}"/>
          </ac:grpSpMkLst>
        </pc:grpChg>
        <pc:grpChg chg="mod">
          <ac:chgData name="Barry Caudill" userId="252c6edc2c10e03e" providerId="LiveId" clId="{DA1D0A62-9E8F-48E7-BA62-ABFF9C13A4E8}" dt="2024-04-27T19:07:35.445" v="1798" actId="14100"/>
          <ac:grpSpMkLst>
            <pc:docMk/>
            <pc:sldMk cId="0" sldId="2416"/>
            <ac:grpSpMk id="246858" creationId="{A4379CCC-F41F-9270-4122-D90D2376A033}"/>
          </ac:grpSpMkLst>
        </pc:grpChg>
        <pc:grpChg chg="mod">
          <ac:chgData name="Barry Caudill" userId="252c6edc2c10e03e" providerId="LiveId" clId="{DA1D0A62-9E8F-48E7-BA62-ABFF9C13A4E8}" dt="2024-04-27T19:07:35.445" v="1798" actId="14100"/>
          <ac:grpSpMkLst>
            <pc:docMk/>
            <pc:sldMk cId="0" sldId="2416"/>
            <ac:grpSpMk id="246862" creationId="{8E809F93-55BD-09C0-3E24-2B7B1A8BE40B}"/>
          </ac:grpSpMkLst>
        </pc:grpChg>
        <pc:grpChg chg="mod">
          <ac:chgData name="Barry Caudill" userId="252c6edc2c10e03e" providerId="LiveId" clId="{DA1D0A62-9E8F-48E7-BA62-ABFF9C13A4E8}" dt="2024-04-27T19:07:35.445" v="1798" actId="14100"/>
          <ac:grpSpMkLst>
            <pc:docMk/>
            <pc:sldMk cId="0" sldId="2416"/>
            <ac:grpSpMk id="246866" creationId="{DD04657A-05B9-563F-B2F9-EF63AF8C9997}"/>
          </ac:grpSpMkLst>
        </pc:grpChg>
        <pc:grpChg chg="mod">
          <ac:chgData name="Barry Caudill" userId="252c6edc2c10e03e" providerId="LiveId" clId="{DA1D0A62-9E8F-48E7-BA62-ABFF9C13A4E8}" dt="2024-04-27T19:07:35.445" v="1798" actId="14100"/>
          <ac:grpSpMkLst>
            <pc:docMk/>
            <pc:sldMk cId="0" sldId="2416"/>
            <ac:grpSpMk id="246870" creationId="{DAEC472F-5046-5A44-FEBE-BC435C0122B8}"/>
          </ac:grpSpMkLst>
        </pc:grpChg>
        <pc:grpChg chg="mod">
          <ac:chgData name="Barry Caudill" userId="252c6edc2c10e03e" providerId="LiveId" clId="{DA1D0A62-9E8F-48E7-BA62-ABFF9C13A4E8}" dt="2024-04-27T19:07:35.445" v="1798" actId="14100"/>
          <ac:grpSpMkLst>
            <pc:docMk/>
            <pc:sldMk cId="0" sldId="2416"/>
            <ac:grpSpMk id="246874" creationId="{0DB250A6-6943-5D93-1EB0-79986DC57C1C}"/>
          </ac:grpSpMkLst>
        </pc:grpChg>
        <pc:grpChg chg="mod">
          <ac:chgData name="Barry Caudill" userId="252c6edc2c10e03e" providerId="LiveId" clId="{DA1D0A62-9E8F-48E7-BA62-ABFF9C13A4E8}" dt="2024-04-27T19:07:35.445" v="1798" actId="14100"/>
          <ac:grpSpMkLst>
            <pc:docMk/>
            <pc:sldMk cId="0" sldId="2416"/>
            <ac:grpSpMk id="246878" creationId="{F49563F4-E900-F99B-797B-4DE173EFDF44}"/>
          </ac:grpSpMkLst>
        </pc:grpChg>
        <pc:grpChg chg="mod">
          <ac:chgData name="Barry Caudill" userId="252c6edc2c10e03e" providerId="LiveId" clId="{DA1D0A62-9E8F-48E7-BA62-ABFF9C13A4E8}" dt="2024-04-27T19:07:35.445" v="1798" actId="14100"/>
          <ac:grpSpMkLst>
            <pc:docMk/>
            <pc:sldMk cId="0" sldId="2416"/>
            <ac:grpSpMk id="246882" creationId="{A00D317B-3554-3EE7-5952-19058652159F}"/>
          </ac:grpSpMkLst>
        </pc:grpChg>
        <pc:grpChg chg="mod">
          <ac:chgData name="Barry Caudill" userId="252c6edc2c10e03e" providerId="LiveId" clId="{DA1D0A62-9E8F-48E7-BA62-ABFF9C13A4E8}" dt="2024-04-27T19:07:35.445" v="1798" actId="14100"/>
          <ac:grpSpMkLst>
            <pc:docMk/>
            <pc:sldMk cId="0" sldId="2416"/>
            <ac:grpSpMk id="246886" creationId="{6EF155AF-262D-F254-20D1-3088AAA224F4}"/>
          </ac:grpSpMkLst>
        </pc:grpChg>
        <pc:grpChg chg="mod">
          <ac:chgData name="Barry Caudill" userId="252c6edc2c10e03e" providerId="LiveId" clId="{DA1D0A62-9E8F-48E7-BA62-ABFF9C13A4E8}" dt="2024-04-27T19:07:35.445" v="1798" actId="14100"/>
          <ac:grpSpMkLst>
            <pc:docMk/>
            <pc:sldMk cId="0" sldId="2416"/>
            <ac:grpSpMk id="246890" creationId="{737E0702-7540-589A-EA8F-3BC4C37E9FCF}"/>
          </ac:grpSpMkLst>
        </pc:grpChg>
        <pc:grpChg chg="mod">
          <ac:chgData name="Barry Caudill" userId="252c6edc2c10e03e" providerId="LiveId" clId="{DA1D0A62-9E8F-48E7-BA62-ABFF9C13A4E8}" dt="2024-04-27T19:07:35.445" v="1798" actId="14100"/>
          <ac:grpSpMkLst>
            <pc:docMk/>
            <pc:sldMk cId="0" sldId="2416"/>
            <ac:grpSpMk id="246894" creationId="{271C92F9-9EC0-5DC0-DD08-783BD7DC68AE}"/>
          </ac:grpSpMkLst>
        </pc:grpChg>
        <pc:grpChg chg="mod">
          <ac:chgData name="Barry Caudill" userId="252c6edc2c10e03e" providerId="LiveId" clId="{DA1D0A62-9E8F-48E7-BA62-ABFF9C13A4E8}" dt="2024-04-27T19:07:35.445" v="1798" actId="14100"/>
          <ac:grpSpMkLst>
            <pc:docMk/>
            <pc:sldMk cId="0" sldId="2416"/>
            <ac:grpSpMk id="246898" creationId="{30AC7378-6789-8CCD-F056-18DCE1FFA8C5}"/>
          </ac:grpSpMkLst>
        </pc:grpChg>
        <pc:grpChg chg="mod">
          <ac:chgData name="Barry Caudill" userId="252c6edc2c10e03e" providerId="LiveId" clId="{DA1D0A62-9E8F-48E7-BA62-ABFF9C13A4E8}" dt="2024-04-27T19:07:35.445" v="1798" actId="14100"/>
          <ac:grpSpMkLst>
            <pc:docMk/>
            <pc:sldMk cId="0" sldId="2416"/>
            <ac:grpSpMk id="246902" creationId="{F6B33680-E82A-C410-476A-8676726B7082}"/>
          </ac:grpSpMkLst>
        </pc:grpChg>
        <pc:grpChg chg="mod">
          <ac:chgData name="Barry Caudill" userId="252c6edc2c10e03e" providerId="LiveId" clId="{DA1D0A62-9E8F-48E7-BA62-ABFF9C13A4E8}" dt="2024-04-27T19:07:35.445" v="1798" actId="14100"/>
          <ac:grpSpMkLst>
            <pc:docMk/>
            <pc:sldMk cId="0" sldId="2416"/>
            <ac:grpSpMk id="246906" creationId="{9EE0A40C-A2E2-15AD-F729-44B3CD0F5E61}"/>
          </ac:grpSpMkLst>
        </pc:grpChg>
        <pc:grpChg chg="mod">
          <ac:chgData name="Barry Caudill" userId="252c6edc2c10e03e" providerId="LiveId" clId="{DA1D0A62-9E8F-48E7-BA62-ABFF9C13A4E8}" dt="2024-04-27T19:07:35.445" v="1798" actId="14100"/>
          <ac:grpSpMkLst>
            <pc:docMk/>
            <pc:sldMk cId="0" sldId="2416"/>
            <ac:grpSpMk id="246910" creationId="{F2FCCF46-D2BB-465F-EC57-A2B6247F2CC3}"/>
          </ac:grpSpMkLst>
        </pc:grpChg>
        <pc:grpChg chg="mod">
          <ac:chgData name="Barry Caudill" userId="252c6edc2c10e03e" providerId="LiveId" clId="{DA1D0A62-9E8F-48E7-BA62-ABFF9C13A4E8}" dt="2024-04-27T19:07:35.445" v="1798" actId="14100"/>
          <ac:grpSpMkLst>
            <pc:docMk/>
            <pc:sldMk cId="0" sldId="2416"/>
            <ac:grpSpMk id="246914" creationId="{58370FD0-90BF-ED1B-A01F-EEB18DF1D8DA}"/>
          </ac:grpSpMkLst>
        </pc:grpChg>
        <pc:grpChg chg="mod">
          <ac:chgData name="Barry Caudill" userId="252c6edc2c10e03e" providerId="LiveId" clId="{DA1D0A62-9E8F-48E7-BA62-ABFF9C13A4E8}" dt="2024-04-27T19:07:35.445" v="1798" actId="14100"/>
          <ac:grpSpMkLst>
            <pc:docMk/>
            <pc:sldMk cId="0" sldId="2416"/>
            <ac:grpSpMk id="246918" creationId="{7F9F027F-E623-6E99-F9A2-75FAAB336316}"/>
          </ac:grpSpMkLst>
        </pc:grpChg>
        <pc:grpChg chg="mod">
          <ac:chgData name="Barry Caudill" userId="252c6edc2c10e03e" providerId="LiveId" clId="{DA1D0A62-9E8F-48E7-BA62-ABFF9C13A4E8}" dt="2024-04-27T19:07:35.445" v="1798" actId="14100"/>
          <ac:grpSpMkLst>
            <pc:docMk/>
            <pc:sldMk cId="0" sldId="2416"/>
            <ac:grpSpMk id="246922" creationId="{A2C6A0F9-917E-BC21-30D5-C5F506FA6472}"/>
          </ac:grpSpMkLst>
        </pc:grpChg>
        <pc:grpChg chg="mod">
          <ac:chgData name="Barry Caudill" userId="252c6edc2c10e03e" providerId="LiveId" clId="{DA1D0A62-9E8F-48E7-BA62-ABFF9C13A4E8}" dt="2024-04-27T19:07:35.445" v="1798" actId="14100"/>
          <ac:grpSpMkLst>
            <pc:docMk/>
            <pc:sldMk cId="0" sldId="2416"/>
            <ac:grpSpMk id="246926" creationId="{69BCD651-2290-62F4-A64A-9745C43F46BB}"/>
          </ac:grpSpMkLst>
        </pc:grpChg>
        <pc:grpChg chg="mod">
          <ac:chgData name="Barry Caudill" userId="252c6edc2c10e03e" providerId="LiveId" clId="{DA1D0A62-9E8F-48E7-BA62-ABFF9C13A4E8}" dt="2024-04-27T19:07:35.445" v="1798" actId="14100"/>
          <ac:grpSpMkLst>
            <pc:docMk/>
            <pc:sldMk cId="0" sldId="2416"/>
            <ac:grpSpMk id="246930" creationId="{39A7E3ED-8ACB-C5E2-21EB-E0A8B195EDBE}"/>
          </ac:grpSpMkLst>
        </pc:grpChg>
        <pc:grpChg chg="mod">
          <ac:chgData name="Barry Caudill" userId="252c6edc2c10e03e" providerId="LiveId" clId="{DA1D0A62-9E8F-48E7-BA62-ABFF9C13A4E8}" dt="2024-04-27T19:07:35.445" v="1798" actId="14100"/>
          <ac:grpSpMkLst>
            <pc:docMk/>
            <pc:sldMk cId="0" sldId="2416"/>
            <ac:grpSpMk id="246934" creationId="{08280AB0-C181-38FE-CF91-6FA5BEFC3E41}"/>
          </ac:grpSpMkLst>
        </pc:grpChg>
        <pc:grpChg chg="mod">
          <ac:chgData name="Barry Caudill" userId="252c6edc2c10e03e" providerId="LiveId" clId="{DA1D0A62-9E8F-48E7-BA62-ABFF9C13A4E8}" dt="2024-04-27T19:07:35.445" v="1798" actId="14100"/>
          <ac:grpSpMkLst>
            <pc:docMk/>
            <pc:sldMk cId="0" sldId="2416"/>
            <ac:grpSpMk id="246938" creationId="{78F46D89-F0D4-CE9C-D623-69166DD8AE52}"/>
          </ac:grpSpMkLst>
        </pc:grpChg>
        <pc:grpChg chg="mod">
          <ac:chgData name="Barry Caudill" userId="252c6edc2c10e03e" providerId="LiveId" clId="{DA1D0A62-9E8F-48E7-BA62-ABFF9C13A4E8}" dt="2024-04-27T19:07:35.445" v="1798" actId="14100"/>
          <ac:grpSpMkLst>
            <pc:docMk/>
            <pc:sldMk cId="0" sldId="2416"/>
            <ac:grpSpMk id="246942" creationId="{2D155F4D-E5D1-2078-A6CB-F14628142671}"/>
          </ac:grpSpMkLst>
        </pc:grpChg>
        <pc:grpChg chg="mod">
          <ac:chgData name="Barry Caudill" userId="252c6edc2c10e03e" providerId="LiveId" clId="{DA1D0A62-9E8F-48E7-BA62-ABFF9C13A4E8}" dt="2024-04-27T19:07:35.445" v="1798" actId="14100"/>
          <ac:grpSpMkLst>
            <pc:docMk/>
            <pc:sldMk cId="0" sldId="2416"/>
            <ac:grpSpMk id="246946" creationId="{96761F57-4C8E-DDC0-4479-45791EFE15D1}"/>
          </ac:grpSpMkLst>
        </pc:grpChg>
        <pc:grpChg chg="mod">
          <ac:chgData name="Barry Caudill" userId="252c6edc2c10e03e" providerId="LiveId" clId="{DA1D0A62-9E8F-48E7-BA62-ABFF9C13A4E8}" dt="2024-04-27T19:07:35.445" v="1798" actId="14100"/>
          <ac:grpSpMkLst>
            <pc:docMk/>
            <pc:sldMk cId="0" sldId="2416"/>
            <ac:grpSpMk id="246950" creationId="{8EFAC844-36BE-61D5-505C-2F0A93FE6419}"/>
          </ac:grpSpMkLst>
        </pc:grpChg>
        <pc:grpChg chg="mod">
          <ac:chgData name="Barry Caudill" userId="252c6edc2c10e03e" providerId="LiveId" clId="{DA1D0A62-9E8F-48E7-BA62-ABFF9C13A4E8}" dt="2024-04-27T19:07:35.445" v="1798" actId="14100"/>
          <ac:grpSpMkLst>
            <pc:docMk/>
            <pc:sldMk cId="0" sldId="2416"/>
            <ac:grpSpMk id="246954" creationId="{0D4CDFE2-0E49-D254-B239-BB00ACF161D5}"/>
          </ac:grpSpMkLst>
        </pc:grpChg>
        <pc:grpChg chg="mod">
          <ac:chgData name="Barry Caudill" userId="252c6edc2c10e03e" providerId="LiveId" clId="{DA1D0A62-9E8F-48E7-BA62-ABFF9C13A4E8}" dt="2024-04-27T19:07:35.445" v="1798" actId="14100"/>
          <ac:grpSpMkLst>
            <pc:docMk/>
            <pc:sldMk cId="0" sldId="2416"/>
            <ac:grpSpMk id="246958" creationId="{F2A40E7D-0849-2893-718E-DE108AF2A47B}"/>
          </ac:grpSpMkLst>
        </pc:grpChg>
        <pc:grpChg chg="mod">
          <ac:chgData name="Barry Caudill" userId="252c6edc2c10e03e" providerId="LiveId" clId="{DA1D0A62-9E8F-48E7-BA62-ABFF9C13A4E8}" dt="2024-04-27T19:07:35.445" v="1798" actId="14100"/>
          <ac:grpSpMkLst>
            <pc:docMk/>
            <pc:sldMk cId="0" sldId="2416"/>
            <ac:grpSpMk id="246962" creationId="{D1419A91-FE5D-ED8B-FD1E-0415CBB6DFDD}"/>
          </ac:grpSpMkLst>
        </pc:grpChg>
        <pc:grpChg chg="mod">
          <ac:chgData name="Barry Caudill" userId="252c6edc2c10e03e" providerId="LiveId" clId="{DA1D0A62-9E8F-48E7-BA62-ABFF9C13A4E8}" dt="2024-04-27T19:07:35.445" v="1798" actId="14100"/>
          <ac:grpSpMkLst>
            <pc:docMk/>
            <pc:sldMk cId="0" sldId="2416"/>
            <ac:grpSpMk id="246966" creationId="{7C17A913-17F8-B92E-239B-02A4A83B9EF8}"/>
          </ac:grpSpMkLst>
        </pc:grpChg>
        <pc:grpChg chg="mod">
          <ac:chgData name="Barry Caudill" userId="252c6edc2c10e03e" providerId="LiveId" clId="{DA1D0A62-9E8F-48E7-BA62-ABFF9C13A4E8}" dt="2024-04-27T19:07:35.445" v="1798" actId="14100"/>
          <ac:grpSpMkLst>
            <pc:docMk/>
            <pc:sldMk cId="0" sldId="2416"/>
            <ac:grpSpMk id="246970" creationId="{7F8337AA-E203-1D8C-9573-597CEE677302}"/>
          </ac:grpSpMkLst>
        </pc:grpChg>
        <pc:grpChg chg="mod">
          <ac:chgData name="Barry Caudill" userId="252c6edc2c10e03e" providerId="LiveId" clId="{DA1D0A62-9E8F-48E7-BA62-ABFF9C13A4E8}" dt="2024-04-27T19:07:35.445" v="1798" actId="14100"/>
          <ac:grpSpMkLst>
            <pc:docMk/>
            <pc:sldMk cId="0" sldId="2416"/>
            <ac:grpSpMk id="246974" creationId="{B76E6B61-EDCF-22DD-4AAF-2A35A166750F}"/>
          </ac:grpSpMkLst>
        </pc:grpChg>
        <pc:grpChg chg="mod">
          <ac:chgData name="Barry Caudill" userId="252c6edc2c10e03e" providerId="LiveId" clId="{DA1D0A62-9E8F-48E7-BA62-ABFF9C13A4E8}" dt="2024-04-27T19:07:35.445" v="1798" actId="14100"/>
          <ac:grpSpMkLst>
            <pc:docMk/>
            <pc:sldMk cId="0" sldId="2416"/>
            <ac:grpSpMk id="246978" creationId="{0EC7F362-A442-732B-4FF4-802997F481BC}"/>
          </ac:grpSpMkLst>
        </pc:grpChg>
        <pc:grpChg chg="mod">
          <ac:chgData name="Barry Caudill" userId="252c6edc2c10e03e" providerId="LiveId" clId="{DA1D0A62-9E8F-48E7-BA62-ABFF9C13A4E8}" dt="2024-04-27T19:07:35.445" v="1798" actId="14100"/>
          <ac:grpSpMkLst>
            <pc:docMk/>
            <pc:sldMk cId="0" sldId="2416"/>
            <ac:grpSpMk id="246982" creationId="{45AE4C30-9488-26C1-26E0-D76C3662189A}"/>
          </ac:grpSpMkLst>
        </pc:grpChg>
        <pc:grpChg chg="mod">
          <ac:chgData name="Barry Caudill" userId="252c6edc2c10e03e" providerId="LiveId" clId="{DA1D0A62-9E8F-48E7-BA62-ABFF9C13A4E8}" dt="2024-04-27T19:07:35.445" v="1798" actId="14100"/>
          <ac:grpSpMkLst>
            <pc:docMk/>
            <pc:sldMk cId="0" sldId="2416"/>
            <ac:grpSpMk id="246986" creationId="{09E127C0-B368-1ED6-CAE1-8AB14803B8F7}"/>
          </ac:grpSpMkLst>
        </pc:grpChg>
        <pc:grpChg chg="mod">
          <ac:chgData name="Barry Caudill" userId="252c6edc2c10e03e" providerId="LiveId" clId="{DA1D0A62-9E8F-48E7-BA62-ABFF9C13A4E8}" dt="2024-04-27T19:07:35.445" v="1798" actId="14100"/>
          <ac:grpSpMkLst>
            <pc:docMk/>
            <pc:sldMk cId="0" sldId="2416"/>
            <ac:grpSpMk id="246990" creationId="{8D71CD06-83FF-086E-EE17-3E01B879B013}"/>
          </ac:grpSpMkLst>
        </pc:grpChg>
        <pc:grpChg chg="mod">
          <ac:chgData name="Barry Caudill" userId="252c6edc2c10e03e" providerId="LiveId" clId="{DA1D0A62-9E8F-48E7-BA62-ABFF9C13A4E8}" dt="2024-04-27T19:07:35.445" v="1798" actId="14100"/>
          <ac:grpSpMkLst>
            <pc:docMk/>
            <pc:sldMk cId="0" sldId="2416"/>
            <ac:grpSpMk id="246994" creationId="{9FC5A064-E2A9-0DD5-B8BD-72F81BB533F5}"/>
          </ac:grpSpMkLst>
        </pc:grpChg>
        <pc:grpChg chg="mod">
          <ac:chgData name="Barry Caudill" userId="252c6edc2c10e03e" providerId="LiveId" clId="{DA1D0A62-9E8F-48E7-BA62-ABFF9C13A4E8}" dt="2024-04-27T19:07:35.445" v="1798" actId="14100"/>
          <ac:grpSpMkLst>
            <pc:docMk/>
            <pc:sldMk cId="0" sldId="2416"/>
            <ac:grpSpMk id="246998" creationId="{CD77BDE3-F5FA-CEB7-C09E-38AE046605D4}"/>
          </ac:grpSpMkLst>
        </pc:grpChg>
        <pc:grpChg chg="mod">
          <ac:chgData name="Barry Caudill" userId="252c6edc2c10e03e" providerId="LiveId" clId="{DA1D0A62-9E8F-48E7-BA62-ABFF9C13A4E8}" dt="2024-04-27T19:07:35.445" v="1798" actId="14100"/>
          <ac:grpSpMkLst>
            <pc:docMk/>
            <pc:sldMk cId="0" sldId="2416"/>
            <ac:grpSpMk id="247002" creationId="{B501BB4B-B6A4-9B41-0CA4-98AFFFB0435A}"/>
          </ac:grpSpMkLst>
        </pc:grpChg>
        <pc:grpChg chg="mod">
          <ac:chgData name="Barry Caudill" userId="252c6edc2c10e03e" providerId="LiveId" clId="{DA1D0A62-9E8F-48E7-BA62-ABFF9C13A4E8}" dt="2024-04-27T19:07:35.445" v="1798" actId="14100"/>
          <ac:grpSpMkLst>
            <pc:docMk/>
            <pc:sldMk cId="0" sldId="2416"/>
            <ac:grpSpMk id="247006" creationId="{06AF592F-F0F8-D7D6-6DC6-C7F92A558744}"/>
          </ac:grpSpMkLst>
        </pc:grpChg>
        <pc:grpChg chg="mod">
          <ac:chgData name="Barry Caudill" userId="252c6edc2c10e03e" providerId="LiveId" clId="{DA1D0A62-9E8F-48E7-BA62-ABFF9C13A4E8}" dt="2024-04-27T19:07:35.445" v="1798" actId="14100"/>
          <ac:grpSpMkLst>
            <pc:docMk/>
            <pc:sldMk cId="0" sldId="2416"/>
            <ac:grpSpMk id="247010" creationId="{6EF3471C-BA60-23F5-2FE2-12A9ABC0EA96}"/>
          </ac:grpSpMkLst>
        </pc:grpChg>
        <pc:grpChg chg="mod">
          <ac:chgData name="Barry Caudill" userId="252c6edc2c10e03e" providerId="LiveId" clId="{DA1D0A62-9E8F-48E7-BA62-ABFF9C13A4E8}" dt="2024-04-27T19:07:35.445" v="1798" actId="14100"/>
          <ac:grpSpMkLst>
            <pc:docMk/>
            <pc:sldMk cId="0" sldId="2416"/>
            <ac:grpSpMk id="247014" creationId="{EA5FD27B-B481-3B6F-2610-0BF152744AAA}"/>
          </ac:grpSpMkLst>
        </pc:grpChg>
      </pc:sldChg>
      <pc:sldChg chg="addSp delSp modSp add mod ord delAnim modAnim">
        <pc:chgData name="Barry Caudill" userId="252c6edc2c10e03e" providerId="LiveId" clId="{DA1D0A62-9E8F-48E7-BA62-ABFF9C13A4E8}" dt="2024-04-27T19:11:37.395" v="1806" actId="13926"/>
        <pc:sldMkLst>
          <pc:docMk/>
          <pc:sldMk cId="0" sldId="2417"/>
        </pc:sldMkLst>
        <pc:spChg chg="add mod">
          <ac:chgData name="Barry Caudill" userId="252c6edc2c10e03e" providerId="LiveId" clId="{DA1D0A62-9E8F-48E7-BA62-ABFF9C13A4E8}" dt="2024-04-27T19:11:10.876" v="1801" actId="14100"/>
          <ac:spMkLst>
            <pc:docMk/>
            <pc:sldMk cId="0" sldId="2417"/>
            <ac:spMk id="2" creationId="{4ACFA8B7-28AB-8AB1-0C8C-CF7ABB9023F3}"/>
          </ac:spMkLst>
        </pc:spChg>
        <pc:spChg chg="add del mod">
          <ac:chgData name="Barry Caudill" userId="252c6edc2c10e03e" providerId="LiveId" clId="{DA1D0A62-9E8F-48E7-BA62-ABFF9C13A4E8}" dt="2024-04-26T12:42:45.653" v="1491" actId="478"/>
          <ac:spMkLst>
            <pc:docMk/>
            <pc:sldMk cId="0" sldId="2417"/>
            <ac:spMk id="2" creationId="{B4DF8DD1-7512-79B7-F395-AA5AB70B43BC}"/>
          </ac:spMkLst>
        </pc:spChg>
        <pc:spChg chg="mod">
          <ac:chgData name="Barry Caudill" userId="252c6edc2c10e03e" providerId="LiveId" clId="{DA1D0A62-9E8F-48E7-BA62-ABFF9C13A4E8}" dt="2024-04-27T19:11:37.395" v="1806" actId="13926"/>
          <ac:spMkLst>
            <pc:docMk/>
            <pc:sldMk cId="0" sldId="2417"/>
            <ac:spMk id="5307" creationId="{DE7095EB-5F4E-9A5C-A52D-773DF73AACB2}"/>
          </ac:spMkLst>
        </pc:spChg>
        <pc:spChg chg="mod">
          <ac:chgData name="Barry Caudill" userId="252c6edc2c10e03e" providerId="LiveId" clId="{DA1D0A62-9E8F-48E7-BA62-ABFF9C13A4E8}" dt="2024-04-25T12:33:55.938" v="546" actId="1076"/>
          <ac:spMkLst>
            <pc:docMk/>
            <pc:sldMk cId="0" sldId="2417"/>
            <ac:spMk id="248834" creationId="{4E23B4BB-88C5-9C32-D014-0A1030DB724B}"/>
          </ac:spMkLst>
        </pc:spChg>
        <pc:spChg chg="mod">
          <ac:chgData name="Barry Caudill" userId="252c6edc2c10e03e" providerId="LiveId" clId="{DA1D0A62-9E8F-48E7-BA62-ABFF9C13A4E8}" dt="2024-04-26T02:58:40.500" v="1222" actId="1076"/>
          <ac:spMkLst>
            <pc:docMk/>
            <pc:sldMk cId="0" sldId="2417"/>
            <ac:spMk id="248837" creationId="{FB433F5C-A10F-F0FF-DB5E-7CD7ACB36C92}"/>
          </ac:spMkLst>
        </pc:spChg>
        <pc:spChg chg="mod">
          <ac:chgData name="Barry Caudill" userId="252c6edc2c10e03e" providerId="LiveId" clId="{DA1D0A62-9E8F-48E7-BA62-ABFF9C13A4E8}" dt="2024-04-26T02:58:45.595" v="1223" actId="14100"/>
          <ac:spMkLst>
            <pc:docMk/>
            <pc:sldMk cId="0" sldId="2417"/>
            <ac:spMk id="248839" creationId="{4CEA5A9B-B847-2C21-AC0D-3FD23867D43E}"/>
          </ac:spMkLst>
        </pc:spChg>
        <pc:spChg chg="mod">
          <ac:chgData name="Barry Caudill" userId="252c6edc2c10e03e" providerId="LiveId" clId="{DA1D0A62-9E8F-48E7-BA62-ABFF9C13A4E8}" dt="2024-04-26T02:58:45.595" v="1223" actId="14100"/>
          <ac:spMkLst>
            <pc:docMk/>
            <pc:sldMk cId="0" sldId="2417"/>
            <ac:spMk id="248876" creationId="{C186CE69-05E2-EDD8-BB46-C76844B057E0}"/>
          </ac:spMkLst>
        </pc:spChg>
        <pc:spChg chg="mod">
          <ac:chgData name="Barry Caudill" userId="252c6edc2c10e03e" providerId="LiveId" clId="{DA1D0A62-9E8F-48E7-BA62-ABFF9C13A4E8}" dt="2024-04-26T02:58:45.595" v="1223" actId="14100"/>
          <ac:spMkLst>
            <pc:docMk/>
            <pc:sldMk cId="0" sldId="2417"/>
            <ac:spMk id="248878" creationId="{C9CD2BAF-5BB3-F85F-CEBD-CEBA48084CA5}"/>
          </ac:spMkLst>
        </pc:spChg>
        <pc:spChg chg="mod">
          <ac:chgData name="Barry Caudill" userId="252c6edc2c10e03e" providerId="LiveId" clId="{DA1D0A62-9E8F-48E7-BA62-ABFF9C13A4E8}" dt="2024-04-26T02:58:45.595" v="1223" actId="14100"/>
          <ac:spMkLst>
            <pc:docMk/>
            <pc:sldMk cId="0" sldId="2417"/>
            <ac:spMk id="248879" creationId="{B6DFD267-B8AD-FB62-96BB-342BE725E542}"/>
          </ac:spMkLst>
        </pc:spChg>
        <pc:spChg chg="mod">
          <ac:chgData name="Barry Caudill" userId="252c6edc2c10e03e" providerId="LiveId" clId="{DA1D0A62-9E8F-48E7-BA62-ABFF9C13A4E8}" dt="2024-04-26T02:58:45.595" v="1223" actId="14100"/>
          <ac:spMkLst>
            <pc:docMk/>
            <pc:sldMk cId="0" sldId="2417"/>
            <ac:spMk id="248880" creationId="{6D009026-AE05-33C7-ED25-6CDB1FF5DBCA}"/>
          </ac:spMkLst>
        </pc:spChg>
        <pc:spChg chg="mod">
          <ac:chgData name="Barry Caudill" userId="252c6edc2c10e03e" providerId="LiveId" clId="{DA1D0A62-9E8F-48E7-BA62-ABFF9C13A4E8}" dt="2024-04-26T02:58:45.595" v="1223" actId="14100"/>
          <ac:spMkLst>
            <pc:docMk/>
            <pc:sldMk cId="0" sldId="2417"/>
            <ac:spMk id="248882" creationId="{FA47FAD5-6B88-3159-694D-38087612BB6A}"/>
          </ac:spMkLst>
        </pc:spChg>
        <pc:spChg chg="mod">
          <ac:chgData name="Barry Caudill" userId="252c6edc2c10e03e" providerId="LiveId" clId="{DA1D0A62-9E8F-48E7-BA62-ABFF9C13A4E8}" dt="2024-04-26T02:58:45.595" v="1223" actId="14100"/>
          <ac:spMkLst>
            <pc:docMk/>
            <pc:sldMk cId="0" sldId="2417"/>
            <ac:spMk id="248883" creationId="{B8A24644-8B20-5F83-5401-FFD264950997}"/>
          </ac:spMkLst>
        </pc:spChg>
        <pc:spChg chg="mod">
          <ac:chgData name="Barry Caudill" userId="252c6edc2c10e03e" providerId="LiveId" clId="{DA1D0A62-9E8F-48E7-BA62-ABFF9C13A4E8}" dt="2024-04-26T02:58:45.595" v="1223" actId="14100"/>
          <ac:spMkLst>
            <pc:docMk/>
            <pc:sldMk cId="0" sldId="2417"/>
            <ac:spMk id="248884" creationId="{486C505C-D504-9CC3-DD61-A291CB0461AC}"/>
          </ac:spMkLst>
        </pc:spChg>
        <pc:spChg chg="mod">
          <ac:chgData name="Barry Caudill" userId="252c6edc2c10e03e" providerId="LiveId" clId="{DA1D0A62-9E8F-48E7-BA62-ABFF9C13A4E8}" dt="2024-04-26T02:58:45.595" v="1223" actId="14100"/>
          <ac:spMkLst>
            <pc:docMk/>
            <pc:sldMk cId="0" sldId="2417"/>
            <ac:spMk id="248886" creationId="{17205190-51C8-E660-A3CE-DF7EF33C34F3}"/>
          </ac:spMkLst>
        </pc:spChg>
        <pc:spChg chg="mod">
          <ac:chgData name="Barry Caudill" userId="252c6edc2c10e03e" providerId="LiveId" clId="{DA1D0A62-9E8F-48E7-BA62-ABFF9C13A4E8}" dt="2024-04-26T02:58:45.595" v="1223" actId="14100"/>
          <ac:spMkLst>
            <pc:docMk/>
            <pc:sldMk cId="0" sldId="2417"/>
            <ac:spMk id="248887" creationId="{C0E26D3B-367F-E1D0-6CCF-9F59EAA8DF51}"/>
          </ac:spMkLst>
        </pc:spChg>
        <pc:spChg chg="mod">
          <ac:chgData name="Barry Caudill" userId="252c6edc2c10e03e" providerId="LiveId" clId="{DA1D0A62-9E8F-48E7-BA62-ABFF9C13A4E8}" dt="2024-04-26T02:58:45.595" v="1223" actId="14100"/>
          <ac:spMkLst>
            <pc:docMk/>
            <pc:sldMk cId="0" sldId="2417"/>
            <ac:spMk id="248888" creationId="{13288C2C-E3A3-BFF1-3689-24E8B4C2B0AA}"/>
          </ac:spMkLst>
        </pc:spChg>
        <pc:spChg chg="mod">
          <ac:chgData name="Barry Caudill" userId="252c6edc2c10e03e" providerId="LiveId" clId="{DA1D0A62-9E8F-48E7-BA62-ABFF9C13A4E8}" dt="2024-04-26T02:58:45.595" v="1223" actId="14100"/>
          <ac:spMkLst>
            <pc:docMk/>
            <pc:sldMk cId="0" sldId="2417"/>
            <ac:spMk id="248890" creationId="{F7ED330D-A489-C759-618D-49C32C65565E}"/>
          </ac:spMkLst>
        </pc:spChg>
        <pc:spChg chg="mod">
          <ac:chgData name="Barry Caudill" userId="252c6edc2c10e03e" providerId="LiveId" clId="{DA1D0A62-9E8F-48E7-BA62-ABFF9C13A4E8}" dt="2024-04-26T02:58:45.595" v="1223" actId="14100"/>
          <ac:spMkLst>
            <pc:docMk/>
            <pc:sldMk cId="0" sldId="2417"/>
            <ac:spMk id="248891" creationId="{3590DAAB-5AA5-14F1-6A8E-292868A494A0}"/>
          </ac:spMkLst>
        </pc:spChg>
        <pc:spChg chg="mod">
          <ac:chgData name="Barry Caudill" userId="252c6edc2c10e03e" providerId="LiveId" clId="{DA1D0A62-9E8F-48E7-BA62-ABFF9C13A4E8}" dt="2024-04-26T02:58:45.595" v="1223" actId="14100"/>
          <ac:spMkLst>
            <pc:docMk/>
            <pc:sldMk cId="0" sldId="2417"/>
            <ac:spMk id="248892" creationId="{54F54E73-8299-92EB-F9B2-FAEF3EE19189}"/>
          </ac:spMkLst>
        </pc:spChg>
        <pc:spChg chg="mod">
          <ac:chgData name="Barry Caudill" userId="252c6edc2c10e03e" providerId="LiveId" clId="{DA1D0A62-9E8F-48E7-BA62-ABFF9C13A4E8}" dt="2024-04-26T02:58:45.595" v="1223" actId="14100"/>
          <ac:spMkLst>
            <pc:docMk/>
            <pc:sldMk cId="0" sldId="2417"/>
            <ac:spMk id="248894" creationId="{20024700-351D-9D11-A2F6-5E150FD856D5}"/>
          </ac:spMkLst>
        </pc:spChg>
        <pc:spChg chg="mod">
          <ac:chgData name="Barry Caudill" userId="252c6edc2c10e03e" providerId="LiveId" clId="{DA1D0A62-9E8F-48E7-BA62-ABFF9C13A4E8}" dt="2024-04-26T02:58:45.595" v="1223" actId="14100"/>
          <ac:spMkLst>
            <pc:docMk/>
            <pc:sldMk cId="0" sldId="2417"/>
            <ac:spMk id="248895" creationId="{419E8DE1-0E4F-549B-7445-8E38DA14F536}"/>
          </ac:spMkLst>
        </pc:spChg>
        <pc:spChg chg="mod">
          <ac:chgData name="Barry Caudill" userId="252c6edc2c10e03e" providerId="LiveId" clId="{DA1D0A62-9E8F-48E7-BA62-ABFF9C13A4E8}" dt="2024-04-26T02:58:45.595" v="1223" actId="14100"/>
          <ac:spMkLst>
            <pc:docMk/>
            <pc:sldMk cId="0" sldId="2417"/>
            <ac:spMk id="248896" creationId="{4C405452-CE0E-2482-EB21-A76095370803}"/>
          </ac:spMkLst>
        </pc:spChg>
        <pc:spChg chg="mod">
          <ac:chgData name="Barry Caudill" userId="252c6edc2c10e03e" providerId="LiveId" clId="{DA1D0A62-9E8F-48E7-BA62-ABFF9C13A4E8}" dt="2024-04-26T02:58:45.595" v="1223" actId="14100"/>
          <ac:spMkLst>
            <pc:docMk/>
            <pc:sldMk cId="0" sldId="2417"/>
            <ac:spMk id="248898" creationId="{AAAAEB45-69F9-1DCD-67E1-81C11D17D399}"/>
          </ac:spMkLst>
        </pc:spChg>
        <pc:spChg chg="mod">
          <ac:chgData name="Barry Caudill" userId="252c6edc2c10e03e" providerId="LiveId" clId="{DA1D0A62-9E8F-48E7-BA62-ABFF9C13A4E8}" dt="2024-04-26T02:58:45.595" v="1223" actId="14100"/>
          <ac:spMkLst>
            <pc:docMk/>
            <pc:sldMk cId="0" sldId="2417"/>
            <ac:spMk id="248899" creationId="{DD15561B-A197-0873-CE94-BA2C2A507968}"/>
          </ac:spMkLst>
        </pc:spChg>
        <pc:spChg chg="mod">
          <ac:chgData name="Barry Caudill" userId="252c6edc2c10e03e" providerId="LiveId" clId="{DA1D0A62-9E8F-48E7-BA62-ABFF9C13A4E8}" dt="2024-04-26T02:58:45.595" v="1223" actId="14100"/>
          <ac:spMkLst>
            <pc:docMk/>
            <pc:sldMk cId="0" sldId="2417"/>
            <ac:spMk id="248900" creationId="{EBFE102A-48F5-2ED9-CE56-DA1A78DBEC52}"/>
          </ac:spMkLst>
        </pc:spChg>
        <pc:spChg chg="mod">
          <ac:chgData name="Barry Caudill" userId="252c6edc2c10e03e" providerId="LiveId" clId="{DA1D0A62-9E8F-48E7-BA62-ABFF9C13A4E8}" dt="2024-04-26T02:58:45.595" v="1223" actId="14100"/>
          <ac:spMkLst>
            <pc:docMk/>
            <pc:sldMk cId="0" sldId="2417"/>
            <ac:spMk id="248902" creationId="{D63CDFBE-6CF0-E9C5-9795-65DBBA61FED8}"/>
          </ac:spMkLst>
        </pc:spChg>
        <pc:spChg chg="mod">
          <ac:chgData name="Barry Caudill" userId="252c6edc2c10e03e" providerId="LiveId" clId="{DA1D0A62-9E8F-48E7-BA62-ABFF9C13A4E8}" dt="2024-04-26T02:58:45.595" v="1223" actId="14100"/>
          <ac:spMkLst>
            <pc:docMk/>
            <pc:sldMk cId="0" sldId="2417"/>
            <ac:spMk id="248903" creationId="{BFDC258B-0A74-BD1C-0DB7-7ADBE70E7E24}"/>
          </ac:spMkLst>
        </pc:spChg>
        <pc:spChg chg="mod">
          <ac:chgData name="Barry Caudill" userId="252c6edc2c10e03e" providerId="LiveId" clId="{DA1D0A62-9E8F-48E7-BA62-ABFF9C13A4E8}" dt="2024-04-26T02:58:45.595" v="1223" actId="14100"/>
          <ac:spMkLst>
            <pc:docMk/>
            <pc:sldMk cId="0" sldId="2417"/>
            <ac:spMk id="248904" creationId="{F021C376-881B-0A7A-74C1-9C2CEE65E045}"/>
          </ac:spMkLst>
        </pc:spChg>
        <pc:spChg chg="mod">
          <ac:chgData name="Barry Caudill" userId="252c6edc2c10e03e" providerId="LiveId" clId="{DA1D0A62-9E8F-48E7-BA62-ABFF9C13A4E8}" dt="2024-04-26T02:58:45.595" v="1223" actId="14100"/>
          <ac:spMkLst>
            <pc:docMk/>
            <pc:sldMk cId="0" sldId="2417"/>
            <ac:spMk id="248906" creationId="{63F49DD6-2097-1EE1-C974-56D19D9FE643}"/>
          </ac:spMkLst>
        </pc:spChg>
        <pc:spChg chg="mod">
          <ac:chgData name="Barry Caudill" userId="252c6edc2c10e03e" providerId="LiveId" clId="{DA1D0A62-9E8F-48E7-BA62-ABFF9C13A4E8}" dt="2024-04-26T02:58:45.595" v="1223" actId="14100"/>
          <ac:spMkLst>
            <pc:docMk/>
            <pc:sldMk cId="0" sldId="2417"/>
            <ac:spMk id="248907" creationId="{98B713DF-EF5A-BCFA-449B-9543A1DBFB7A}"/>
          </ac:spMkLst>
        </pc:spChg>
        <pc:spChg chg="mod">
          <ac:chgData name="Barry Caudill" userId="252c6edc2c10e03e" providerId="LiveId" clId="{DA1D0A62-9E8F-48E7-BA62-ABFF9C13A4E8}" dt="2024-04-26T02:58:45.595" v="1223" actId="14100"/>
          <ac:spMkLst>
            <pc:docMk/>
            <pc:sldMk cId="0" sldId="2417"/>
            <ac:spMk id="248908" creationId="{F07FDE9B-7E77-8DC2-EBF6-8E89BD352851}"/>
          </ac:spMkLst>
        </pc:spChg>
        <pc:spChg chg="mod">
          <ac:chgData name="Barry Caudill" userId="252c6edc2c10e03e" providerId="LiveId" clId="{DA1D0A62-9E8F-48E7-BA62-ABFF9C13A4E8}" dt="2024-04-26T02:58:45.595" v="1223" actId="14100"/>
          <ac:spMkLst>
            <pc:docMk/>
            <pc:sldMk cId="0" sldId="2417"/>
            <ac:spMk id="248910" creationId="{A2EDFC40-C37B-8E97-F5EC-999BD4EE7707}"/>
          </ac:spMkLst>
        </pc:spChg>
        <pc:spChg chg="mod">
          <ac:chgData name="Barry Caudill" userId="252c6edc2c10e03e" providerId="LiveId" clId="{DA1D0A62-9E8F-48E7-BA62-ABFF9C13A4E8}" dt="2024-04-26T02:58:45.595" v="1223" actId="14100"/>
          <ac:spMkLst>
            <pc:docMk/>
            <pc:sldMk cId="0" sldId="2417"/>
            <ac:spMk id="248911" creationId="{D5101FA3-6FF3-432B-4727-3532296DFA54}"/>
          </ac:spMkLst>
        </pc:spChg>
        <pc:spChg chg="mod">
          <ac:chgData name="Barry Caudill" userId="252c6edc2c10e03e" providerId="LiveId" clId="{DA1D0A62-9E8F-48E7-BA62-ABFF9C13A4E8}" dt="2024-04-26T02:58:45.595" v="1223" actId="14100"/>
          <ac:spMkLst>
            <pc:docMk/>
            <pc:sldMk cId="0" sldId="2417"/>
            <ac:spMk id="248912" creationId="{ABF6662D-80ED-0610-A47E-6B254EB2AC88}"/>
          </ac:spMkLst>
        </pc:spChg>
        <pc:spChg chg="mod">
          <ac:chgData name="Barry Caudill" userId="252c6edc2c10e03e" providerId="LiveId" clId="{DA1D0A62-9E8F-48E7-BA62-ABFF9C13A4E8}" dt="2024-04-26T02:58:45.595" v="1223" actId="14100"/>
          <ac:spMkLst>
            <pc:docMk/>
            <pc:sldMk cId="0" sldId="2417"/>
            <ac:spMk id="248914" creationId="{2685CCA3-262F-5328-EE7C-645619B19F81}"/>
          </ac:spMkLst>
        </pc:spChg>
        <pc:spChg chg="mod">
          <ac:chgData name="Barry Caudill" userId="252c6edc2c10e03e" providerId="LiveId" clId="{DA1D0A62-9E8F-48E7-BA62-ABFF9C13A4E8}" dt="2024-04-26T02:58:45.595" v="1223" actId="14100"/>
          <ac:spMkLst>
            <pc:docMk/>
            <pc:sldMk cId="0" sldId="2417"/>
            <ac:spMk id="248915" creationId="{61C3C272-0F65-81F7-CC7D-2EE7C2C7D008}"/>
          </ac:spMkLst>
        </pc:spChg>
        <pc:spChg chg="mod">
          <ac:chgData name="Barry Caudill" userId="252c6edc2c10e03e" providerId="LiveId" clId="{DA1D0A62-9E8F-48E7-BA62-ABFF9C13A4E8}" dt="2024-04-26T02:58:45.595" v="1223" actId="14100"/>
          <ac:spMkLst>
            <pc:docMk/>
            <pc:sldMk cId="0" sldId="2417"/>
            <ac:spMk id="248916" creationId="{4C9FCCB1-0D82-9CB5-AE91-5B26FE28FDC2}"/>
          </ac:spMkLst>
        </pc:spChg>
        <pc:spChg chg="mod">
          <ac:chgData name="Barry Caudill" userId="252c6edc2c10e03e" providerId="LiveId" clId="{DA1D0A62-9E8F-48E7-BA62-ABFF9C13A4E8}" dt="2024-04-26T02:58:45.595" v="1223" actId="14100"/>
          <ac:spMkLst>
            <pc:docMk/>
            <pc:sldMk cId="0" sldId="2417"/>
            <ac:spMk id="248918" creationId="{24DC0BEF-A8CF-E30E-373C-A05420FC827A}"/>
          </ac:spMkLst>
        </pc:spChg>
        <pc:spChg chg="mod">
          <ac:chgData name="Barry Caudill" userId="252c6edc2c10e03e" providerId="LiveId" clId="{DA1D0A62-9E8F-48E7-BA62-ABFF9C13A4E8}" dt="2024-04-26T02:58:45.595" v="1223" actId="14100"/>
          <ac:spMkLst>
            <pc:docMk/>
            <pc:sldMk cId="0" sldId="2417"/>
            <ac:spMk id="248919" creationId="{28E512C3-2FC7-5D99-9ACD-3448889F9B2D}"/>
          </ac:spMkLst>
        </pc:spChg>
        <pc:spChg chg="mod">
          <ac:chgData name="Barry Caudill" userId="252c6edc2c10e03e" providerId="LiveId" clId="{DA1D0A62-9E8F-48E7-BA62-ABFF9C13A4E8}" dt="2024-04-26T02:58:45.595" v="1223" actId="14100"/>
          <ac:spMkLst>
            <pc:docMk/>
            <pc:sldMk cId="0" sldId="2417"/>
            <ac:spMk id="248920" creationId="{5920E287-8FCE-E645-AE32-36E4CB98B423}"/>
          </ac:spMkLst>
        </pc:spChg>
        <pc:spChg chg="mod">
          <ac:chgData name="Barry Caudill" userId="252c6edc2c10e03e" providerId="LiveId" clId="{DA1D0A62-9E8F-48E7-BA62-ABFF9C13A4E8}" dt="2024-04-26T02:58:45.595" v="1223" actId="14100"/>
          <ac:spMkLst>
            <pc:docMk/>
            <pc:sldMk cId="0" sldId="2417"/>
            <ac:spMk id="248922" creationId="{3310F6ED-2F33-9704-2EFF-F5B7E3A1FDCB}"/>
          </ac:spMkLst>
        </pc:spChg>
        <pc:spChg chg="mod">
          <ac:chgData name="Barry Caudill" userId="252c6edc2c10e03e" providerId="LiveId" clId="{DA1D0A62-9E8F-48E7-BA62-ABFF9C13A4E8}" dt="2024-04-26T02:58:45.595" v="1223" actId="14100"/>
          <ac:spMkLst>
            <pc:docMk/>
            <pc:sldMk cId="0" sldId="2417"/>
            <ac:spMk id="248923" creationId="{01C5E899-464C-5BC8-ACEF-38FCC8A96A3D}"/>
          </ac:spMkLst>
        </pc:spChg>
        <pc:spChg chg="mod">
          <ac:chgData name="Barry Caudill" userId="252c6edc2c10e03e" providerId="LiveId" clId="{DA1D0A62-9E8F-48E7-BA62-ABFF9C13A4E8}" dt="2024-04-26T02:58:45.595" v="1223" actId="14100"/>
          <ac:spMkLst>
            <pc:docMk/>
            <pc:sldMk cId="0" sldId="2417"/>
            <ac:spMk id="248924" creationId="{F8FC7C59-3703-691E-6997-730FCE06222A}"/>
          </ac:spMkLst>
        </pc:spChg>
        <pc:spChg chg="mod">
          <ac:chgData name="Barry Caudill" userId="252c6edc2c10e03e" providerId="LiveId" clId="{DA1D0A62-9E8F-48E7-BA62-ABFF9C13A4E8}" dt="2024-04-26T02:58:45.595" v="1223" actId="14100"/>
          <ac:spMkLst>
            <pc:docMk/>
            <pc:sldMk cId="0" sldId="2417"/>
            <ac:spMk id="248926" creationId="{2A89C1FF-45DD-A95E-97C5-C7AB175DF23E}"/>
          </ac:spMkLst>
        </pc:spChg>
        <pc:spChg chg="mod">
          <ac:chgData name="Barry Caudill" userId="252c6edc2c10e03e" providerId="LiveId" clId="{DA1D0A62-9E8F-48E7-BA62-ABFF9C13A4E8}" dt="2024-04-26T02:58:45.595" v="1223" actId="14100"/>
          <ac:spMkLst>
            <pc:docMk/>
            <pc:sldMk cId="0" sldId="2417"/>
            <ac:spMk id="248927" creationId="{EB0A8D44-FC01-D9B8-5AE0-FDC7F77A23B7}"/>
          </ac:spMkLst>
        </pc:spChg>
        <pc:spChg chg="mod">
          <ac:chgData name="Barry Caudill" userId="252c6edc2c10e03e" providerId="LiveId" clId="{DA1D0A62-9E8F-48E7-BA62-ABFF9C13A4E8}" dt="2024-04-26T02:58:45.595" v="1223" actId="14100"/>
          <ac:spMkLst>
            <pc:docMk/>
            <pc:sldMk cId="0" sldId="2417"/>
            <ac:spMk id="248928" creationId="{CDDFDCF4-24C3-2559-1A48-E1DA7231CA6F}"/>
          </ac:spMkLst>
        </pc:spChg>
        <pc:spChg chg="mod">
          <ac:chgData name="Barry Caudill" userId="252c6edc2c10e03e" providerId="LiveId" clId="{DA1D0A62-9E8F-48E7-BA62-ABFF9C13A4E8}" dt="2024-04-26T02:58:45.595" v="1223" actId="14100"/>
          <ac:spMkLst>
            <pc:docMk/>
            <pc:sldMk cId="0" sldId="2417"/>
            <ac:spMk id="248930" creationId="{328FB251-5B01-15B7-7E52-020B6518CE27}"/>
          </ac:spMkLst>
        </pc:spChg>
        <pc:spChg chg="mod">
          <ac:chgData name="Barry Caudill" userId="252c6edc2c10e03e" providerId="LiveId" clId="{DA1D0A62-9E8F-48E7-BA62-ABFF9C13A4E8}" dt="2024-04-26T02:58:45.595" v="1223" actId="14100"/>
          <ac:spMkLst>
            <pc:docMk/>
            <pc:sldMk cId="0" sldId="2417"/>
            <ac:spMk id="248931" creationId="{8550C54D-C9CB-D4AC-3148-71A24775DFB2}"/>
          </ac:spMkLst>
        </pc:spChg>
        <pc:spChg chg="mod">
          <ac:chgData name="Barry Caudill" userId="252c6edc2c10e03e" providerId="LiveId" clId="{DA1D0A62-9E8F-48E7-BA62-ABFF9C13A4E8}" dt="2024-04-26T02:58:45.595" v="1223" actId="14100"/>
          <ac:spMkLst>
            <pc:docMk/>
            <pc:sldMk cId="0" sldId="2417"/>
            <ac:spMk id="248932" creationId="{E60623B9-F07A-47F9-CADF-42757989EFA0}"/>
          </ac:spMkLst>
        </pc:spChg>
        <pc:spChg chg="mod">
          <ac:chgData name="Barry Caudill" userId="252c6edc2c10e03e" providerId="LiveId" clId="{DA1D0A62-9E8F-48E7-BA62-ABFF9C13A4E8}" dt="2024-04-26T02:58:45.595" v="1223" actId="14100"/>
          <ac:spMkLst>
            <pc:docMk/>
            <pc:sldMk cId="0" sldId="2417"/>
            <ac:spMk id="248934" creationId="{8773CBC2-3546-9246-6B41-90018BB70565}"/>
          </ac:spMkLst>
        </pc:spChg>
        <pc:spChg chg="mod">
          <ac:chgData name="Barry Caudill" userId="252c6edc2c10e03e" providerId="LiveId" clId="{DA1D0A62-9E8F-48E7-BA62-ABFF9C13A4E8}" dt="2024-04-26T02:58:45.595" v="1223" actId="14100"/>
          <ac:spMkLst>
            <pc:docMk/>
            <pc:sldMk cId="0" sldId="2417"/>
            <ac:spMk id="248935" creationId="{9F97029F-5B22-4A52-8C45-F1EF76B512F8}"/>
          </ac:spMkLst>
        </pc:spChg>
        <pc:spChg chg="mod">
          <ac:chgData name="Barry Caudill" userId="252c6edc2c10e03e" providerId="LiveId" clId="{DA1D0A62-9E8F-48E7-BA62-ABFF9C13A4E8}" dt="2024-04-26T02:58:45.595" v="1223" actId="14100"/>
          <ac:spMkLst>
            <pc:docMk/>
            <pc:sldMk cId="0" sldId="2417"/>
            <ac:spMk id="248936" creationId="{0D343C81-7BE3-C47D-1BA5-63E93C950286}"/>
          </ac:spMkLst>
        </pc:spChg>
        <pc:spChg chg="mod">
          <ac:chgData name="Barry Caudill" userId="252c6edc2c10e03e" providerId="LiveId" clId="{DA1D0A62-9E8F-48E7-BA62-ABFF9C13A4E8}" dt="2024-04-26T02:58:45.595" v="1223" actId="14100"/>
          <ac:spMkLst>
            <pc:docMk/>
            <pc:sldMk cId="0" sldId="2417"/>
            <ac:spMk id="248938" creationId="{2A7E11FE-95EB-F56D-9AD7-C404C77A230C}"/>
          </ac:spMkLst>
        </pc:spChg>
        <pc:spChg chg="mod">
          <ac:chgData name="Barry Caudill" userId="252c6edc2c10e03e" providerId="LiveId" clId="{DA1D0A62-9E8F-48E7-BA62-ABFF9C13A4E8}" dt="2024-04-26T02:58:45.595" v="1223" actId="14100"/>
          <ac:spMkLst>
            <pc:docMk/>
            <pc:sldMk cId="0" sldId="2417"/>
            <ac:spMk id="248939" creationId="{D5005FAA-1E64-0A13-DA77-A0DC2DD69CB9}"/>
          </ac:spMkLst>
        </pc:spChg>
        <pc:spChg chg="mod">
          <ac:chgData name="Barry Caudill" userId="252c6edc2c10e03e" providerId="LiveId" clId="{DA1D0A62-9E8F-48E7-BA62-ABFF9C13A4E8}" dt="2024-04-26T02:58:45.595" v="1223" actId="14100"/>
          <ac:spMkLst>
            <pc:docMk/>
            <pc:sldMk cId="0" sldId="2417"/>
            <ac:spMk id="248940" creationId="{4677524A-0BA8-A29B-8E23-664A611B955D}"/>
          </ac:spMkLst>
        </pc:spChg>
        <pc:spChg chg="mod">
          <ac:chgData name="Barry Caudill" userId="252c6edc2c10e03e" providerId="LiveId" clId="{DA1D0A62-9E8F-48E7-BA62-ABFF9C13A4E8}" dt="2024-04-26T02:58:45.595" v="1223" actId="14100"/>
          <ac:spMkLst>
            <pc:docMk/>
            <pc:sldMk cId="0" sldId="2417"/>
            <ac:spMk id="248942" creationId="{567EC24C-DD4F-2FAB-3076-513C81B9CC04}"/>
          </ac:spMkLst>
        </pc:spChg>
        <pc:spChg chg="mod">
          <ac:chgData name="Barry Caudill" userId="252c6edc2c10e03e" providerId="LiveId" clId="{DA1D0A62-9E8F-48E7-BA62-ABFF9C13A4E8}" dt="2024-04-26T02:58:45.595" v="1223" actId="14100"/>
          <ac:spMkLst>
            <pc:docMk/>
            <pc:sldMk cId="0" sldId="2417"/>
            <ac:spMk id="248943" creationId="{E804853D-BFC6-DA29-7BA0-C5590CB62136}"/>
          </ac:spMkLst>
        </pc:spChg>
        <pc:spChg chg="mod">
          <ac:chgData name="Barry Caudill" userId="252c6edc2c10e03e" providerId="LiveId" clId="{DA1D0A62-9E8F-48E7-BA62-ABFF9C13A4E8}" dt="2024-04-26T02:58:45.595" v="1223" actId="14100"/>
          <ac:spMkLst>
            <pc:docMk/>
            <pc:sldMk cId="0" sldId="2417"/>
            <ac:spMk id="248944" creationId="{901940BD-FA85-1596-1527-C711ED6362BB}"/>
          </ac:spMkLst>
        </pc:spChg>
        <pc:spChg chg="mod">
          <ac:chgData name="Barry Caudill" userId="252c6edc2c10e03e" providerId="LiveId" clId="{DA1D0A62-9E8F-48E7-BA62-ABFF9C13A4E8}" dt="2024-04-26T02:58:45.595" v="1223" actId="14100"/>
          <ac:spMkLst>
            <pc:docMk/>
            <pc:sldMk cId="0" sldId="2417"/>
            <ac:spMk id="248946" creationId="{684F53B4-1102-164E-B3E5-7FAF1FD17ACF}"/>
          </ac:spMkLst>
        </pc:spChg>
        <pc:spChg chg="mod">
          <ac:chgData name="Barry Caudill" userId="252c6edc2c10e03e" providerId="LiveId" clId="{DA1D0A62-9E8F-48E7-BA62-ABFF9C13A4E8}" dt="2024-04-26T02:58:45.595" v="1223" actId="14100"/>
          <ac:spMkLst>
            <pc:docMk/>
            <pc:sldMk cId="0" sldId="2417"/>
            <ac:spMk id="248947" creationId="{1DC4E5F2-8108-684C-EBAC-CB867ED2C91B}"/>
          </ac:spMkLst>
        </pc:spChg>
        <pc:spChg chg="mod">
          <ac:chgData name="Barry Caudill" userId="252c6edc2c10e03e" providerId="LiveId" clId="{DA1D0A62-9E8F-48E7-BA62-ABFF9C13A4E8}" dt="2024-04-26T02:58:45.595" v="1223" actId="14100"/>
          <ac:spMkLst>
            <pc:docMk/>
            <pc:sldMk cId="0" sldId="2417"/>
            <ac:spMk id="248948" creationId="{997EED0A-A982-7C08-A6F6-B7C3AF3F38F9}"/>
          </ac:spMkLst>
        </pc:spChg>
        <pc:spChg chg="mod">
          <ac:chgData name="Barry Caudill" userId="252c6edc2c10e03e" providerId="LiveId" clId="{DA1D0A62-9E8F-48E7-BA62-ABFF9C13A4E8}" dt="2024-04-26T02:58:45.595" v="1223" actId="14100"/>
          <ac:spMkLst>
            <pc:docMk/>
            <pc:sldMk cId="0" sldId="2417"/>
            <ac:spMk id="248950" creationId="{E0B53AF9-E561-EEBE-77FC-A5C14F4EABD3}"/>
          </ac:spMkLst>
        </pc:spChg>
        <pc:spChg chg="mod">
          <ac:chgData name="Barry Caudill" userId="252c6edc2c10e03e" providerId="LiveId" clId="{DA1D0A62-9E8F-48E7-BA62-ABFF9C13A4E8}" dt="2024-04-26T02:58:45.595" v="1223" actId="14100"/>
          <ac:spMkLst>
            <pc:docMk/>
            <pc:sldMk cId="0" sldId="2417"/>
            <ac:spMk id="248951" creationId="{F0A8AAA9-7762-13CC-4DB9-5F2683D5F9A0}"/>
          </ac:spMkLst>
        </pc:spChg>
        <pc:spChg chg="mod">
          <ac:chgData name="Barry Caudill" userId="252c6edc2c10e03e" providerId="LiveId" clId="{DA1D0A62-9E8F-48E7-BA62-ABFF9C13A4E8}" dt="2024-04-26T02:58:45.595" v="1223" actId="14100"/>
          <ac:spMkLst>
            <pc:docMk/>
            <pc:sldMk cId="0" sldId="2417"/>
            <ac:spMk id="248952" creationId="{7B1B947D-8C63-84B7-08A6-4AE02F5B1B4B}"/>
          </ac:spMkLst>
        </pc:spChg>
        <pc:spChg chg="mod">
          <ac:chgData name="Barry Caudill" userId="252c6edc2c10e03e" providerId="LiveId" clId="{DA1D0A62-9E8F-48E7-BA62-ABFF9C13A4E8}" dt="2024-04-26T02:58:45.595" v="1223" actId="14100"/>
          <ac:spMkLst>
            <pc:docMk/>
            <pc:sldMk cId="0" sldId="2417"/>
            <ac:spMk id="248954" creationId="{89717164-4071-E257-8013-BBE054413E49}"/>
          </ac:spMkLst>
        </pc:spChg>
        <pc:spChg chg="mod">
          <ac:chgData name="Barry Caudill" userId="252c6edc2c10e03e" providerId="LiveId" clId="{DA1D0A62-9E8F-48E7-BA62-ABFF9C13A4E8}" dt="2024-04-26T02:58:45.595" v="1223" actId="14100"/>
          <ac:spMkLst>
            <pc:docMk/>
            <pc:sldMk cId="0" sldId="2417"/>
            <ac:spMk id="248955" creationId="{ACD6F6B3-C686-83B6-D274-FB587DA11EE1}"/>
          </ac:spMkLst>
        </pc:spChg>
        <pc:spChg chg="mod">
          <ac:chgData name="Barry Caudill" userId="252c6edc2c10e03e" providerId="LiveId" clId="{DA1D0A62-9E8F-48E7-BA62-ABFF9C13A4E8}" dt="2024-04-26T02:58:45.595" v="1223" actId="14100"/>
          <ac:spMkLst>
            <pc:docMk/>
            <pc:sldMk cId="0" sldId="2417"/>
            <ac:spMk id="248956" creationId="{411E6A3F-7AB5-1ED2-3139-4E1BD591EF6C}"/>
          </ac:spMkLst>
        </pc:spChg>
        <pc:spChg chg="mod">
          <ac:chgData name="Barry Caudill" userId="252c6edc2c10e03e" providerId="LiveId" clId="{DA1D0A62-9E8F-48E7-BA62-ABFF9C13A4E8}" dt="2024-04-26T02:58:45.595" v="1223" actId="14100"/>
          <ac:spMkLst>
            <pc:docMk/>
            <pc:sldMk cId="0" sldId="2417"/>
            <ac:spMk id="248958" creationId="{04F92649-46F3-9267-281A-E2FCCD264D4E}"/>
          </ac:spMkLst>
        </pc:spChg>
        <pc:spChg chg="mod">
          <ac:chgData name="Barry Caudill" userId="252c6edc2c10e03e" providerId="LiveId" clId="{DA1D0A62-9E8F-48E7-BA62-ABFF9C13A4E8}" dt="2024-04-26T02:58:45.595" v="1223" actId="14100"/>
          <ac:spMkLst>
            <pc:docMk/>
            <pc:sldMk cId="0" sldId="2417"/>
            <ac:spMk id="248959" creationId="{FA5A930C-2C17-AAA2-4A78-6339B69D1AE6}"/>
          </ac:spMkLst>
        </pc:spChg>
        <pc:spChg chg="mod">
          <ac:chgData name="Barry Caudill" userId="252c6edc2c10e03e" providerId="LiveId" clId="{DA1D0A62-9E8F-48E7-BA62-ABFF9C13A4E8}" dt="2024-04-26T02:58:45.595" v="1223" actId="14100"/>
          <ac:spMkLst>
            <pc:docMk/>
            <pc:sldMk cId="0" sldId="2417"/>
            <ac:spMk id="248960" creationId="{EF8513A9-1261-54D5-FE21-6313FF7A9800}"/>
          </ac:spMkLst>
        </pc:spChg>
        <pc:spChg chg="mod">
          <ac:chgData name="Barry Caudill" userId="252c6edc2c10e03e" providerId="LiveId" clId="{DA1D0A62-9E8F-48E7-BA62-ABFF9C13A4E8}" dt="2024-04-26T02:58:45.595" v="1223" actId="14100"/>
          <ac:spMkLst>
            <pc:docMk/>
            <pc:sldMk cId="0" sldId="2417"/>
            <ac:spMk id="248962" creationId="{F3C8AE0A-6790-7182-02B3-0E269F831CA8}"/>
          </ac:spMkLst>
        </pc:spChg>
        <pc:spChg chg="mod">
          <ac:chgData name="Barry Caudill" userId="252c6edc2c10e03e" providerId="LiveId" clId="{DA1D0A62-9E8F-48E7-BA62-ABFF9C13A4E8}" dt="2024-04-26T02:58:45.595" v="1223" actId="14100"/>
          <ac:spMkLst>
            <pc:docMk/>
            <pc:sldMk cId="0" sldId="2417"/>
            <ac:spMk id="248963" creationId="{3F798B6B-0FCE-4E92-524E-CF8558AC9A45}"/>
          </ac:spMkLst>
        </pc:spChg>
        <pc:spChg chg="mod">
          <ac:chgData name="Barry Caudill" userId="252c6edc2c10e03e" providerId="LiveId" clId="{DA1D0A62-9E8F-48E7-BA62-ABFF9C13A4E8}" dt="2024-04-26T02:58:45.595" v="1223" actId="14100"/>
          <ac:spMkLst>
            <pc:docMk/>
            <pc:sldMk cId="0" sldId="2417"/>
            <ac:spMk id="248964" creationId="{63F8FF88-6BA1-F95E-3162-C600EBF47224}"/>
          </ac:spMkLst>
        </pc:spChg>
        <pc:spChg chg="mod">
          <ac:chgData name="Barry Caudill" userId="252c6edc2c10e03e" providerId="LiveId" clId="{DA1D0A62-9E8F-48E7-BA62-ABFF9C13A4E8}" dt="2024-04-26T02:58:45.595" v="1223" actId="14100"/>
          <ac:spMkLst>
            <pc:docMk/>
            <pc:sldMk cId="0" sldId="2417"/>
            <ac:spMk id="248966" creationId="{77C57C55-AF6D-1157-EA04-55608E06F3C1}"/>
          </ac:spMkLst>
        </pc:spChg>
        <pc:spChg chg="mod">
          <ac:chgData name="Barry Caudill" userId="252c6edc2c10e03e" providerId="LiveId" clId="{DA1D0A62-9E8F-48E7-BA62-ABFF9C13A4E8}" dt="2024-04-26T02:58:45.595" v="1223" actId="14100"/>
          <ac:spMkLst>
            <pc:docMk/>
            <pc:sldMk cId="0" sldId="2417"/>
            <ac:spMk id="248967" creationId="{949C3FF2-5E1C-14F4-7E7D-AFF184B73250}"/>
          </ac:spMkLst>
        </pc:spChg>
        <pc:spChg chg="mod">
          <ac:chgData name="Barry Caudill" userId="252c6edc2c10e03e" providerId="LiveId" clId="{DA1D0A62-9E8F-48E7-BA62-ABFF9C13A4E8}" dt="2024-04-26T02:58:45.595" v="1223" actId="14100"/>
          <ac:spMkLst>
            <pc:docMk/>
            <pc:sldMk cId="0" sldId="2417"/>
            <ac:spMk id="248968" creationId="{1CE0326F-28F7-983C-E282-A405D18C7390}"/>
          </ac:spMkLst>
        </pc:spChg>
        <pc:spChg chg="mod">
          <ac:chgData name="Barry Caudill" userId="252c6edc2c10e03e" providerId="LiveId" clId="{DA1D0A62-9E8F-48E7-BA62-ABFF9C13A4E8}" dt="2024-04-26T02:58:45.595" v="1223" actId="14100"/>
          <ac:spMkLst>
            <pc:docMk/>
            <pc:sldMk cId="0" sldId="2417"/>
            <ac:spMk id="248970" creationId="{5B67503C-D5AA-9947-EB65-608F53522063}"/>
          </ac:spMkLst>
        </pc:spChg>
        <pc:spChg chg="mod">
          <ac:chgData name="Barry Caudill" userId="252c6edc2c10e03e" providerId="LiveId" clId="{DA1D0A62-9E8F-48E7-BA62-ABFF9C13A4E8}" dt="2024-04-26T02:58:45.595" v="1223" actId="14100"/>
          <ac:spMkLst>
            <pc:docMk/>
            <pc:sldMk cId="0" sldId="2417"/>
            <ac:spMk id="248971" creationId="{3C4A7EE7-6A4E-79BC-8574-B9F6CA1CD1C1}"/>
          </ac:spMkLst>
        </pc:spChg>
        <pc:spChg chg="mod">
          <ac:chgData name="Barry Caudill" userId="252c6edc2c10e03e" providerId="LiveId" clId="{DA1D0A62-9E8F-48E7-BA62-ABFF9C13A4E8}" dt="2024-04-26T02:58:45.595" v="1223" actId="14100"/>
          <ac:spMkLst>
            <pc:docMk/>
            <pc:sldMk cId="0" sldId="2417"/>
            <ac:spMk id="248972" creationId="{5C28E60F-C183-0522-870C-7CB6A95F9069}"/>
          </ac:spMkLst>
        </pc:spChg>
        <pc:spChg chg="mod">
          <ac:chgData name="Barry Caudill" userId="252c6edc2c10e03e" providerId="LiveId" clId="{DA1D0A62-9E8F-48E7-BA62-ABFF9C13A4E8}" dt="2024-04-26T02:58:45.595" v="1223" actId="14100"/>
          <ac:spMkLst>
            <pc:docMk/>
            <pc:sldMk cId="0" sldId="2417"/>
            <ac:spMk id="248974" creationId="{320F02E4-1EEC-0425-0D8B-A0DEBE1E100A}"/>
          </ac:spMkLst>
        </pc:spChg>
        <pc:spChg chg="mod">
          <ac:chgData name="Barry Caudill" userId="252c6edc2c10e03e" providerId="LiveId" clId="{DA1D0A62-9E8F-48E7-BA62-ABFF9C13A4E8}" dt="2024-04-26T02:58:45.595" v="1223" actId="14100"/>
          <ac:spMkLst>
            <pc:docMk/>
            <pc:sldMk cId="0" sldId="2417"/>
            <ac:spMk id="248975" creationId="{2CD88CB5-9853-86FF-1C2F-C96017DC1369}"/>
          </ac:spMkLst>
        </pc:spChg>
        <pc:spChg chg="mod">
          <ac:chgData name="Barry Caudill" userId="252c6edc2c10e03e" providerId="LiveId" clId="{DA1D0A62-9E8F-48E7-BA62-ABFF9C13A4E8}" dt="2024-04-26T02:58:45.595" v="1223" actId="14100"/>
          <ac:spMkLst>
            <pc:docMk/>
            <pc:sldMk cId="0" sldId="2417"/>
            <ac:spMk id="248976" creationId="{DC2FD164-ED73-2794-DB31-93A644C028CA}"/>
          </ac:spMkLst>
        </pc:spChg>
        <pc:spChg chg="mod">
          <ac:chgData name="Barry Caudill" userId="252c6edc2c10e03e" providerId="LiveId" clId="{DA1D0A62-9E8F-48E7-BA62-ABFF9C13A4E8}" dt="2024-04-26T02:58:45.595" v="1223" actId="14100"/>
          <ac:spMkLst>
            <pc:docMk/>
            <pc:sldMk cId="0" sldId="2417"/>
            <ac:spMk id="248978" creationId="{36678C00-FF5E-8DBB-64F9-0C65043CE400}"/>
          </ac:spMkLst>
        </pc:spChg>
        <pc:spChg chg="mod">
          <ac:chgData name="Barry Caudill" userId="252c6edc2c10e03e" providerId="LiveId" clId="{DA1D0A62-9E8F-48E7-BA62-ABFF9C13A4E8}" dt="2024-04-26T02:58:45.595" v="1223" actId="14100"/>
          <ac:spMkLst>
            <pc:docMk/>
            <pc:sldMk cId="0" sldId="2417"/>
            <ac:spMk id="248979" creationId="{90E96A15-1685-0ECE-8403-A119262CC275}"/>
          </ac:spMkLst>
        </pc:spChg>
        <pc:spChg chg="mod">
          <ac:chgData name="Barry Caudill" userId="252c6edc2c10e03e" providerId="LiveId" clId="{DA1D0A62-9E8F-48E7-BA62-ABFF9C13A4E8}" dt="2024-04-26T02:58:45.595" v="1223" actId="14100"/>
          <ac:spMkLst>
            <pc:docMk/>
            <pc:sldMk cId="0" sldId="2417"/>
            <ac:spMk id="248980" creationId="{E12E748A-A101-A17B-BA62-67D023DACCCE}"/>
          </ac:spMkLst>
        </pc:spChg>
        <pc:spChg chg="mod">
          <ac:chgData name="Barry Caudill" userId="252c6edc2c10e03e" providerId="LiveId" clId="{DA1D0A62-9E8F-48E7-BA62-ABFF9C13A4E8}" dt="2024-04-26T02:58:45.595" v="1223" actId="14100"/>
          <ac:spMkLst>
            <pc:docMk/>
            <pc:sldMk cId="0" sldId="2417"/>
            <ac:spMk id="248982" creationId="{1C01D401-BC6E-13CA-4C5A-EBECBE6582EC}"/>
          </ac:spMkLst>
        </pc:spChg>
        <pc:spChg chg="mod">
          <ac:chgData name="Barry Caudill" userId="252c6edc2c10e03e" providerId="LiveId" clId="{DA1D0A62-9E8F-48E7-BA62-ABFF9C13A4E8}" dt="2024-04-26T02:58:45.595" v="1223" actId="14100"/>
          <ac:spMkLst>
            <pc:docMk/>
            <pc:sldMk cId="0" sldId="2417"/>
            <ac:spMk id="248983" creationId="{C304DE50-AA02-01F5-2363-A1A48C84E96A}"/>
          </ac:spMkLst>
        </pc:spChg>
        <pc:spChg chg="mod">
          <ac:chgData name="Barry Caudill" userId="252c6edc2c10e03e" providerId="LiveId" clId="{DA1D0A62-9E8F-48E7-BA62-ABFF9C13A4E8}" dt="2024-04-26T02:58:45.595" v="1223" actId="14100"/>
          <ac:spMkLst>
            <pc:docMk/>
            <pc:sldMk cId="0" sldId="2417"/>
            <ac:spMk id="248984" creationId="{C0ACE4BD-A4B8-AA84-E13E-F8E3F93E9A2E}"/>
          </ac:spMkLst>
        </pc:spChg>
        <pc:spChg chg="mod">
          <ac:chgData name="Barry Caudill" userId="252c6edc2c10e03e" providerId="LiveId" clId="{DA1D0A62-9E8F-48E7-BA62-ABFF9C13A4E8}" dt="2024-04-26T02:58:45.595" v="1223" actId="14100"/>
          <ac:spMkLst>
            <pc:docMk/>
            <pc:sldMk cId="0" sldId="2417"/>
            <ac:spMk id="248986" creationId="{F1A16326-BEA0-70CC-03C8-90622AC5313B}"/>
          </ac:spMkLst>
        </pc:spChg>
        <pc:spChg chg="mod">
          <ac:chgData name="Barry Caudill" userId="252c6edc2c10e03e" providerId="LiveId" clId="{DA1D0A62-9E8F-48E7-BA62-ABFF9C13A4E8}" dt="2024-04-26T02:58:45.595" v="1223" actId="14100"/>
          <ac:spMkLst>
            <pc:docMk/>
            <pc:sldMk cId="0" sldId="2417"/>
            <ac:spMk id="248987" creationId="{6F740057-2531-87AA-23BF-43E36928594F}"/>
          </ac:spMkLst>
        </pc:spChg>
        <pc:spChg chg="mod">
          <ac:chgData name="Barry Caudill" userId="252c6edc2c10e03e" providerId="LiveId" clId="{DA1D0A62-9E8F-48E7-BA62-ABFF9C13A4E8}" dt="2024-04-26T02:58:45.595" v="1223" actId="14100"/>
          <ac:spMkLst>
            <pc:docMk/>
            <pc:sldMk cId="0" sldId="2417"/>
            <ac:spMk id="248988" creationId="{BC67F134-F49B-471B-ABAD-1F6F2B57FC48}"/>
          </ac:spMkLst>
        </pc:spChg>
        <pc:spChg chg="mod">
          <ac:chgData name="Barry Caudill" userId="252c6edc2c10e03e" providerId="LiveId" clId="{DA1D0A62-9E8F-48E7-BA62-ABFF9C13A4E8}" dt="2024-04-26T02:58:45.595" v="1223" actId="14100"/>
          <ac:spMkLst>
            <pc:docMk/>
            <pc:sldMk cId="0" sldId="2417"/>
            <ac:spMk id="248990" creationId="{1452D446-E4EC-AA06-572C-CF7F2EF28D9D}"/>
          </ac:spMkLst>
        </pc:spChg>
        <pc:spChg chg="mod">
          <ac:chgData name="Barry Caudill" userId="252c6edc2c10e03e" providerId="LiveId" clId="{DA1D0A62-9E8F-48E7-BA62-ABFF9C13A4E8}" dt="2024-04-26T02:58:45.595" v="1223" actId="14100"/>
          <ac:spMkLst>
            <pc:docMk/>
            <pc:sldMk cId="0" sldId="2417"/>
            <ac:spMk id="248991" creationId="{F8AF4848-FE24-7ED5-9CA5-FBF0DF3BE9DD}"/>
          </ac:spMkLst>
        </pc:spChg>
        <pc:spChg chg="mod">
          <ac:chgData name="Barry Caudill" userId="252c6edc2c10e03e" providerId="LiveId" clId="{DA1D0A62-9E8F-48E7-BA62-ABFF9C13A4E8}" dt="2024-04-26T02:58:45.595" v="1223" actId="14100"/>
          <ac:spMkLst>
            <pc:docMk/>
            <pc:sldMk cId="0" sldId="2417"/>
            <ac:spMk id="248992" creationId="{5C345EB7-D652-39CF-499A-D9FD8B9B7DA0}"/>
          </ac:spMkLst>
        </pc:spChg>
        <pc:spChg chg="mod">
          <ac:chgData name="Barry Caudill" userId="252c6edc2c10e03e" providerId="LiveId" clId="{DA1D0A62-9E8F-48E7-BA62-ABFF9C13A4E8}" dt="2024-04-26T02:58:45.595" v="1223" actId="14100"/>
          <ac:spMkLst>
            <pc:docMk/>
            <pc:sldMk cId="0" sldId="2417"/>
            <ac:spMk id="248994" creationId="{D025DFC8-5BAA-6563-ADEC-B08697962A57}"/>
          </ac:spMkLst>
        </pc:spChg>
        <pc:spChg chg="mod">
          <ac:chgData name="Barry Caudill" userId="252c6edc2c10e03e" providerId="LiveId" clId="{DA1D0A62-9E8F-48E7-BA62-ABFF9C13A4E8}" dt="2024-04-26T02:58:45.595" v="1223" actId="14100"/>
          <ac:spMkLst>
            <pc:docMk/>
            <pc:sldMk cId="0" sldId="2417"/>
            <ac:spMk id="248995" creationId="{12655533-3AC9-3B38-E5E0-54ABE69C075D}"/>
          </ac:spMkLst>
        </pc:spChg>
        <pc:spChg chg="mod">
          <ac:chgData name="Barry Caudill" userId="252c6edc2c10e03e" providerId="LiveId" clId="{DA1D0A62-9E8F-48E7-BA62-ABFF9C13A4E8}" dt="2024-04-26T02:58:45.595" v="1223" actId="14100"/>
          <ac:spMkLst>
            <pc:docMk/>
            <pc:sldMk cId="0" sldId="2417"/>
            <ac:spMk id="248996" creationId="{104198BC-AC03-A643-5BBA-A0BF41D09865}"/>
          </ac:spMkLst>
        </pc:spChg>
        <pc:spChg chg="mod">
          <ac:chgData name="Barry Caudill" userId="252c6edc2c10e03e" providerId="LiveId" clId="{DA1D0A62-9E8F-48E7-BA62-ABFF9C13A4E8}" dt="2024-04-26T02:58:45.595" v="1223" actId="14100"/>
          <ac:spMkLst>
            <pc:docMk/>
            <pc:sldMk cId="0" sldId="2417"/>
            <ac:spMk id="248998" creationId="{315EE61A-A009-2323-ABF8-56D21660A029}"/>
          </ac:spMkLst>
        </pc:spChg>
        <pc:spChg chg="mod">
          <ac:chgData name="Barry Caudill" userId="252c6edc2c10e03e" providerId="LiveId" clId="{DA1D0A62-9E8F-48E7-BA62-ABFF9C13A4E8}" dt="2024-04-26T02:58:45.595" v="1223" actId="14100"/>
          <ac:spMkLst>
            <pc:docMk/>
            <pc:sldMk cId="0" sldId="2417"/>
            <ac:spMk id="248999" creationId="{11E7A9E5-2DDD-9AA2-8AB0-031BB15B52DD}"/>
          </ac:spMkLst>
        </pc:spChg>
        <pc:spChg chg="mod">
          <ac:chgData name="Barry Caudill" userId="252c6edc2c10e03e" providerId="LiveId" clId="{DA1D0A62-9E8F-48E7-BA62-ABFF9C13A4E8}" dt="2024-04-26T02:58:45.595" v="1223" actId="14100"/>
          <ac:spMkLst>
            <pc:docMk/>
            <pc:sldMk cId="0" sldId="2417"/>
            <ac:spMk id="249000" creationId="{C758DA04-D26C-1640-3F39-77D7FA50256B}"/>
          </ac:spMkLst>
        </pc:spChg>
        <pc:spChg chg="mod">
          <ac:chgData name="Barry Caudill" userId="252c6edc2c10e03e" providerId="LiveId" clId="{DA1D0A62-9E8F-48E7-BA62-ABFF9C13A4E8}" dt="2024-04-26T02:58:45.595" v="1223" actId="14100"/>
          <ac:spMkLst>
            <pc:docMk/>
            <pc:sldMk cId="0" sldId="2417"/>
            <ac:spMk id="249002" creationId="{AE6429C5-2754-07A5-7CC8-9B9F2C0CF529}"/>
          </ac:spMkLst>
        </pc:spChg>
        <pc:spChg chg="mod">
          <ac:chgData name="Barry Caudill" userId="252c6edc2c10e03e" providerId="LiveId" clId="{DA1D0A62-9E8F-48E7-BA62-ABFF9C13A4E8}" dt="2024-04-26T02:58:45.595" v="1223" actId="14100"/>
          <ac:spMkLst>
            <pc:docMk/>
            <pc:sldMk cId="0" sldId="2417"/>
            <ac:spMk id="249003" creationId="{3418B6A9-708C-A8CE-0B15-2399C1F492E1}"/>
          </ac:spMkLst>
        </pc:spChg>
        <pc:spChg chg="mod">
          <ac:chgData name="Barry Caudill" userId="252c6edc2c10e03e" providerId="LiveId" clId="{DA1D0A62-9E8F-48E7-BA62-ABFF9C13A4E8}" dt="2024-04-26T02:58:45.595" v="1223" actId="14100"/>
          <ac:spMkLst>
            <pc:docMk/>
            <pc:sldMk cId="0" sldId="2417"/>
            <ac:spMk id="249004" creationId="{6ED5D4CB-F345-EF21-6A53-25881C89C164}"/>
          </ac:spMkLst>
        </pc:spChg>
        <pc:spChg chg="mod">
          <ac:chgData name="Barry Caudill" userId="252c6edc2c10e03e" providerId="LiveId" clId="{DA1D0A62-9E8F-48E7-BA62-ABFF9C13A4E8}" dt="2024-04-26T02:58:45.595" v="1223" actId="14100"/>
          <ac:spMkLst>
            <pc:docMk/>
            <pc:sldMk cId="0" sldId="2417"/>
            <ac:spMk id="249006" creationId="{979E2A51-BB47-A9F0-3ED9-3CDD73F41A89}"/>
          </ac:spMkLst>
        </pc:spChg>
        <pc:spChg chg="mod">
          <ac:chgData name="Barry Caudill" userId="252c6edc2c10e03e" providerId="LiveId" clId="{DA1D0A62-9E8F-48E7-BA62-ABFF9C13A4E8}" dt="2024-04-26T02:58:45.595" v="1223" actId="14100"/>
          <ac:spMkLst>
            <pc:docMk/>
            <pc:sldMk cId="0" sldId="2417"/>
            <ac:spMk id="249007" creationId="{2A93034D-F20D-4722-58DC-190573CA8AB9}"/>
          </ac:spMkLst>
        </pc:spChg>
        <pc:spChg chg="mod">
          <ac:chgData name="Barry Caudill" userId="252c6edc2c10e03e" providerId="LiveId" clId="{DA1D0A62-9E8F-48E7-BA62-ABFF9C13A4E8}" dt="2024-04-26T02:58:45.595" v="1223" actId="14100"/>
          <ac:spMkLst>
            <pc:docMk/>
            <pc:sldMk cId="0" sldId="2417"/>
            <ac:spMk id="249008" creationId="{4A34A4AB-3AA5-DEAF-7219-C7EA79CB167A}"/>
          </ac:spMkLst>
        </pc:spChg>
        <pc:spChg chg="mod">
          <ac:chgData name="Barry Caudill" userId="252c6edc2c10e03e" providerId="LiveId" clId="{DA1D0A62-9E8F-48E7-BA62-ABFF9C13A4E8}" dt="2024-04-26T02:58:45.595" v="1223" actId="14100"/>
          <ac:spMkLst>
            <pc:docMk/>
            <pc:sldMk cId="0" sldId="2417"/>
            <ac:spMk id="249010" creationId="{1C16CD4D-CC1C-0930-C163-C91C6C2AD3B6}"/>
          </ac:spMkLst>
        </pc:spChg>
        <pc:spChg chg="mod">
          <ac:chgData name="Barry Caudill" userId="252c6edc2c10e03e" providerId="LiveId" clId="{DA1D0A62-9E8F-48E7-BA62-ABFF9C13A4E8}" dt="2024-04-26T02:58:45.595" v="1223" actId="14100"/>
          <ac:spMkLst>
            <pc:docMk/>
            <pc:sldMk cId="0" sldId="2417"/>
            <ac:spMk id="249011" creationId="{97D1C4CA-0A9F-AE10-F865-0C480CC21F50}"/>
          </ac:spMkLst>
        </pc:spChg>
        <pc:spChg chg="mod">
          <ac:chgData name="Barry Caudill" userId="252c6edc2c10e03e" providerId="LiveId" clId="{DA1D0A62-9E8F-48E7-BA62-ABFF9C13A4E8}" dt="2024-04-26T02:58:45.595" v="1223" actId="14100"/>
          <ac:spMkLst>
            <pc:docMk/>
            <pc:sldMk cId="0" sldId="2417"/>
            <ac:spMk id="249012" creationId="{F15BAE9B-778D-DEAB-F4B6-67096421C1A8}"/>
          </ac:spMkLst>
        </pc:spChg>
        <pc:spChg chg="mod">
          <ac:chgData name="Barry Caudill" userId="252c6edc2c10e03e" providerId="LiveId" clId="{DA1D0A62-9E8F-48E7-BA62-ABFF9C13A4E8}" dt="2024-04-26T02:58:45.595" v="1223" actId="14100"/>
          <ac:spMkLst>
            <pc:docMk/>
            <pc:sldMk cId="0" sldId="2417"/>
            <ac:spMk id="249014" creationId="{21BC25E9-1CAB-36D4-D33E-60BFBEB47F13}"/>
          </ac:spMkLst>
        </pc:spChg>
        <pc:spChg chg="mod">
          <ac:chgData name="Barry Caudill" userId="252c6edc2c10e03e" providerId="LiveId" clId="{DA1D0A62-9E8F-48E7-BA62-ABFF9C13A4E8}" dt="2024-04-26T02:58:45.595" v="1223" actId="14100"/>
          <ac:spMkLst>
            <pc:docMk/>
            <pc:sldMk cId="0" sldId="2417"/>
            <ac:spMk id="249015" creationId="{C6152987-21CD-32BC-B068-AB6259140226}"/>
          </ac:spMkLst>
        </pc:spChg>
        <pc:spChg chg="mod">
          <ac:chgData name="Barry Caudill" userId="252c6edc2c10e03e" providerId="LiveId" clId="{DA1D0A62-9E8F-48E7-BA62-ABFF9C13A4E8}" dt="2024-04-26T02:58:45.595" v="1223" actId="14100"/>
          <ac:spMkLst>
            <pc:docMk/>
            <pc:sldMk cId="0" sldId="2417"/>
            <ac:spMk id="249016" creationId="{513E603D-D4A4-82BD-B19C-DF105B9998A7}"/>
          </ac:spMkLst>
        </pc:spChg>
        <pc:spChg chg="mod">
          <ac:chgData name="Barry Caudill" userId="252c6edc2c10e03e" providerId="LiveId" clId="{DA1D0A62-9E8F-48E7-BA62-ABFF9C13A4E8}" dt="2024-04-26T02:58:45.595" v="1223" actId="14100"/>
          <ac:spMkLst>
            <pc:docMk/>
            <pc:sldMk cId="0" sldId="2417"/>
            <ac:spMk id="249018" creationId="{A57EC023-A448-3BAC-5F94-50A8CC46B10F}"/>
          </ac:spMkLst>
        </pc:spChg>
        <pc:spChg chg="mod">
          <ac:chgData name="Barry Caudill" userId="252c6edc2c10e03e" providerId="LiveId" clId="{DA1D0A62-9E8F-48E7-BA62-ABFF9C13A4E8}" dt="2024-04-26T02:58:45.595" v="1223" actId="14100"/>
          <ac:spMkLst>
            <pc:docMk/>
            <pc:sldMk cId="0" sldId="2417"/>
            <ac:spMk id="249019" creationId="{BDC2B9CB-F937-7F23-E782-53AC265031AC}"/>
          </ac:spMkLst>
        </pc:spChg>
        <pc:grpChg chg="mod">
          <ac:chgData name="Barry Caudill" userId="252c6edc2c10e03e" providerId="LiveId" clId="{DA1D0A62-9E8F-48E7-BA62-ABFF9C13A4E8}" dt="2024-04-26T02:58:45.595" v="1223" actId="14100"/>
          <ac:grpSpMkLst>
            <pc:docMk/>
            <pc:sldMk cId="0" sldId="2417"/>
            <ac:grpSpMk id="248835" creationId="{6E8AEF3A-C3A6-4143-CCA3-F3D4BB7BDD83}"/>
          </ac:grpSpMkLst>
        </pc:grpChg>
        <pc:grpChg chg="mod">
          <ac:chgData name="Barry Caudill" userId="252c6edc2c10e03e" providerId="LiveId" clId="{DA1D0A62-9E8F-48E7-BA62-ABFF9C13A4E8}" dt="2024-04-26T02:58:45.595" v="1223" actId="14100"/>
          <ac:grpSpMkLst>
            <pc:docMk/>
            <pc:sldMk cId="0" sldId="2417"/>
            <ac:grpSpMk id="248838" creationId="{A2A2A0DA-50BF-3691-9A9A-1C7CECF376E9}"/>
          </ac:grpSpMkLst>
        </pc:grpChg>
        <pc:grpChg chg="mod">
          <ac:chgData name="Barry Caudill" userId="252c6edc2c10e03e" providerId="LiveId" clId="{DA1D0A62-9E8F-48E7-BA62-ABFF9C13A4E8}" dt="2024-04-26T02:58:45.595" v="1223" actId="14100"/>
          <ac:grpSpMkLst>
            <pc:docMk/>
            <pc:sldMk cId="0" sldId="2417"/>
            <ac:grpSpMk id="248840" creationId="{A8FC7499-BD99-DC32-8005-621F64EDE6E8}"/>
          </ac:grpSpMkLst>
        </pc:grpChg>
        <pc:grpChg chg="mod">
          <ac:chgData name="Barry Caudill" userId="252c6edc2c10e03e" providerId="LiveId" clId="{DA1D0A62-9E8F-48E7-BA62-ABFF9C13A4E8}" dt="2024-04-26T02:58:45.595" v="1223" actId="14100"/>
          <ac:grpSpMkLst>
            <pc:docMk/>
            <pc:sldMk cId="0" sldId="2417"/>
            <ac:grpSpMk id="248841" creationId="{94011B45-E9FB-88F8-B2E2-D17B874ECFF9}"/>
          </ac:grpSpMkLst>
        </pc:grpChg>
        <pc:grpChg chg="mod">
          <ac:chgData name="Barry Caudill" userId="252c6edc2c10e03e" providerId="LiveId" clId="{DA1D0A62-9E8F-48E7-BA62-ABFF9C13A4E8}" dt="2024-04-26T02:58:45.595" v="1223" actId="14100"/>
          <ac:grpSpMkLst>
            <pc:docMk/>
            <pc:sldMk cId="0" sldId="2417"/>
            <ac:grpSpMk id="248842" creationId="{C47F4D7B-83F1-3C5D-6FCF-9BF5F84A5093}"/>
          </ac:grpSpMkLst>
        </pc:grpChg>
        <pc:grpChg chg="mod">
          <ac:chgData name="Barry Caudill" userId="252c6edc2c10e03e" providerId="LiveId" clId="{DA1D0A62-9E8F-48E7-BA62-ABFF9C13A4E8}" dt="2024-04-26T02:58:45.595" v="1223" actId="14100"/>
          <ac:grpSpMkLst>
            <pc:docMk/>
            <pc:sldMk cId="0" sldId="2417"/>
            <ac:grpSpMk id="248843" creationId="{00CF5D01-E72C-D325-7269-71A9200DE479}"/>
          </ac:grpSpMkLst>
        </pc:grpChg>
        <pc:grpChg chg="mod">
          <ac:chgData name="Barry Caudill" userId="252c6edc2c10e03e" providerId="LiveId" clId="{DA1D0A62-9E8F-48E7-BA62-ABFF9C13A4E8}" dt="2024-04-26T02:58:45.595" v="1223" actId="14100"/>
          <ac:grpSpMkLst>
            <pc:docMk/>
            <pc:sldMk cId="0" sldId="2417"/>
            <ac:grpSpMk id="248844" creationId="{D26E4A67-9B88-EB56-1CC3-2B9F706F2F73}"/>
          </ac:grpSpMkLst>
        </pc:grpChg>
        <pc:grpChg chg="mod">
          <ac:chgData name="Barry Caudill" userId="252c6edc2c10e03e" providerId="LiveId" clId="{DA1D0A62-9E8F-48E7-BA62-ABFF9C13A4E8}" dt="2024-04-26T02:58:45.595" v="1223" actId="14100"/>
          <ac:grpSpMkLst>
            <pc:docMk/>
            <pc:sldMk cId="0" sldId="2417"/>
            <ac:grpSpMk id="248845" creationId="{1C53089F-E9C4-EBC3-6EBA-E196CE5A1D47}"/>
          </ac:grpSpMkLst>
        </pc:grpChg>
        <pc:grpChg chg="mod">
          <ac:chgData name="Barry Caudill" userId="252c6edc2c10e03e" providerId="LiveId" clId="{DA1D0A62-9E8F-48E7-BA62-ABFF9C13A4E8}" dt="2024-04-26T02:58:45.595" v="1223" actId="14100"/>
          <ac:grpSpMkLst>
            <pc:docMk/>
            <pc:sldMk cId="0" sldId="2417"/>
            <ac:grpSpMk id="248846" creationId="{ED2898DD-3F71-9673-F1D7-009BC6827B5E}"/>
          </ac:grpSpMkLst>
        </pc:grpChg>
        <pc:grpChg chg="mod">
          <ac:chgData name="Barry Caudill" userId="252c6edc2c10e03e" providerId="LiveId" clId="{DA1D0A62-9E8F-48E7-BA62-ABFF9C13A4E8}" dt="2024-04-26T02:58:45.595" v="1223" actId="14100"/>
          <ac:grpSpMkLst>
            <pc:docMk/>
            <pc:sldMk cId="0" sldId="2417"/>
            <ac:grpSpMk id="248847" creationId="{0C82141F-0F3A-BAB3-4866-B472EBE96DA4}"/>
          </ac:grpSpMkLst>
        </pc:grpChg>
        <pc:grpChg chg="mod">
          <ac:chgData name="Barry Caudill" userId="252c6edc2c10e03e" providerId="LiveId" clId="{DA1D0A62-9E8F-48E7-BA62-ABFF9C13A4E8}" dt="2024-04-26T02:58:45.595" v="1223" actId="14100"/>
          <ac:grpSpMkLst>
            <pc:docMk/>
            <pc:sldMk cId="0" sldId="2417"/>
            <ac:grpSpMk id="248848" creationId="{83A28574-4DA7-F942-6070-D3CB89927152}"/>
          </ac:grpSpMkLst>
        </pc:grpChg>
        <pc:grpChg chg="mod">
          <ac:chgData name="Barry Caudill" userId="252c6edc2c10e03e" providerId="LiveId" clId="{DA1D0A62-9E8F-48E7-BA62-ABFF9C13A4E8}" dt="2024-04-26T02:58:45.595" v="1223" actId="14100"/>
          <ac:grpSpMkLst>
            <pc:docMk/>
            <pc:sldMk cId="0" sldId="2417"/>
            <ac:grpSpMk id="248849" creationId="{0566899D-D7C8-E934-71B5-9E17ACBA95F5}"/>
          </ac:grpSpMkLst>
        </pc:grpChg>
        <pc:grpChg chg="mod">
          <ac:chgData name="Barry Caudill" userId="252c6edc2c10e03e" providerId="LiveId" clId="{DA1D0A62-9E8F-48E7-BA62-ABFF9C13A4E8}" dt="2024-04-26T02:58:45.595" v="1223" actId="14100"/>
          <ac:grpSpMkLst>
            <pc:docMk/>
            <pc:sldMk cId="0" sldId="2417"/>
            <ac:grpSpMk id="248850" creationId="{19CDB2AD-CD5C-F844-7A5A-315C50E24437}"/>
          </ac:grpSpMkLst>
        </pc:grpChg>
        <pc:grpChg chg="mod">
          <ac:chgData name="Barry Caudill" userId="252c6edc2c10e03e" providerId="LiveId" clId="{DA1D0A62-9E8F-48E7-BA62-ABFF9C13A4E8}" dt="2024-04-26T02:58:45.595" v="1223" actId="14100"/>
          <ac:grpSpMkLst>
            <pc:docMk/>
            <pc:sldMk cId="0" sldId="2417"/>
            <ac:grpSpMk id="248851" creationId="{4EBFEE15-D972-0274-1164-802AEF42667A}"/>
          </ac:grpSpMkLst>
        </pc:grpChg>
        <pc:grpChg chg="mod">
          <ac:chgData name="Barry Caudill" userId="252c6edc2c10e03e" providerId="LiveId" clId="{DA1D0A62-9E8F-48E7-BA62-ABFF9C13A4E8}" dt="2024-04-26T02:58:45.595" v="1223" actId="14100"/>
          <ac:grpSpMkLst>
            <pc:docMk/>
            <pc:sldMk cId="0" sldId="2417"/>
            <ac:grpSpMk id="248852" creationId="{981B99CE-B10E-50C5-6245-86E69305F84F}"/>
          </ac:grpSpMkLst>
        </pc:grpChg>
        <pc:grpChg chg="mod">
          <ac:chgData name="Barry Caudill" userId="252c6edc2c10e03e" providerId="LiveId" clId="{DA1D0A62-9E8F-48E7-BA62-ABFF9C13A4E8}" dt="2024-04-26T02:58:45.595" v="1223" actId="14100"/>
          <ac:grpSpMkLst>
            <pc:docMk/>
            <pc:sldMk cId="0" sldId="2417"/>
            <ac:grpSpMk id="248853" creationId="{E6CE023B-348C-AF3F-3FBC-7C6066FE4C00}"/>
          </ac:grpSpMkLst>
        </pc:grpChg>
        <pc:grpChg chg="mod">
          <ac:chgData name="Barry Caudill" userId="252c6edc2c10e03e" providerId="LiveId" clId="{DA1D0A62-9E8F-48E7-BA62-ABFF9C13A4E8}" dt="2024-04-26T02:58:45.595" v="1223" actId="14100"/>
          <ac:grpSpMkLst>
            <pc:docMk/>
            <pc:sldMk cId="0" sldId="2417"/>
            <ac:grpSpMk id="248854" creationId="{553AF9A6-2A45-77B2-B862-F8DE0555B3CD}"/>
          </ac:grpSpMkLst>
        </pc:grpChg>
        <pc:grpChg chg="mod">
          <ac:chgData name="Barry Caudill" userId="252c6edc2c10e03e" providerId="LiveId" clId="{DA1D0A62-9E8F-48E7-BA62-ABFF9C13A4E8}" dt="2024-04-26T02:58:45.595" v="1223" actId="14100"/>
          <ac:grpSpMkLst>
            <pc:docMk/>
            <pc:sldMk cId="0" sldId="2417"/>
            <ac:grpSpMk id="248855" creationId="{5D3AF37E-C5E6-E615-2726-B72EA66055C1}"/>
          </ac:grpSpMkLst>
        </pc:grpChg>
        <pc:grpChg chg="mod">
          <ac:chgData name="Barry Caudill" userId="252c6edc2c10e03e" providerId="LiveId" clId="{DA1D0A62-9E8F-48E7-BA62-ABFF9C13A4E8}" dt="2024-04-26T02:58:45.595" v="1223" actId="14100"/>
          <ac:grpSpMkLst>
            <pc:docMk/>
            <pc:sldMk cId="0" sldId="2417"/>
            <ac:grpSpMk id="248856" creationId="{8BAF6309-3CE2-5540-DD95-7776C3B835A9}"/>
          </ac:grpSpMkLst>
        </pc:grpChg>
        <pc:grpChg chg="mod">
          <ac:chgData name="Barry Caudill" userId="252c6edc2c10e03e" providerId="LiveId" clId="{DA1D0A62-9E8F-48E7-BA62-ABFF9C13A4E8}" dt="2024-04-26T02:58:45.595" v="1223" actId="14100"/>
          <ac:grpSpMkLst>
            <pc:docMk/>
            <pc:sldMk cId="0" sldId="2417"/>
            <ac:grpSpMk id="248857" creationId="{DB20A7FA-2616-F9E8-27F0-0B9C9494B54A}"/>
          </ac:grpSpMkLst>
        </pc:grpChg>
        <pc:grpChg chg="mod">
          <ac:chgData name="Barry Caudill" userId="252c6edc2c10e03e" providerId="LiveId" clId="{DA1D0A62-9E8F-48E7-BA62-ABFF9C13A4E8}" dt="2024-04-26T02:58:45.595" v="1223" actId="14100"/>
          <ac:grpSpMkLst>
            <pc:docMk/>
            <pc:sldMk cId="0" sldId="2417"/>
            <ac:grpSpMk id="248858" creationId="{3A6CC772-F4F8-01C5-ACA8-52CC2511A462}"/>
          </ac:grpSpMkLst>
        </pc:grpChg>
        <pc:grpChg chg="mod">
          <ac:chgData name="Barry Caudill" userId="252c6edc2c10e03e" providerId="LiveId" clId="{DA1D0A62-9E8F-48E7-BA62-ABFF9C13A4E8}" dt="2024-04-26T02:58:45.595" v="1223" actId="14100"/>
          <ac:grpSpMkLst>
            <pc:docMk/>
            <pc:sldMk cId="0" sldId="2417"/>
            <ac:grpSpMk id="248859" creationId="{ED183916-6737-A8A8-1A84-3F79052B1F6E}"/>
          </ac:grpSpMkLst>
        </pc:grpChg>
        <pc:grpChg chg="mod">
          <ac:chgData name="Barry Caudill" userId="252c6edc2c10e03e" providerId="LiveId" clId="{DA1D0A62-9E8F-48E7-BA62-ABFF9C13A4E8}" dt="2024-04-26T02:58:45.595" v="1223" actId="14100"/>
          <ac:grpSpMkLst>
            <pc:docMk/>
            <pc:sldMk cId="0" sldId="2417"/>
            <ac:grpSpMk id="248860" creationId="{C7AFA77F-5430-B268-14AF-6881CB53A57B}"/>
          </ac:grpSpMkLst>
        </pc:grpChg>
        <pc:grpChg chg="mod">
          <ac:chgData name="Barry Caudill" userId="252c6edc2c10e03e" providerId="LiveId" clId="{DA1D0A62-9E8F-48E7-BA62-ABFF9C13A4E8}" dt="2024-04-26T02:58:45.595" v="1223" actId="14100"/>
          <ac:grpSpMkLst>
            <pc:docMk/>
            <pc:sldMk cId="0" sldId="2417"/>
            <ac:grpSpMk id="248861" creationId="{B33EB4F0-DFBC-0ADE-935E-273A3A4B55E4}"/>
          </ac:grpSpMkLst>
        </pc:grpChg>
        <pc:grpChg chg="mod">
          <ac:chgData name="Barry Caudill" userId="252c6edc2c10e03e" providerId="LiveId" clId="{DA1D0A62-9E8F-48E7-BA62-ABFF9C13A4E8}" dt="2024-04-26T02:58:45.595" v="1223" actId="14100"/>
          <ac:grpSpMkLst>
            <pc:docMk/>
            <pc:sldMk cId="0" sldId="2417"/>
            <ac:grpSpMk id="248862" creationId="{2E883756-D5FD-5B7E-ED39-06161126EFDB}"/>
          </ac:grpSpMkLst>
        </pc:grpChg>
        <pc:grpChg chg="mod">
          <ac:chgData name="Barry Caudill" userId="252c6edc2c10e03e" providerId="LiveId" clId="{DA1D0A62-9E8F-48E7-BA62-ABFF9C13A4E8}" dt="2024-04-26T02:58:45.595" v="1223" actId="14100"/>
          <ac:grpSpMkLst>
            <pc:docMk/>
            <pc:sldMk cId="0" sldId="2417"/>
            <ac:grpSpMk id="248863" creationId="{9D721A43-1E0B-F527-7828-CC77BD7D98FC}"/>
          </ac:grpSpMkLst>
        </pc:grpChg>
        <pc:grpChg chg="mod">
          <ac:chgData name="Barry Caudill" userId="252c6edc2c10e03e" providerId="LiveId" clId="{DA1D0A62-9E8F-48E7-BA62-ABFF9C13A4E8}" dt="2024-04-26T02:58:45.595" v="1223" actId="14100"/>
          <ac:grpSpMkLst>
            <pc:docMk/>
            <pc:sldMk cId="0" sldId="2417"/>
            <ac:grpSpMk id="248864" creationId="{EEEAFA1B-9781-CF46-5FC0-DA03E116341E}"/>
          </ac:grpSpMkLst>
        </pc:grpChg>
        <pc:grpChg chg="mod">
          <ac:chgData name="Barry Caudill" userId="252c6edc2c10e03e" providerId="LiveId" clId="{DA1D0A62-9E8F-48E7-BA62-ABFF9C13A4E8}" dt="2024-04-26T02:58:45.595" v="1223" actId="14100"/>
          <ac:grpSpMkLst>
            <pc:docMk/>
            <pc:sldMk cId="0" sldId="2417"/>
            <ac:grpSpMk id="248865" creationId="{16DB614B-1A87-7A8A-E564-88DAADCA4A70}"/>
          </ac:grpSpMkLst>
        </pc:grpChg>
        <pc:grpChg chg="mod">
          <ac:chgData name="Barry Caudill" userId="252c6edc2c10e03e" providerId="LiveId" clId="{DA1D0A62-9E8F-48E7-BA62-ABFF9C13A4E8}" dt="2024-04-26T02:58:45.595" v="1223" actId="14100"/>
          <ac:grpSpMkLst>
            <pc:docMk/>
            <pc:sldMk cId="0" sldId="2417"/>
            <ac:grpSpMk id="248866" creationId="{9BEC573B-5378-82D3-611F-58C7C62A67DD}"/>
          </ac:grpSpMkLst>
        </pc:grpChg>
        <pc:grpChg chg="mod">
          <ac:chgData name="Barry Caudill" userId="252c6edc2c10e03e" providerId="LiveId" clId="{DA1D0A62-9E8F-48E7-BA62-ABFF9C13A4E8}" dt="2024-04-26T02:58:45.595" v="1223" actId="14100"/>
          <ac:grpSpMkLst>
            <pc:docMk/>
            <pc:sldMk cId="0" sldId="2417"/>
            <ac:grpSpMk id="248867" creationId="{88FD7C3D-9516-C823-BF55-882E8DC8C752}"/>
          </ac:grpSpMkLst>
        </pc:grpChg>
        <pc:grpChg chg="mod">
          <ac:chgData name="Barry Caudill" userId="252c6edc2c10e03e" providerId="LiveId" clId="{DA1D0A62-9E8F-48E7-BA62-ABFF9C13A4E8}" dt="2024-04-26T02:58:45.595" v="1223" actId="14100"/>
          <ac:grpSpMkLst>
            <pc:docMk/>
            <pc:sldMk cId="0" sldId="2417"/>
            <ac:grpSpMk id="248868" creationId="{F2F1DEB7-7341-06CA-A7CD-8A3163B2A451}"/>
          </ac:grpSpMkLst>
        </pc:grpChg>
        <pc:grpChg chg="mod">
          <ac:chgData name="Barry Caudill" userId="252c6edc2c10e03e" providerId="LiveId" clId="{DA1D0A62-9E8F-48E7-BA62-ABFF9C13A4E8}" dt="2024-04-26T02:58:45.595" v="1223" actId="14100"/>
          <ac:grpSpMkLst>
            <pc:docMk/>
            <pc:sldMk cId="0" sldId="2417"/>
            <ac:grpSpMk id="248869" creationId="{BD18B1BC-7707-CAB2-822B-0FC3C52DD13F}"/>
          </ac:grpSpMkLst>
        </pc:grpChg>
        <pc:grpChg chg="mod">
          <ac:chgData name="Barry Caudill" userId="252c6edc2c10e03e" providerId="LiveId" clId="{DA1D0A62-9E8F-48E7-BA62-ABFF9C13A4E8}" dt="2024-04-26T02:58:45.595" v="1223" actId="14100"/>
          <ac:grpSpMkLst>
            <pc:docMk/>
            <pc:sldMk cId="0" sldId="2417"/>
            <ac:grpSpMk id="248870" creationId="{A3A6808B-52ED-01F1-20E3-D9B2484EBF44}"/>
          </ac:grpSpMkLst>
        </pc:grpChg>
        <pc:grpChg chg="mod">
          <ac:chgData name="Barry Caudill" userId="252c6edc2c10e03e" providerId="LiveId" clId="{DA1D0A62-9E8F-48E7-BA62-ABFF9C13A4E8}" dt="2024-04-26T02:58:45.595" v="1223" actId="14100"/>
          <ac:grpSpMkLst>
            <pc:docMk/>
            <pc:sldMk cId="0" sldId="2417"/>
            <ac:grpSpMk id="248871" creationId="{5BC3797D-96DC-6FB3-7F8A-C3A71E1346C9}"/>
          </ac:grpSpMkLst>
        </pc:grpChg>
        <pc:grpChg chg="mod">
          <ac:chgData name="Barry Caudill" userId="252c6edc2c10e03e" providerId="LiveId" clId="{DA1D0A62-9E8F-48E7-BA62-ABFF9C13A4E8}" dt="2024-04-26T02:58:45.595" v="1223" actId="14100"/>
          <ac:grpSpMkLst>
            <pc:docMk/>
            <pc:sldMk cId="0" sldId="2417"/>
            <ac:grpSpMk id="248872" creationId="{1533C641-285F-AB55-C181-F135B71FCD94}"/>
          </ac:grpSpMkLst>
        </pc:grpChg>
        <pc:grpChg chg="mod">
          <ac:chgData name="Barry Caudill" userId="252c6edc2c10e03e" providerId="LiveId" clId="{DA1D0A62-9E8F-48E7-BA62-ABFF9C13A4E8}" dt="2024-04-26T02:58:45.595" v="1223" actId="14100"/>
          <ac:grpSpMkLst>
            <pc:docMk/>
            <pc:sldMk cId="0" sldId="2417"/>
            <ac:grpSpMk id="248873" creationId="{83FD7C14-9FE5-A1F9-B0BE-DA295F57BA73}"/>
          </ac:grpSpMkLst>
        </pc:grpChg>
        <pc:grpChg chg="mod">
          <ac:chgData name="Barry Caudill" userId="252c6edc2c10e03e" providerId="LiveId" clId="{DA1D0A62-9E8F-48E7-BA62-ABFF9C13A4E8}" dt="2024-04-26T02:58:45.595" v="1223" actId="14100"/>
          <ac:grpSpMkLst>
            <pc:docMk/>
            <pc:sldMk cId="0" sldId="2417"/>
            <ac:grpSpMk id="248874" creationId="{802D4110-E565-A6F5-ADFB-41D04940AC3F}"/>
          </ac:grpSpMkLst>
        </pc:grpChg>
        <pc:grpChg chg="mod">
          <ac:chgData name="Barry Caudill" userId="252c6edc2c10e03e" providerId="LiveId" clId="{DA1D0A62-9E8F-48E7-BA62-ABFF9C13A4E8}" dt="2024-04-26T02:58:45.595" v="1223" actId="14100"/>
          <ac:grpSpMkLst>
            <pc:docMk/>
            <pc:sldMk cId="0" sldId="2417"/>
            <ac:grpSpMk id="248875" creationId="{5CE19E9A-AA0A-565E-4042-294A7A23DAA2}"/>
          </ac:grpSpMkLst>
        </pc:grpChg>
        <pc:grpChg chg="mod">
          <ac:chgData name="Barry Caudill" userId="252c6edc2c10e03e" providerId="LiveId" clId="{DA1D0A62-9E8F-48E7-BA62-ABFF9C13A4E8}" dt="2024-04-26T02:58:45.595" v="1223" actId="14100"/>
          <ac:grpSpMkLst>
            <pc:docMk/>
            <pc:sldMk cId="0" sldId="2417"/>
            <ac:grpSpMk id="248877" creationId="{E5A8CB28-424F-D323-931E-130AB49E16EB}"/>
          </ac:grpSpMkLst>
        </pc:grpChg>
        <pc:grpChg chg="mod">
          <ac:chgData name="Barry Caudill" userId="252c6edc2c10e03e" providerId="LiveId" clId="{DA1D0A62-9E8F-48E7-BA62-ABFF9C13A4E8}" dt="2024-04-26T02:58:45.595" v="1223" actId="14100"/>
          <ac:grpSpMkLst>
            <pc:docMk/>
            <pc:sldMk cId="0" sldId="2417"/>
            <ac:grpSpMk id="248881" creationId="{A4092D95-FE85-2F50-B464-D363DE12E6B0}"/>
          </ac:grpSpMkLst>
        </pc:grpChg>
        <pc:grpChg chg="mod">
          <ac:chgData name="Barry Caudill" userId="252c6edc2c10e03e" providerId="LiveId" clId="{DA1D0A62-9E8F-48E7-BA62-ABFF9C13A4E8}" dt="2024-04-26T02:58:45.595" v="1223" actId="14100"/>
          <ac:grpSpMkLst>
            <pc:docMk/>
            <pc:sldMk cId="0" sldId="2417"/>
            <ac:grpSpMk id="248885" creationId="{A367BF12-C507-AD47-E9B4-E5D156D6520B}"/>
          </ac:grpSpMkLst>
        </pc:grpChg>
        <pc:grpChg chg="mod">
          <ac:chgData name="Barry Caudill" userId="252c6edc2c10e03e" providerId="LiveId" clId="{DA1D0A62-9E8F-48E7-BA62-ABFF9C13A4E8}" dt="2024-04-26T02:58:45.595" v="1223" actId="14100"/>
          <ac:grpSpMkLst>
            <pc:docMk/>
            <pc:sldMk cId="0" sldId="2417"/>
            <ac:grpSpMk id="248889" creationId="{44719F37-10B2-1E71-E5DA-FDF9BEFEFDE5}"/>
          </ac:grpSpMkLst>
        </pc:grpChg>
        <pc:grpChg chg="mod">
          <ac:chgData name="Barry Caudill" userId="252c6edc2c10e03e" providerId="LiveId" clId="{DA1D0A62-9E8F-48E7-BA62-ABFF9C13A4E8}" dt="2024-04-26T02:58:45.595" v="1223" actId="14100"/>
          <ac:grpSpMkLst>
            <pc:docMk/>
            <pc:sldMk cId="0" sldId="2417"/>
            <ac:grpSpMk id="248893" creationId="{BA1AC0CE-C53E-3405-18DA-51EF7F11BF07}"/>
          </ac:grpSpMkLst>
        </pc:grpChg>
        <pc:grpChg chg="mod">
          <ac:chgData name="Barry Caudill" userId="252c6edc2c10e03e" providerId="LiveId" clId="{DA1D0A62-9E8F-48E7-BA62-ABFF9C13A4E8}" dt="2024-04-26T02:58:45.595" v="1223" actId="14100"/>
          <ac:grpSpMkLst>
            <pc:docMk/>
            <pc:sldMk cId="0" sldId="2417"/>
            <ac:grpSpMk id="248897" creationId="{CCC3D3AE-A5A8-5640-ACA8-20967F210A92}"/>
          </ac:grpSpMkLst>
        </pc:grpChg>
        <pc:grpChg chg="mod">
          <ac:chgData name="Barry Caudill" userId="252c6edc2c10e03e" providerId="LiveId" clId="{DA1D0A62-9E8F-48E7-BA62-ABFF9C13A4E8}" dt="2024-04-26T02:58:45.595" v="1223" actId="14100"/>
          <ac:grpSpMkLst>
            <pc:docMk/>
            <pc:sldMk cId="0" sldId="2417"/>
            <ac:grpSpMk id="248901" creationId="{44A84ECB-4289-99D8-CBEF-A11258C634E4}"/>
          </ac:grpSpMkLst>
        </pc:grpChg>
        <pc:grpChg chg="mod">
          <ac:chgData name="Barry Caudill" userId="252c6edc2c10e03e" providerId="LiveId" clId="{DA1D0A62-9E8F-48E7-BA62-ABFF9C13A4E8}" dt="2024-04-26T02:58:45.595" v="1223" actId="14100"/>
          <ac:grpSpMkLst>
            <pc:docMk/>
            <pc:sldMk cId="0" sldId="2417"/>
            <ac:grpSpMk id="248905" creationId="{B582DAE8-B457-286F-0D4A-3F37FAD57F81}"/>
          </ac:grpSpMkLst>
        </pc:grpChg>
        <pc:grpChg chg="mod">
          <ac:chgData name="Barry Caudill" userId="252c6edc2c10e03e" providerId="LiveId" clId="{DA1D0A62-9E8F-48E7-BA62-ABFF9C13A4E8}" dt="2024-04-26T02:58:45.595" v="1223" actId="14100"/>
          <ac:grpSpMkLst>
            <pc:docMk/>
            <pc:sldMk cId="0" sldId="2417"/>
            <ac:grpSpMk id="248909" creationId="{E26BECA2-37C8-FE25-C333-8B4C72DA97A2}"/>
          </ac:grpSpMkLst>
        </pc:grpChg>
        <pc:grpChg chg="mod">
          <ac:chgData name="Barry Caudill" userId="252c6edc2c10e03e" providerId="LiveId" clId="{DA1D0A62-9E8F-48E7-BA62-ABFF9C13A4E8}" dt="2024-04-26T02:58:45.595" v="1223" actId="14100"/>
          <ac:grpSpMkLst>
            <pc:docMk/>
            <pc:sldMk cId="0" sldId="2417"/>
            <ac:grpSpMk id="248913" creationId="{6F09577F-37BA-9E90-F544-7960D3A4620E}"/>
          </ac:grpSpMkLst>
        </pc:grpChg>
        <pc:grpChg chg="mod">
          <ac:chgData name="Barry Caudill" userId="252c6edc2c10e03e" providerId="LiveId" clId="{DA1D0A62-9E8F-48E7-BA62-ABFF9C13A4E8}" dt="2024-04-26T02:58:45.595" v="1223" actId="14100"/>
          <ac:grpSpMkLst>
            <pc:docMk/>
            <pc:sldMk cId="0" sldId="2417"/>
            <ac:grpSpMk id="248917" creationId="{732EC67F-5CD7-EB30-64CA-87E21EB66601}"/>
          </ac:grpSpMkLst>
        </pc:grpChg>
        <pc:grpChg chg="mod">
          <ac:chgData name="Barry Caudill" userId="252c6edc2c10e03e" providerId="LiveId" clId="{DA1D0A62-9E8F-48E7-BA62-ABFF9C13A4E8}" dt="2024-04-26T02:58:45.595" v="1223" actId="14100"/>
          <ac:grpSpMkLst>
            <pc:docMk/>
            <pc:sldMk cId="0" sldId="2417"/>
            <ac:grpSpMk id="248921" creationId="{6E03BA0D-4381-94D7-EB32-E9F3A662D514}"/>
          </ac:grpSpMkLst>
        </pc:grpChg>
        <pc:grpChg chg="mod">
          <ac:chgData name="Barry Caudill" userId="252c6edc2c10e03e" providerId="LiveId" clId="{DA1D0A62-9E8F-48E7-BA62-ABFF9C13A4E8}" dt="2024-04-26T02:58:45.595" v="1223" actId="14100"/>
          <ac:grpSpMkLst>
            <pc:docMk/>
            <pc:sldMk cId="0" sldId="2417"/>
            <ac:grpSpMk id="248925" creationId="{8C42B4BD-F722-A9E7-071B-AF1DBD5B0364}"/>
          </ac:grpSpMkLst>
        </pc:grpChg>
        <pc:grpChg chg="mod">
          <ac:chgData name="Barry Caudill" userId="252c6edc2c10e03e" providerId="LiveId" clId="{DA1D0A62-9E8F-48E7-BA62-ABFF9C13A4E8}" dt="2024-04-26T02:58:45.595" v="1223" actId="14100"/>
          <ac:grpSpMkLst>
            <pc:docMk/>
            <pc:sldMk cId="0" sldId="2417"/>
            <ac:grpSpMk id="248929" creationId="{C2EFDD36-DA07-EC1E-F019-5DFA549231F1}"/>
          </ac:grpSpMkLst>
        </pc:grpChg>
        <pc:grpChg chg="mod">
          <ac:chgData name="Barry Caudill" userId="252c6edc2c10e03e" providerId="LiveId" clId="{DA1D0A62-9E8F-48E7-BA62-ABFF9C13A4E8}" dt="2024-04-26T02:58:45.595" v="1223" actId="14100"/>
          <ac:grpSpMkLst>
            <pc:docMk/>
            <pc:sldMk cId="0" sldId="2417"/>
            <ac:grpSpMk id="248933" creationId="{941D2F79-0445-BE8A-6CC8-DD9E4DF548A7}"/>
          </ac:grpSpMkLst>
        </pc:grpChg>
        <pc:grpChg chg="mod">
          <ac:chgData name="Barry Caudill" userId="252c6edc2c10e03e" providerId="LiveId" clId="{DA1D0A62-9E8F-48E7-BA62-ABFF9C13A4E8}" dt="2024-04-26T02:58:45.595" v="1223" actId="14100"/>
          <ac:grpSpMkLst>
            <pc:docMk/>
            <pc:sldMk cId="0" sldId="2417"/>
            <ac:grpSpMk id="248937" creationId="{D4017C3F-3FDB-ED46-32EE-FB85C64D0CFF}"/>
          </ac:grpSpMkLst>
        </pc:grpChg>
        <pc:grpChg chg="mod">
          <ac:chgData name="Barry Caudill" userId="252c6edc2c10e03e" providerId="LiveId" clId="{DA1D0A62-9E8F-48E7-BA62-ABFF9C13A4E8}" dt="2024-04-26T02:58:45.595" v="1223" actId="14100"/>
          <ac:grpSpMkLst>
            <pc:docMk/>
            <pc:sldMk cId="0" sldId="2417"/>
            <ac:grpSpMk id="248941" creationId="{FE7C6961-3E08-DB8D-03BA-A15C92F640FD}"/>
          </ac:grpSpMkLst>
        </pc:grpChg>
        <pc:grpChg chg="mod">
          <ac:chgData name="Barry Caudill" userId="252c6edc2c10e03e" providerId="LiveId" clId="{DA1D0A62-9E8F-48E7-BA62-ABFF9C13A4E8}" dt="2024-04-26T02:58:45.595" v="1223" actId="14100"/>
          <ac:grpSpMkLst>
            <pc:docMk/>
            <pc:sldMk cId="0" sldId="2417"/>
            <ac:grpSpMk id="248945" creationId="{F477DDA4-8A0B-3126-4163-A71052184BDA}"/>
          </ac:grpSpMkLst>
        </pc:grpChg>
        <pc:grpChg chg="mod">
          <ac:chgData name="Barry Caudill" userId="252c6edc2c10e03e" providerId="LiveId" clId="{DA1D0A62-9E8F-48E7-BA62-ABFF9C13A4E8}" dt="2024-04-26T02:58:45.595" v="1223" actId="14100"/>
          <ac:grpSpMkLst>
            <pc:docMk/>
            <pc:sldMk cId="0" sldId="2417"/>
            <ac:grpSpMk id="248949" creationId="{808D0FA8-49B8-22EC-21CE-BA14E8B8B4F9}"/>
          </ac:grpSpMkLst>
        </pc:grpChg>
        <pc:grpChg chg="mod">
          <ac:chgData name="Barry Caudill" userId="252c6edc2c10e03e" providerId="LiveId" clId="{DA1D0A62-9E8F-48E7-BA62-ABFF9C13A4E8}" dt="2024-04-26T02:58:45.595" v="1223" actId="14100"/>
          <ac:grpSpMkLst>
            <pc:docMk/>
            <pc:sldMk cId="0" sldId="2417"/>
            <ac:grpSpMk id="248953" creationId="{0271C045-5BAC-3413-4F49-61A5872C8E14}"/>
          </ac:grpSpMkLst>
        </pc:grpChg>
        <pc:grpChg chg="mod">
          <ac:chgData name="Barry Caudill" userId="252c6edc2c10e03e" providerId="LiveId" clId="{DA1D0A62-9E8F-48E7-BA62-ABFF9C13A4E8}" dt="2024-04-26T02:58:45.595" v="1223" actId="14100"/>
          <ac:grpSpMkLst>
            <pc:docMk/>
            <pc:sldMk cId="0" sldId="2417"/>
            <ac:grpSpMk id="248957" creationId="{D100F250-8124-4E8D-E875-4DF89EB963CC}"/>
          </ac:grpSpMkLst>
        </pc:grpChg>
        <pc:grpChg chg="mod">
          <ac:chgData name="Barry Caudill" userId="252c6edc2c10e03e" providerId="LiveId" clId="{DA1D0A62-9E8F-48E7-BA62-ABFF9C13A4E8}" dt="2024-04-26T02:58:45.595" v="1223" actId="14100"/>
          <ac:grpSpMkLst>
            <pc:docMk/>
            <pc:sldMk cId="0" sldId="2417"/>
            <ac:grpSpMk id="248961" creationId="{85E3EB45-A291-F18D-A99D-D1B86EEAD7A5}"/>
          </ac:grpSpMkLst>
        </pc:grpChg>
        <pc:grpChg chg="mod">
          <ac:chgData name="Barry Caudill" userId="252c6edc2c10e03e" providerId="LiveId" clId="{DA1D0A62-9E8F-48E7-BA62-ABFF9C13A4E8}" dt="2024-04-26T02:58:45.595" v="1223" actId="14100"/>
          <ac:grpSpMkLst>
            <pc:docMk/>
            <pc:sldMk cId="0" sldId="2417"/>
            <ac:grpSpMk id="248965" creationId="{97EF8A8A-F474-1FC7-F914-8F540A2F7B15}"/>
          </ac:grpSpMkLst>
        </pc:grpChg>
        <pc:grpChg chg="mod">
          <ac:chgData name="Barry Caudill" userId="252c6edc2c10e03e" providerId="LiveId" clId="{DA1D0A62-9E8F-48E7-BA62-ABFF9C13A4E8}" dt="2024-04-26T02:58:45.595" v="1223" actId="14100"/>
          <ac:grpSpMkLst>
            <pc:docMk/>
            <pc:sldMk cId="0" sldId="2417"/>
            <ac:grpSpMk id="248969" creationId="{BCB2588D-6F30-FB42-A406-1170F9D9809A}"/>
          </ac:grpSpMkLst>
        </pc:grpChg>
        <pc:grpChg chg="mod">
          <ac:chgData name="Barry Caudill" userId="252c6edc2c10e03e" providerId="LiveId" clId="{DA1D0A62-9E8F-48E7-BA62-ABFF9C13A4E8}" dt="2024-04-26T02:58:45.595" v="1223" actId="14100"/>
          <ac:grpSpMkLst>
            <pc:docMk/>
            <pc:sldMk cId="0" sldId="2417"/>
            <ac:grpSpMk id="248973" creationId="{516B6C43-B1F0-1816-0159-8AFFD833B526}"/>
          </ac:grpSpMkLst>
        </pc:grpChg>
        <pc:grpChg chg="mod">
          <ac:chgData name="Barry Caudill" userId="252c6edc2c10e03e" providerId="LiveId" clId="{DA1D0A62-9E8F-48E7-BA62-ABFF9C13A4E8}" dt="2024-04-26T02:58:45.595" v="1223" actId="14100"/>
          <ac:grpSpMkLst>
            <pc:docMk/>
            <pc:sldMk cId="0" sldId="2417"/>
            <ac:grpSpMk id="248977" creationId="{F72264B9-2283-2236-49CF-C17CF24C47FE}"/>
          </ac:grpSpMkLst>
        </pc:grpChg>
        <pc:grpChg chg="mod">
          <ac:chgData name="Barry Caudill" userId="252c6edc2c10e03e" providerId="LiveId" clId="{DA1D0A62-9E8F-48E7-BA62-ABFF9C13A4E8}" dt="2024-04-26T02:58:45.595" v="1223" actId="14100"/>
          <ac:grpSpMkLst>
            <pc:docMk/>
            <pc:sldMk cId="0" sldId="2417"/>
            <ac:grpSpMk id="248981" creationId="{D8CE3F71-B1A7-350A-6B55-AA40A435C270}"/>
          </ac:grpSpMkLst>
        </pc:grpChg>
        <pc:grpChg chg="mod">
          <ac:chgData name="Barry Caudill" userId="252c6edc2c10e03e" providerId="LiveId" clId="{DA1D0A62-9E8F-48E7-BA62-ABFF9C13A4E8}" dt="2024-04-26T02:58:45.595" v="1223" actId="14100"/>
          <ac:grpSpMkLst>
            <pc:docMk/>
            <pc:sldMk cId="0" sldId="2417"/>
            <ac:grpSpMk id="248985" creationId="{F391B814-0B5F-B299-E74A-5BF209745F4C}"/>
          </ac:grpSpMkLst>
        </pc:grpChg>
        <pc:grpChg chg="mod">
          <ac:chgData name="Barry Caudill" userId="252c6edc2c10e03e" providerId="LiveId" clId="{DA1D0A62-9E8F-48E7-BA62-ABFF9C13A4E8}" dt="2024-04-26T02:58:45.595" v="1223" actId="14100"/>
          <ac:grpSpMkLst>
            <pc:docMk/>
            <pc:sldMk cId="0" sldId="2417"/>
            <ac:grpSpMk id="248989" creationId="{1ECC83D8-7D7D-7D62-D7B3-0B90DB0D6599}"/>
          </ac:grpSpMkLst>
        </pc:grpChg>
        <pc:grpChg chg="mod">
          <ac:chgData name="Barry Caudill" userId="252c6edc2c10e03e" providerId="LiveId" clId="{DA1D0A62-9E8F-48E7-BA62-ABFF9C13A4E8}" dt="2024-04-26T02:58:45.595" v="1223" actId="14100"/>
          <ac:grpSpMkLst>
            <pc:docMk/>
            <pc:sldMk cId="0" sldId="2417"/>
            <ac:grpSpMk id="248993" creationId="{38E1B83D-CA8E-E3CA-EC31-95876EB849D2}"/>
          </ac:grpSpMkLst>
        </pc:grpChg>
        <pc:grpChg chg="mod">
          <ac:chgData name="Barry Caudill" userId="252c6edc2c10e03e" providerId="LiveId" clId="{DA1D0A62-9E8F-48E7-BA62-ABFF9C13A4E8}" dt="2024-04-26T02:58:45.595" v="1223" actId="14100"/>
          <ac:grpSpMkLst>
            <pc:docMk/>
            <pc:sldMk cId="0" sldId="2417"/>
            <ac:grpSpMk id="248997" creationId="{20AF361A-5283-97C8-9482-84724B309D03}"/>
          </ac:grpSpMkLst>
        </pc:grpChg>
        <pc:grpChg chg="mod">
          <ac:chgData name="Barry Caudill" userId="252c6edc2c10e03e" providerId="LiveId" clId="{DA1D0A62-9E8F-48E7-BA62-ABFF9C13A4E8}" dt="2024-04-26T02:58:45.595" v="1223" actId="14100"/>
          <ac:grpSpMkLst>
            <pc:docMk/>
            <pc:sldMk cId="0" sldId="2417"/>
            <ac:grpSpMk id="249001" creationId="{DF026C58-056B-00CD-9CB9-5F93396FC4A9}"/>
          </ac:grpSpMkLst>
        </pc:grpChg>
        <pc:grpChg chg="mod">
          <ac:chgData name="Barry Caudill" userId="252c6edc2c10e03e" providerId="LiveId" clId="{DA1D0A62-9E8F-48E7-BA62-ABFF9C13A4E8}" dt="2024-04-26T02:58:45.595" v="1223" actId="14100"/>
          <ac:grpSpMkLst>
            <pc:docMk/>
            <pc:sldMk cId="0" sldId="2417"/>
            <ac:grpSpMk id="249005" creationId="{6E95F855-AFA0-5ACB-5452-0D3F563B3CA6}"/>
          </ac:grpSpMkLst>
        </pc:grpChg>
        <pc:grpChg chg="mod">
          <ac:chgData name="Barry Caudill" userId="252c6edc2c10e03e" providerId="LiveId" clId="{DA1D0A62-9E8F-48E7-BA62-ABFF9C13A4E8}" dt="2024-04-26T02:58:45.595" v="1223" actId="14100"/>
          <ac:grpSpMkLst>
            <pc:docMk/>
            <pc:sldMk cId="0" sldId="2417"/>
            <ac:grpSpMk id="249009" creationId="{BE66428F-34EE-2D3A-E7F5-F72436FF2F8A}"/>
          </ac:grpSpMkLst>
        </pc:grpChg>
        <pc:grpChg chg="mod">
          <ac:chgData name="Barry Caudill" userId="252c6edc2c10e03e" providerId="LiveId" clId="{DA1D0A62-9E8F-48E7-BA62-ABFF9C13A4E8}" dt="2024-04-26T02:58:45.595" v="1223" actId="14100"/>
          <ac:grpSpMkLst>
            <pc:docMk/>
            <pc:sldMk cId="0" sldId="2417"/>
            <ac:grpSpMk id="249013" creationId="{6B847B9D-6D3B-036D-CC24-45B43C74AF72}"/>
          </ac:grpSpMkLst>
        </pc:grpChg>
        <pc:grpChg chg="mod">
          <ac:chgData name="Barry Caudill" userId="252c6edc2c10e03e" providerId="LiveId" clId="{DA1D0A62-9E8F-48E7-BA62-ABFF9C13A4E8}" dt="2024-04-26T02:58:45.595" v="1223" actId="14100"/>
          <ac:grpSpMkLst>
            <pc:docMk/>
            <pc:sldMk cId="0" sldId="2417"/>
            <ac:grpSpMk id="249017" creationId="{148B7DDF-D4E7-6E6F-A098-D5983901294C}"/>
          </ac:grpSpMkLst>
        </pc:grpChg>
      </pc:sldChg>
      <pc:sldChg chg="addSp modSp add mod ord modAnim modNotesTx">
        <pc:chgData name="Barry Caudill" userId="252c6edc2c10e03e" providerId="LiveId" clId="{DA1D0A62-9E8F-48E7-BA62-ABFF9C13A4E8}" dt="2024-04-28T02:59:51.981" v="4299" actId="20577"/>
        <pc:sldMkLst>
          <pc:docMk/>
          <pc:sldMk cId="0" sldId="2418"/>
        </pc:sldMkLst>
        <pc:spChg chg="add mod">
          <ac:chgData name="Barry Caudill" userId="252c6edc2c10e03e" providerId="LiveId" clId="{DA1D0A62-9E8F-48E7-BA62-ABFF9C13A4E8}" dt="2024-04-28T02:04:09.639" v="3244" actId="1076"/>
          <ac:spMkLst>
            <pc:docMk/>
            <pc:sldMk cId="0" sldId="2418"/>
            <ac:spMk id="2" creationId="{F0081E21-AE9F-9D6C-5DD9-B1194D12BC47}"/>
          </ac:spMkLst>
        </pc:spChg>
        <pc:spChg chg="mod">
          <ac:chgData name="Barry Caudill" userId="252c6edc2c10e03e" providerId="LiveId" clId="{DA1D0A62-9E8F-48E7-BA62-ABFF9C13A4E8}" dt="2024-04-28T02:59:51.981" v="4299" actId="20577"/>
          <ac:spMkLst>
            <pc:docMk/>
            <pc:sldMk cId="0" sldId="2418"/>
            <ac:spMk id="88067" creationId="{9CD5CB82-A459-F8E6-40D2-7D4B502EEBFD}"/>
          </ac:spMkLst>
        </pc:spChg>
        <pc:spChg chg="mod">
          <ac:chgData name="Barry Caudill" userId="252c6edc2c10e03e" providerId="LiveId" clId="{DA1D0A62-9E8F-48E7-BA62-ABFF9C13A4E8}" dt="2024-04-28T02:02:29.901" v="3228" actId="255"/>
          <ac:spMkLst>
            <pc:docMk/>
            <pc:sldMk cId="0" sldId="2418"/>
            <ac:spMk id="250882" creationId="{C82B3991-B59F-44AF-3AD5-1AA8127C3218}"/>
          </ac:spMkLst>
        </pc:spChg>
        <pc:picChg chg="mod">
          <ac:chgData name="Barry Caudill" userId="252c6edc2c10e03e" providerId="LiveId" clId="{DA1D0A62-9E8F-48E7-BA62-ABFF9C13A4E8}" dt="2024-04-28T02:47:47.672" v="3649" actId="1076"/>
          <ac:picMkLst>
            <pc:docMk/>
            <pc:sldMk cId="0" sldId="2418"/>
            <ac:picMk id="250884" creationId="{0843F4A1-7231-DC62-9428-22BA44804346}"/>
          </ac:picMkLst>
        </pc:picChg>
      </pc:sldChg>
      <pc:sldChg chg="modSp add mod ord modNotesTx">
        <pc:chgData name="Barry Caudill" userId="252c6edc2c10e03e" providerId="LiveId" clId="{DA1D0A62-9E8F-48E7-BA62-ABFF9C13A4E8}" dt="2024-04-28T02:52:44.449" v="4071" actId="20577"/>
        <pc:sldMkLst>
          <pc:docMk/>
          <pc:sldMk cId="0" sldId="2419"/>
        </pc:sldMkLst>
        <pc:spChg chg="mod">
          <ac:chgData name="Barry Caudill" userId="252c6edc2c10e03e" providerId="LiveId" clId="{DA1D0A62-9E8F-48E7-BA62-ABFF9C13A4E8}" dt="2024-04-28T01:51:46.439" v="2714" actId="1076"/>
          <ac:spMkLst>
            <pc:docMk/>
            <pc:sldMk cId="0" sldId="2419"/>
            <ac:spMk id="252930" creationId="{B0EE9ADE-B91F-AEAF-BDF5-7E7BDE0673EC}"/>
          </ac:spMkLst>
        </pc:spChg>
        <pc:picChg chg="mod">
          <ac:chgData name="Barry Caudill" userId="252c6edc2c10e03e" providerId="LiveId" clId="{DA1D0A62-9E8F-48E7-BA62-ABFF9C13A4E8}" dt="2024-04-28T01:51:34.471" v="2710" actId="1076"/>
          <ac:picMkLst>
            <pc:docMk/>
            <pc:sldMk cId="0" sldId="2419"/>
            <ac:picMk id="252932" creationId="{B969671F-328C-A7F6-145B-9C5D21AA241A}"/>
          </ac:picMkLst>
        </pc:picChg>
      </pc:sldChg>
      <pc:sldChg chg="modSp add del mod ord modShow">
        <pc:chgData name="Barry Caudill" userId="252c6edc2c10e03e" providerId="LiveId" clId="{DA1D0A62-9E8F-48E7-BA62-ABFF9C13A4E8}" dt="2024-04-26T14:22:10.032" v="1564" actId="47"/>
        <pc:sldMkLst>
          <pc:docMk/>
          <pc:sldMk cId="0" sldId="2420"/>
        </pc:sldMkLst>
        <pc:spChg chg="mod">
          <ac:chgData name="Barry Caudill" userId="252c6edc2c10e03e" providerId="LiveId" clId="{DA1D0A62-9E8F-48E7-BA62-ABFF9C13A4E8}" dt="2024-04-25T12:08:00.830" v="513" actId="27636"/>
          <ac:spMkLst>
            <pc:docMk/>
            <pc:sldMk cId="0" sldId="2420"/>
            <ac:spMk id="254978" creationId="{62C0BB15-B878-3486-E88A-5D147D4F603C}"/>
          </ac:spMkLst>
        </pc:spChg>
      </pc:sldChg>
      <pc:sldChg chg="modSp add del mod ord modShow">
        <pc:chgData name="Barry Caudill" userId="252c6edc2c10e03e" providerId="LiveId" clId="{DA1D0A62-9E8F-48E7-BA62-ABFF9C13A4E8}" dt="2024-04-26T14:22:10.032" v="1564" actId="47"/>
        <pc:sldMkLst>
          <pc:docMk/>
          <pc:sldMk cId="0" sldId="2421"/>
        </pc:sldMkLst>
        <pc:spChg chg="mod">
          <ac:chgData name="Barry Caudill" userId="252c6edc2c10e03e" providerId="LiveId" clId="{DA1D0A62-9E8F-48E7-BA62-ABFF9C13A4E8}" dt="2024-04-25T12:08:00.830" v="514" actId="27636"/>
          <ac:spMkLst>
            <pc:docMk/>
            <pc:sldMk cId="0" sldId="2421"/>
            <ac:spMk id="257026" creationId="{5B7552A2-9BBD-7980-4749-7719808706E4}"/>
          </ac:spMkLst>
        </pc:spChg>
      </pc:sldChg>
      <pc:sldChg chg="modSp add del mod ord modShow">
        <pc:chgData name="Barry Caudill" userId="252c6edc2c10e03e" providerId="LiveId" clId="{DA1D0A62-9E8F-48E7-BA62-ABFF9C13A4E8}" dt="2024-04-28T02:47:52.957" v="3650" actId="47"/>
        <pc:sldMkLst>
          <pc:docMk/>
          <pc:sldMk cId="0" sldId="2422"/>
        </pc:sldMkLst>
        <pc:spChg chg="mod">
          <ac:chgData name="Barry Caudill" userId="252c6edc2c10e03e" providerId="LiveId" clId="{DA1D0A62-9E8F-48E7-BA62-ABFF9C13A4E8}" dt="2024-04-25T12:08:00.830" v="515" actId="27636"/>
          <ac:spMkLst>
            <pc:docMk/>
            <pc:sldMk cId="0" sldId="2422"/>
            <ac:spMk id="258050" creationId="{BEE97A14-2811-2972-EAB0-2E2B0B5D9E4F}"/>
          </ac:spMkLst>
        </pc:spChg>
        <pc:spChg chg="mod">
          <ac:chgData name="Barry Caudill" userId="252c6edc2c10e03e" providerId="LiveId" clId="{DA1D0A62-9E8F-48E7-BA62-ABFF9C13A4E8}" dt="2024-04-28T02:40:57.191" v="3326" actId="27636"/>
          <ac:spMkLst>
            <pc:docMk/>
            <pc:sldMk cId="0" sldId="2422"/>
            <ac:spMk id="258050" creationId="{CD92DCF0-DD43-F473-8E67-9B66D61D5AA6}"/>
          </ac:spMkLst>
        </pc:spChg>
      </pc:sldChg>
      <pc:sldChg chg="modSp add del mod ord modShow">
        <pc:chgData name="Barry Caudill" userId="252c6edc2c10e03e" providerId="LiveId" clId="{DA1D0A62-9E8F-48E7-BA62-ABFF9C13A4E8}" dt="2024-04-26T14:22:10.032" v="1564" actId="47"/>
        <pc:sldMkLst>
          <pc:docMk/>
          <pc:sldMk cId="0" sldId="2423"/>
        </pc:sldMkLst>
        <pc:spChg chg="mod">
          <ac:chgData name="Barry Caudill" userId="252c6edc2c10e03e" providerId="LiveId" clId="{DA1D0A62-9E8F-48E7-BA62-ABFF9C13A4E8}" dt="2024-04-25T12:08:00.846" v="516" actId="27636"/>
          <ac:spMkLst>
            <pc:docMk/>
            <pc:sldMk cId="0" sldId="2423"/>
            <ac:spMk id="259074" creationId="{1E481216-871D-11A1-D57E-E23B0BE3EA29}"/>
          </ac:spMkLst>
        </pc:spChg>
      </pc:sldChg>
      <pc:sldChg chg="modSp add mod">
        <pc:chgData name="Barry Caudill" userId="252c6edc2c10e03e" providerId="LiveId" clId="{DA1D0A62-9E8F-48E7-BA62-ABFF9C13A4E8}" dt="2024-04-28T03:11:09.278" v="4348" actId="20577"/>
        <pc:sldMkLst>
          <pc:docMk/>
          <pc:sldMk cId="0" sldId="2424"/>
        </pc:sldMkLst>
        <pc:spChg chg="mod">
          <ac:chgData name="Barry Caudill" userId="252c6edc2c10e03e" providerId="LiveId" clId="{DA1D0A62-9E8F-48E7-BA62-ABFF9C13A4E8}" dt="2024-04-28T03:11:09.278" v="4348" actId="20577"/>
          <ac:spMkLst>
            <pc:docMk/>
            <pc:sldMk cId="0" sldId="2424"/>
            <ac:spMk id="46083" creationId="{2D0E0406-2F59-B99A-2ED2-F3C7DD17A813}"/>
          </ac:spMkLst>
        </pc:spChg>
        <pc:picChg chg="mod">
          <ac:chgData name="Barry Caudill" userId="252c6edc2c10e03e" providerId="LiveId" clId="{DA1D0A62-9E8F-48E7-BA62-ABFF9C13A4E8}" dt="2024-04-27T04:12:26.624" v="1730" actId="1076"/>
          <ac:picMkLst>
            <pc:docMk/>
            <pc:sldMk cId="0" sldId="2424"/>
            <ac:picMk id="263172" creationId="{74AE5A7E-DB37-1D46-52FD-7AA04C30EC30}"/>
          </ac:picMkLst>
        </pc:picChg>
      </pc:sldChg>
      <pc:sldChg chg="del">
        <pc:chgData name="Barry Caudill" userId="252c6edc2c10e03e" providerId="LiveId" clId="{DA1D0A62-9E8F-48E7-BA62-ABFF9C13A4E8}" dt="2024-04-25T02:17:21.761" v="4" actId="47"/>
        <pc:sldMkLst>
          <pc:docMk/>
          <pc:sldMk cId="0" sldId="2425"/>
        </pc:sldMkLst>
      </pc:sldChg>
      <pc:sldChg chg="del">
        <pc:chgData name="Barry Caudill" userId="252c6edc2c10e03e" providerId="LiveId" clId="{DA1D0A62-9E8F-48E7-BA62-ABFF9C13A4E8}" dt="2024-04-25T02:17:06.929" v="3" actId="47"/>
        <pc:sldMkLst>
          <pc:docMk/>
          <pc:sldMk cId="0" sldId="2426"/>
        </pc:sldMkLst>
      </pc:sldChg>
      <pc:sldChg chg="del">
        <pc:chgData name="Barry Caudill" userId="252c6edc2c10e03e" providerId="LiveId" clId="{DA1D0A62-9E8F-48E7-BA62-ABFF9C13A4E8}" dt="2024-04-25T02:17:06.929" v="3" actId="47"/>
        <pc:sldMkLst>
          <pc:docMk/>
          <pc:sldMk cId="0" sldId="2427"/>
        </pc:sldMkLst>
      </pc:sldChg>
      <pc:sldChg chg="del">
        <pc:chgData name="Barry Caudill" userId="252c6edc2c10e03e" providerId="LiveId" clId="{DA1D0A62-9E8F-48E7-BA62-ABFF9C13A4E8}" dt="2024-04-25T02:17:06.929" v="3" actId="47"/>
        <pc:sldMkLst>
          <pc:docMk/>
          <pc:sldMk cId="0" sldId="2428"/>
        </pc:sldMkLst>
      </pc:sldChg>
      <pc:sldChg chg="delSp modSp mod delAnim modAnim">
        <pc:chgData name="Barry Caudill" userId="252c6edc2c10e03e" providerId="LiveId" clId="{DA1D0A62-9E8F-48E7-BA62-ABFF9C13A4E8}" dt="2024-04-26T12:08:54.824" v="1292"/>
        <pc:sldMkLst>
          <pc:docMk/>
          <pc:sldMk cId="0" sldId="2430"/>
        </pc:sldMkLst>
        <pc:spChg chg="mod">
          <ac:chgData name="Barry Caudill" userId="252c6edc2c10e03e" providerId="LiveId" clId="{DA1D0A62-9E8F-48E7-BA62-ABFF9C13A4E8}" dt="2024-04-25T02:17:35.796" v="8" actId="1076"/>
          <ac:spMkLst>
            <pc:docMk/>
            <pc:sldMk cId="0" sldId="2430"/>
            <ac:spMk id="2" creationId="{ABE46994-EABD-18FF-E784-6F520ABB1170}"/>
          </ac:spMkLst>
        </pc:spChg>
        <pc:spChg chg="del">
          <ac:chgData name="Barry Caudill" userId="252c6edc2c10e03e" providerId="LiveId" clId="{DA1D0A62-9E8F-48E7-BA62-ABFF9C13A4E8}" dt="2024-04-25T02:17:27.907" v="6" actId="478"/>
          <ac:spMkLst>
            <pc:docMk/>
            <pc:sldMk cId="0" sldId="2430"/>
            <ac:spMk id="11" creationId="{031459C1-5DE1-5763-AC9D-C3FCA6D13D21}"/>
          </ac:spMkLst>
        </pc:spChg>
        <pc:spChg chg="del">
          <ac:chgData name="Barry Caudill" userId="252c6edc2c10e03e" providerId="LiveId" clId="{DA1D0A62-9E8F-48E7-BA62-ABFF9C13A4E8}" dt="2024-04-25T02:17:25.635" v="5" actId="478"/>
          <ac:spMkLst>
            <pc:docMk/>
            <pc:sldMk cId="0" sldId="2430"/>
            <ac:spMk id="19" creationId="{92999DA7-3D88-C57C-0BDA-76B3067B3CFF}"/>
          </ac:spMkLst>
        </pc:spChg>
        <pc:spChg chg="del">
          <ac:chgData name="Barry Caudill" userId="252c6edc2c10e03e" providerId="LiveId" clId="{DA1D0A62-9E8F-48E7-BA62-ABFF9C13A4E8}" dt="2024-04-25T02:17:32.485" v="7" actId="478"/>
          <ac:spMkLst>
            <pc:docMk/>
            <pc:sldMk cId="0" sldId="2430"/>
            <ac:spMk id="27" creationId="{81D5C25F-8E89-7132-A7E5-6C5156AC7465}"/>
          </ac:spMkLst>
        </pc:spChg>
      </pc:sldChg>
      <pc:sldChg chg="del">
        <pc:chgData name="Barry Caudill" userId="252c6edc2c10e03e" providerId="LiveId" clId="{DA1D0A62-9E8F-48E7-BA62-ABFF9C13A4E8}" dt="2024-04-25T02:18:24.097" v="10" actId="47"/>
        <pc:sldMkLst>
          <pc:docMk/>
          <pc:sldMk cId="0" sldId="2452"/>
        </pc:sldMkLst>
      </pc:sldChg>
      <pc:sldChg chg="del">
        <pc:chgData name="Barry Caudill" userId="252c6edc2c10e03e" providerId="LiveId" clId="{DA1D0A62-9E8F-48E7-BA62-ABFF9C13A4E8}" dt="2024-04-25T02:20:50.859" v="11" actId="47"/>
        <pc:sldMkLst>
          <pc:docMk/>
          <pc:sldMk cId="0" sldId="2453"/>
        </pc:sldMkLst>
      </pc:sldChg>
      <pc:sldChg chg="del mod modShow">
        <pc:chgData name="Barry Caudill" userId="252c6edc2c10e03e" providerId="LiveId" clId="{DA1D0A62-9E8F-48E7-BA62-ABFF9C13A4E8}" dt="2024-04-28T00:02:37.626" v="2156" actId="47"/>
        <pc:sldMkLst>
          <pc:docMk/>
          <pc:sldMk cId="0" sldId="2454"/>
        </pc:sldMkLst>
      </pc:sldChg>
      <pc:sldChg chg="del">
        <pc:chgData name="Barry Caudill" userId="252c6edc2c10e03e" providerId="LiveId" clId="{DA1D0A62-9E8F-48E7-BA62-ABFF9C13A4E8}" dt="2024-04-25T02:18:01.203" v="9" actId="47"/>
        <pc:sldMkLst>
          <pc:docMk/>
          <pc:sldMk cId="0" sldId="2455"/>
        </pc:sldMkLst>
      </pc:sldChg>
      <pc:sldChg chg="modSp add del mod ord modShow">
        <pc:chgData name="Barry Caudill" userId="252c6edc2c10e03e" providerId="LiveId" clId="{DA1D0A62-9E8F-48E7-BA62-ABFF9C13A4E8}" dt="2024-04-26T14:25:36.811" v="1576" actId="47"/>
        <pc:sldMkLst>
          <pc:docMk/>
          <pc:sldMk cId="0" sldId="2456"/>
        </pc:sldMkLst>
        <pc:spChg chg="mod">
          <ac:chgData name="Barry Caudill" userId="252c6edc2c10e03e" providerId="LiveId" clId="{DA1D0A62-9E8F-48E7-BA62-ABFF9C13A4E8}" dt="2024-04-25T02:24:43.941" v="36" actId="207"/>
          <ac:spMkLst>
            <pc:docMk/>
            <pc:sldMk cId="0" sldId="2456"/>
            <ac:spMk id="6" creationId="{C2447936-95C4-DA8A-EA39-75BB59F4818C}"/>
          </ac:spMkLst>
        </pc:spChg>
        <pc:spChg chg="mod">
          <ac:chgData name="Barry Caudill" userId="252c6edc2c10e03e" providerId="LiveId" clId="{DA1D0A62-9E8F-48E7-BA62-ABFF9C13A4E8}" dt="2024-04-25T02:24:10.967" v="20" actId="27636"/>
          <ac:spMkLst>
            <pc:docMk/>
            <pc:sldMk cId="0" sldId="2456"/>
            <ac:spMk id="146434" creationId="{AD4E1D1F-1028-DF62-3D18-10E1EB18B4C8}"/>
          </ac:spMkLst>
        </pc:spChg>
      </pc:sldChg>
      <pc:sldChg chg="addSp modSp add mod ord modAnim modNotesTx">
        <pc:chgData name="Barry Caudill" userId="252c6edc2c10e03e" providerId="LiveId" clId="{DA1D0A62-9E8F-48E7-BA62-ABFF9C13A4E8}" dt="2024-04-28T00:07:13.981" v="2173"/>
        <pc:sldMkLst>
          <pc:docMk/>
          <pc:sldMk cId="0" sldId="2457"/>
        </pc:sldMkLst>
        <pc:spChg chg="mod">
          <ac:chgData name="Barry Caudill" userId="252c6edc2c10e03e" providerId="LiveId" clId="{DA1D0A62-9E8F-48E7-BA62-ABFF9C13A4E8}" dt="2024-04-27T03:37:04.736" v="1648" actId="20577"/>
          <ac:spMkLst>
            <pc:docMk/>
            <pc:sldMk cId="0" sldId="2457"/>
            <ac:spMk id="6" creationId="{56455CB3-544A-CEC3-9A54-81ED853899E5}"/>
          </ac:spMkLst>
        </pc:spChg>
        <pc:spChg chg="mod">
          <ac:chgData name="Barry Caudill" userId="252c6edc2c10e03e" providerId="LiveId" clId="{DA1D0A62-9E8F-48E7-BA62-ABFF9C13A4E8}" dt="2024-04-25T02:24:10.967" v="21" actId="27636"/>
          <ac:spMkLst>
            <pc:docMk/>
            <pc:sldMk cId="0" sldId="2457"/>
            <ac:spMk id="148482" creationId="{B4A45D48-8C36-7136-7E7F-E50C697442F6}"/>
          </ac:spMkLst>
        </pc:spChg>
        <pc:cxnChg chg="add mod">
          <ac:chgData name="Barry Caudill" userId="252c6edc2c10e03e" providerId="LiveId" clId="{DA1D0A62-9E8F-48E7-BA62-ABFF9C13A4E8}" dt="2024-04-27T19:53:54.504" v="2117" actId="14100"/>
          <ac:cxnSpMkLst>
            <pc:docMk/>
            <pc:sldMk cId="0" sldId="2457"/>
            <ac:cxnSpMk id="2" creationId="{9CB56C9C-B9A8-773C-73AE-5CB0278C30C2}"/>
          </ac:cxnSpMkLst>
        </pc:cxnChg>
      </pc:sldChg>
      <pc:sldChg chg="modSp add mod modNotesTx">
        <pc:chgData name="Barry Caudill" userId="252c6edc2c10e03e" providerId="LiveId" clId="{DA1D0A62-9E8F-48E7-BA62-ABFF9C13A4E8}" dt="2024-04-28T00:44:58.873" v="2284" actId="6549"/>
        <pc:sldMkLst>
          <pc:docMk/>
          <pc:sldMk cId="0" sldId="2458"/>
        </pc:sldMkLst>
        <pc:spChg chg="mod">
          <ac:chgData name="Barry Caudill" userId="252c6edc2c10e03e" providerId="LiveId" clId="{DA1D0A62-9E8F-48E7-BA62-ABFF9C13A4E8}" dt="2024-04-28T00:42:28.916" v="2275" actId="20577"/>
          <ac:spMkLst>
            <pc:docMk/>
            <pc:sldMk cId="0" sldId="2458"/>
            <ac:spMk id="6" creationId="{C8FB4BC0-C1CA-72B6-B97C-86C62D1203C5}"/>
          </ac:spMkLst>
        </pc:spChg>
      </pc:sldChg>
      <pc:sldChg chg="modSp add mod ord modAnim modShow">
        <pc:chgData name="Barry Caudill" userId="252c6edc2c10e03e" providerId="LiveId" clId="{DA1D0A62-9E8F-48E7-BA62-ABFF9C13A4E8}" dt="2024-04-28T00:40:23.615" v="2271"/>
        <pc:sldMkLst>
          <pc:docMk/>
          <pc:sldMk cId="0" sldId="2459"/>
        </pc:sldMkLst>
        <pc:spChg chg="mod">
          <ac:chgData name="Barry Caudill" userId="252c6edc2c10e03e" providerId="LiveId" clId="{DA1D0A62-9E8F-48E7-BA62-ABFF9C13A4E8}" dt="2024-04-27T03:48:04.248" v="1658" actId="13926"/>
          <ac:spMkLst>
            <pc:docMk/>
            <pc:sldMk cId="0" sldId="2459"/>
            <ac:spMk id="6" creationId="{5E1F6AF2-6651-64C2-02FE-4A4CEC34BCB0}"/>
          </ac:spMkLst>
        </pc:spChg>
        <pc:spChg chg="mod">
          <ac:chgData name="Barry Caudill" userId="252c6edc2c10e03e" providerId="LiveId" clId="{DA1D0A62-9E8F-48E7-BA62-ABFF9C13A4E8}" dt="2024-04-26T12:30:00.342" v="1400" actId="1076"/>
          <ac:spMkLst>
            <pc:docMk/>
            <pc:sldMk cId="0" sldId="2459"/>
            <ac:spMk id="158722" creationId="{4C3F339A-14A8-A496-7F19-4CEF11BB20DD}"/>
          </ac:spMkLst>
        </pc:spChg>
      </pc:sldChg>
      <pc:sldChg chg="modSp add del mod ord">
        <pc:chgData name="Barry Caudill" userId="252c6edc2c10e03e" providerId="LiveId" clId="{DA1D0A62-9E8F-48E7-BA62-ABFF9C13A4E8}" dt="2024-04-26T02:06:17.160" v="1064" actId="47"/>
        <pc:sldMkLst>
          <pc:docMk/>
          <pc:sldMk cId="0" sldId="2460"/>
        </pc:sldMkLst>
        <pc:spChg chg="mod">
          <ac:chgData name="Barry Caudill" userId="252c6edc2c10e03e" providerId="LiveId" clId="{DA1D0A62-9E8F-48E7-BA62-ABFF9C13A4E8}" dt="2024-04-25T02:24:11.030" v="32" actId="27636"/>
          <ac:spMkLst>
            <pc:docMk/>
            <pc:sldMk cId="0" sldId="2460"/>
            <ac:spMk id="168962" creationId="{11D1AB37-545B-96E7-33F0-135258E7AB2B}"/>
          </ac:spMkLst>
        </pc:spChg>
      </pc:sldChg>
      <pc:sldChg chg="del">
        <pc:chgData name="Barry Caudill" userId="252c6edc2c10e03e" providerId="LiveId" clId="{DA1D0A62-9E8F-48E7-BA62-ABFF9C13A4E8}" dt="2024-04-25T02:16:36.851" v="2" actId="47"/>
        <pc:sldMkLst>
          <pc:docMk/>
          <pc:sldMk cId="0" sldId="2461"/>
        </pc:sldMkLst>
      </pc:sldChg>
      <pc:sldChg chg="del">
        <pc:chgData name="Barry Caudill" userId="252c6edc2c10e03e" providerId="LiveId" clId="{DA1D0A62-9E8F-48E7-BA62-ABFF9C13A4E8}" dt="2024-04-25T02:21:20.674" v="12" actId="47"/>
        <pc:sldMkLst>
          <pc:docMk/>
          <pc:sldMk cId="0" sldId="2462"/>
        </pc:sldMkLst>
      </pc:sldChg>
      <pc:sldChg chg="add del">
        <pc:chgData name="Barry Caudill" userId="252c6edc2c10e03e" providerId="LiveId" clId="{DA1D0A62-9E8F-48E7-BA62-ABFF9C13A4E8}" dt="2024-04-26T03:05:03.217" v="1251" actId="47"/>
        <pc:sldMkLst>
          <pc:docMk/>
          <pc:sldMk cId="0" sldId="2470"/>
        </pc:sldMkLst>
      </pc:sldChg>
      <pc:sldChg chg="add del">
        <pc:chgData name="Barry Caudill" userId="252c6edc2c10e03e" providerId="LiveId" clId="{DA1D0A62-9E8F-48E7-BA62-ABFF9C13A4E8}" dt="2024-04-26T03:05:03.217" v="1251" actId="47"/>
        <pc:sldMkLst>
          <pc:docMk/>
          <pc:sldMk cId="0" sldId="2471"/>
        </pc:sldMkLst>
      </pc:sldChg>
      <pc:sldChg chg="add del">
        <pc:chgData name="Barry Caudill" userId="252c6edc2c10e03e" providerId="LiveId" clId="{DA1D0A62-9E8F-48E7-BA62-ABFF9C13A4E8}" dt="2024-04-26T03:05:03.217" v="1251" actId="47"/>
        <pc:sldMkLst>
          <pc:docMk/>
          <pc:sldMk cId="0" sldId="2472"/>
        </pc:sldMkLst>
      </pc:sldChg>
      <pc:sldChg chg="add del">
        <pc:chgData name="Barry Caudill" userId="252c6edc2c10e03e" providerId="LiveId" clId="{DA1D0A62-9E8F-48E7-BA62-ABFF9C13A4E8}" dt="2024-04-26T03:05:03.217" v="1251" actId="47"/>
        <pc:sldMkLst>
          <pc:docMk/>
          <pc:sldMk cId="0" sldId="2473"/>
        </pc:sldMkLst>
      </pc:sldChg>
      <pc:sldChg chg="add del">
        <pc:chgData name="Barry Caudill" userId="252c6edc2c10e03e" providerId="LiveId" clId="{DA1D0A62-9E8F-48E7-BA62-ABFF9C13A4E8}" dt="2024-04-26T03:05:03.217" v="1251" actId="47"/>
        <pc:sldMkLst>
          <pc:docMk/>
          <pc:sldMk cId="0" sldId="2474"/>
        </pc:sldMkLst>
      </pc:sldChg>
      <pc:sldChg chg="add del">
        <pc:chgData name="Barry Caudill" userId="252c6edc2c10e03e" providerId="LiveId" clId="{DA1D0A62-9E8F-48E7-BA62-ABFF9C13A4E8}" dt="2024-04-26T03:05:03.217" v="1251" actId="47"/>
        <pc:sldMkLst>
          <pc:docMk/>
          <pc:sldMk cId="0" sldId="2475"/>
        </pc:sldMkLst>
      </pc:sldChg>
      <pc:sldChg chg="add del">
        <pc:chgData name="Barry Caudill" userId="252c6edc2c10e03e" providerId="LiveId" clId="{DA1D0A62-9E8F-48E7-BA62-ABFF9C13A4E8}" dt="2024-04-26T03:05:03.217" v="1251" actId="47"/>
        <pc:sldMkLst>
          <pc:docMk/>
          <pc:sldMk cId="0" sldId="2476"/>
        </pc:sldMkLst>
      </pc:sldChg>
      <pc:sldChg chg="add del">
        <pc:chgData name="Barry Caudill" userId="252c6edc2c10e03e" providerId="LiveId" clId="{DA1D0A62-9E8F-48E7-BA62-ABFF9C13A4E8}" dt="2024-04-26T03:05:03.217" v="1251" actId="47"/>
        <pc:sldMkLst>
          <pc:docMk/>
          <pc:sldMk cId="0" sldId="2477"/>
        </pc:sldMkLst>
      </pc:sldChg>
      <pc:sldChg chg="add del">
        <pc:chgData name="Barry Caudill" userId="252c6edc2c10e03e" providerId="LiveId" clId="{DA1D0A62-9E8F-48E7-BA62-ABFF9C13A4E8}" dt="2024-04-26T03:05:03.217" v="1251" actId="47"/>
        <pc:sldMkLst>
          <pc:docMk/>
          <pc:sldMk cId="0" sldId="2478"/>
        </pc:sldMkLst>
      </pc:sldChg>
      <pc:sldChg chg="del mod modShow">
        <pc:chgData name="Barry Caudill" userId="252c6edc2c10e03e" providerId="LiveId" clId="{DA1D0A62-9E8F-48E7-BA62-ABFF9C13A4E8}" dt="2024-04-26T14:25:41.894" v="1577" actId="47"/>
        <pc:sldMkLst>
          <pc:docMk/>
          <pc:sldMk cId="0" sldId="2479"/>
        </pc:sldMkLst>
      </pc:sldChg>
      <pc:sldChg chg="addSp modSp mod ord modShow">
        <pc:chgData name="Barry Caudill" userId="252c6edc2c10e03e" providerId="LiveId" clId="{DA1D0A62-9E8F-48E7-BA62-ABFF9C13A4E8}" dt="2024-04-28T00:03:42.896" v="2169" actId="20577"/>
        <pc:sldMkLst>
          <pc:docMk/>
          <pc:sldMk cId="2371763036" sldId="2482"/>
        </pc:sldMkLst>
        <pc:spChg chg="add mod">
          <ac:chgData name="Barry Caudill" userId="252c6edc2c10e03e" providerId="LiveId" clId="{DA1D0A62-9E8F-48E7-BA62-ABFF9C13A4E8}" dt="2024-04-27T03:30:35.091" v="1633" actId="1582"/>
          <ac:spMkLst>
            <pc:docMk/>
            <pc:sldMk cId="2371763036" sldId="2482"/>
            <ac:spMk id="2" creationId="{2C70D418-0AEC-64CF-DD98-38CE86F9023F}"/>
          </ac:spMkLst>
        </pc:spChg>
        <pc:spChg chg="mod">
          <ac:chgData name="Barry Caudill" userId="252c6edc2c10e03e" providerId="LiveId" clId="{DA1D0A62-9E8F-48E7-BA62-ABFF9C13A4E8}" dt="2024-04-28T00:03:42.896" v="2169" actId="20577"/>
          <ac:spMkLst>
            <pc:docMk/>
            <pc:sldMk cId="2371763036" sldId="2482"/>
            <ac:spMk id="89090" creationId="{4D1BAB82-F424-2859-F34B-220A70D85DFA}"/>
          </ac:spMkLst>
        </pc:spChg>
      </pc:sldChg>
      <pc:sldChg chg="modSp mod">
        <pc:chgData name="Barry Caudill" userId="252c6edc2c10e03e" providerId="LiveId" clId="{DA1D0A62-9E8F-48E7-BA62-ABFF9C13A4E8}" dt="2024-04-25T02:16:08.568" v="0" actId="1076"/>
        <pc:sldMkLst>
          <pc:docMk/>
          <pc:sldMk cId="3241068474" sldId="2483"/>
        </pc:sldMkLst>
        <pc:spChg chg="mod">
          <ac:chgData name="Barry Caudill" userId="252c6edc2c10e03e" providerId="LiveId" clId="{DA1D0A62-9E8F-48E7-BA62-ABFF9C13A4E8}" dt="2024-04-25T02:16:08.568" v="0" actId="1076"/>
          <ac:spMkLst>
            <pc:docMk/>
            <pc:sldMk cId="3241068474" sldId="2483"/>
            <ac:spMk id="2" creationId="{159C8D7D-EBA1-87FA-4C6F-940A6CF14F15}"/>
          </ac:spMkLst>
        </pc:spChg>
      </pc:sldChg>
      <pc:sldChg chg="addSp delSp modSp add mod ord modAnim modNotesTx">
        <pc:chgData name="Barry Caudill" userId="252c6edc2c10e03e" providerId="LiveId" clId="{DA1D0A62-9E8F-48E7-BA62-ABFF9C13A4E8}" dt="2024-04-28T00:08:46.605" v="2177" actId="1076"/>
        <pc:sldMkLst>
          <pc:docMk/>
          <pc:sldMk cId="0" sldId="2485"/>
        </pc:sldMkLst>
        <pc:spChg chg="del mod">
          <ac:chgData name="Barry Caudill" userId="252c6edc2c10e03e" providerId="LiveId" clId="{DA1D0A62-9E8F-48E7-BA62-ABFF9C13A4E8}" dt="2024-04-25T02:32:09.268" v="47" actId="478"/>
          <ac:spMkLst>
            <pc:docMk/>
            <pc:sldMk cId="0" sldId="2485"/>
            <ac:spMk id="2" creationId="{EDC817B2-F8D9-A9EC-F1A0-B1620382DDED}"/>
          </ac:spMkLst>
        </pc:spChg>
        <pc:spChg chg="mod">
          <ac:chgData name="Barry Caudill" userId="252c6edc2c10e03e" providerId="LiveId" clId="{DA1D0A62-9E8F-48E7-BA62-ABFF9C13A4E8}" dt="2024-04-28T00:08:08.410" v="2174" actId="6549"/>
          <ac:spMkLst>
            <pc:docMk/>
            <pc:sldMk cId="0" sldId="2485"/>
            <ac:spMk id="6" creationId="{BB0C3DBA-3EC6-2114-CF52-ADF6C42FC90E}"/>
          </ac:spMkLst>
        </pc:spChg>
        <pc:spChg chg="mod">
          <ac:chgData name="Barry Caudill" userId="252c6edc2c10e03e" providerId="LiveId" clId="{DA1D0A62-9E8F-48E7-BA62-ABFF9C13A4E8}" dt="2024-04-26T12:20:19.742" v="1341" actId="1076"/>
          <ac:spMkLst>
            <pc:docMk/>
            <pc:sldMk cId="0" sldId="2485"/>
            <ac:spMk id="150530" creationId="{45002793-B73D-B129-FECB-E79A8999D19A}"/>
          </ac:spMkLst>
        </pc:spChg>
        <pc:cxnChg chg="add mod">
          <ac:chgData name="Barry Caudill" userId="252c6edc2c10e03e" providerId="LiveId" clId="{DA1D0A62-9E8F-48E7-BA62-ABFF9C13A4E8}" dt="2024-04-28T00:08:33.013" v="2175" actId="1076"/>
          <ac:cxnSpMkLst>
            <pc:docMk/>
            <pc:sldMk cId="0" sldId="2485"/>
            <ac:cxnSpMk id="2" creationId="{7D87C98D-C20F-464B-F4B0-95F4B033D9C3}"/>
          </ac:cxnSpMkLst>
        </pc:cxnChg>
        <pc:cxnChg chg="add mod">
          <ac:chgData name="Barry Caudill" userId="252c6edc2c10e03e" providerId="LiveId" clId="{DA1D0A62-9E8F-48E7-BA62-ABFF9C13A4E8}" dt="2024-04-28T00:08:38.844" v="2176" actId="1076"/>
          <ac:cxnSpMkLst>
            <pc:docMk/>
            <pc:sldMk cId="0" sldId="2485"/>
            <ac:cxnSpMk id="4" creationId="{68CB5EE1-03EC-A5F5-5401-15346742A0D0}"/>
          </ac:cxnSpMkLst>
        </pc:cxnChg>
        <pc:cxnChg chg="add mod">
          <ac:chgData name="Barry Caudill" userId="252c6edc2c10e03e" providerId="LiveId" clId="{DA1D0A62-9E8F-48E7-BA62-ABFF9C13A4E8}" dt="2024-04-28T00:08:46.605" v="2177" actId="1076"/>
          <ac:cxnSpMkLst>
            <pc:docMk/>
            <pc:sldMk cId="0" sldId="2485"/>
            <ac:cxnSpMk id="7" creationId="{71379053-9848-A7BE-3420-3A5122DEC816}"/>
          </ac:cxnSpMkLst>
        </pc:cxnChg>
      </pc:sldChg>
      <pc:sldChg chg="modSp add del mod">
        <pc:chgData name="Barry Caudill" userId="252c6edc2c10e03e" providerId="LiveId" clId="{DA1D0A62-9E8F-48E7-BA62-ABFF9C13A4E8}" dt="2024-04-26T03:05:03.217" v="1251" actId="47"/>
        <pc:sldMkLst>
          <pc:docMk/>
          <pc:sldMk cId="0" sldId="2486"/>
        </pc:sldMkLst>
        <pc:spChg chg="mod">
          <ac:chgData name="Barry Caudill" userId="252c6edc2c10e03e" providerId="LiveId" clId="{DA1D0A62-9E8F-48E7-BA62-ABFF9C13A4E8}" dt="2024-04-25T12:37:05.858" v="551" actId="14100"/>
          <ac:spMkLst>
            <pc:docMk/>
            <pc:sldMk cId="0" sldId="2486"/>
            <ac:spMk id="2" creationId="{6B678DBD-9E4C-0E2C-F2FF-364D0289DF59}"/>
          </ac:spMkLst>
        </pc:spChg>
        <pc:spChg chg="mod">
          <ac:chgData name="Barry Caudill" userId="252c6edc2c10e03e" providerId="LiveId" clId="{DA1D0A62-9E8F-48E7-BA62-ABFF9C13A4E8}" dt="2024-04-25T02:24:10.967" v="24" actId="27636"/>
          <ac:spMkLst>
            <pc:docMk/>
            <pc:sldMk cId="0" sldId="2486"/>
            <ac:spMk id="6" creationId="{9E7DBACC-369A-B757-6D7B-5159C48BCB27}"/>
          </ac:spMkLst>
        </pc:spChg>
        <pc:spChg chg="mod">
          <ac:chgData name="Barry Caudill" userId="252c6edc2c10e03e" providerId="LiveId" clId="{DA1D0A62-9E8F-48E7-BA62-ABFF9C13A4E8}" dt="2024-04-25T02:24:10.967" v="23" actId="27636"/>
          <ac:spMkLst>
            <pc:docMk/>
            <pc:sldMk cId="0" sldId="2486"/>
            <ac:spMk id="152578" creationId="{6090A9AD-E12E-7E31-09FB-89A43C58F8E0}"/>
          </ac:spMkLst>
        </pc:spChg>
      </pc:sldChg>
      <pc:sldChg chg="modSp add del mod ord modShow">
        <pc:chgData name="Barry Caudill" userId="252c6edc2c10e03e" providerId="LiveId" clId="{DA1D0A62-9E8F-48E7-BA62-ABFF9C13A4E8}" dt="2024-04-27T19:49:00.183" v="2080" actId="47"/>
        <pc:sldMkLst>
          <pc:docMk/>
          <pc:sldMk cId="0" sldId="2487"/>
        </pc:sldMkLst>
        <pc:spChg chg="mod">
          <ac:chgData name="Barry Caudill" userId="252c6edc2c10e03e" providerId="LiveId" clId="{DA1D0A62-9E8F-48E7-BA62-ABFF9C13A4E8}" dt="2024-04-25T02:24:11.030" v="31" actId="27636"/>
          <ac:spMkLst>
            <pc:docMk/>
            <pc:sldMk cId="0" sldId="2487"/>
            <ac:spMk id="3" creationId="{99884A2C-A686-8554-D6FE-FFBC82B887C9}"/>
          </ac:spMkLst>
        </pc:spChg>
      </pc:sldChg>
      <pc:sldChg chg="addSp delSp modSp add mod delAnim">
        <pc:chgData name="Barry Caudill" userId="252c6edc2c10e03e" providerId="LiveId" clId="{DA1D0A62-9E8F-48E7-BA62-ABFF9C13A4E8}" dt="2024-04-25T02:24:10.936" v="17" actId="27636"/>
        <pc:sldMkLst>
          <pc:docMk/>
          <pc:sldMk cId="3166426946" sldId="2488"/>
        </pc:sldMkLst>
        <pc:spChg chg="add mod">
          <ac:chgData name="Barry Caudill" userId="252c6edc2c10e03e" providerId="LiveId" clId="{DA1D0A62-9E8F-48E7-BA62-ABFF9C13A4E8}" dt="2024-04-25T02:24:10.936" v="16" actId="478"/>
          <ac:spMkLst>
            <pc:docMk/>
            <pc:sldMk cId="3166426946" sldId="2488"/>
            <ac:spMk id="3" creationId="{33125823-8404-D44C-F0C3-0AC87A7129C8}"/>
          </ac:spMkLst>
        </pc:spChg>
        <pc:spChg chg="del">
          <ac:chgData name="Barry Caudill" userId="252c6edc2c10e03e" providerId="LiveId" clId="{DA1D0A62-9E8F-48E7-BA62-ABFF9C13A4E8}" dt="2024-04-25T02:24:10.936" v="16" actId="478"/>
          <ac:spMkLst>
            <pc:docMk/>
            <pc:sldMk cId="3166426946" sldId="2488"/>
            <ac:spMk id="6" creationId="{0D637B79-C28B-3F8B-17D6-0D28A506B2D4}"/>
          </ac:spMkLst>
        </pc:spChg>
        <pc:spChg chg="mod">
          <ac:chgData name="Barry Caudill" userId="252c6edc2c10e03e" providerId="LiveId" clId="{DA1D0A62-9E8F-48E7-BA62-ABFF9C13A4E8}" dt="2024-04-25T02:24:10.936" v="17" actId="27636"/>
          <ac:spMkLst>
            <pc:docMk/>
            <pc:sldMk cId="3166426946" sldId="2488"/>
            <ac:spMk id="144386" creationId="{779DEA55-550F-B5CC-01ED-A9B98AE5C0EE}"/>
          </ac:spMkLst>
        </pc:spChg>
      </pc:sldChg>
      <pc:sldChg chg="modSp mod ord modNotesTx">
        <pc:chgData name="Barry Caudill" userId="252c6edc2c10e03e" providerId="LiveId" clId="{DA1D0A62-9E8F-48E7-BA62-ABFF9C13A4E8}" dt="2024-04-27T20:00:19.418" v="2148" actId="6549"/>
        <pc:sldMkLst>
          <pc:docMk/>
          <pc:sldMk cId="3709523083" sldId="2489"/>
        </pc:sldMkLst>
        <pc:spChg chg="mod">
          <ac:chgData name="Barry Caudill" userId="252c6edc2c10e03e" providerId="LiveId" clId="{DA1D0A62-9E8F-48E7-BA62-ABFF9C13A4E8}" dt="2024-04-26T02:06:50.452" v="1072" actId="1076"/>
          <ac:spMkLst>
            <pc:docMk/>
            <pc:sldMk cId="3709523083" sldId="2489"/>
            <ac:spMk id="164866" creationId="{B177E5CD-9AC0-3C4E-18B2-91FB8D053F51}"/>
          </ac:spMkLst>
        </pc:spChg>
        <pc:spChg chg="mod">
          <ac:chgData name="Barry Caudill" userId="252c6edc2c10e03e" providerId="LiveId" clId="{DA1D0A62-9E8F-48E7-BA62-ABFF9C13A4E8}" dt="2024-04-27T19:59:48.341" v="2147" actId="20577"/>
          <ac:spMkLst>
            <pc:docMk/>
            <pc:sldMk cId="3709523083" sldId="2489"/>
            <ac:spMk id="164868" creationId="{FA910AEF-FEC9-2C0A-1B4F-DCB4B53B5EAD}"/>
          </ac:spMkLst>
        </pc:spChg>
      </pc:sldChg>
      <pc:sldChg chg="modSp del mod ord modShow modNotesTx">
        <pc:chgData name="Barry Caudill" userId="252c6edc2c10e03e" providerId="LiveId" clId="{DA1D0A62-9E8F-48E7-BA62-ABFF9C13A4E8}" dt="2024-04-28T03:01:57.235" v="4308" actId="47"/>
        <pc:sldMkLst>
          <pc:docMk/>
          <pc:sldMk cId="330870032" sldId="2490"/>
        </pc:sldMkLst>
        <pc:spChg chg="mod">
          <ac:chgData name="Barry Caudill" userId="252c6edc2c10e03e" providerId="LiveId" clId="{DA1D0A62-9E8F-48E7-BA62-ABFF9C13A4E8}" dt="2024-04-27T19:29:33.148" v="1908" actId="6549"/>
          <ac:spMkLst>
            <pc:docMk/>
            <pc:sldMk cId="330870032" sldId="2490"/>
            <ac:spMk id="149508" creationId="{3EB3C190-239F-54EA-A2AF-810E055CDBB0}"/>
          </ac:spMkLst>
        </pc:spChg>
        <pc:spChg chg="mod">
          <ac:chgData name="Barry Caudill" userId="252c6edc2c10e03e" providerId="LiveId" clId="{DA1D0A62-9E8F-48E7-BA62-ABFF9C13A4E8}" dt="2024-04-25T03:25:01.333" v="136" actId="1076"/>
          <ac:spMkLst>
            <pc:docMk/>
            <pc:sldMk cId="330870032" sldId="2490"/>
            <ac:spMk id="168962" creationId="{11D1AB37-545B-96E7-33F0-135258E7AB2B}"/>
          </ac:spMkLst>
        </pc:spChg>
      </pc:sldChg>
      <pc:sldChg chg="add del">
        <pc:chgData name="Barry Caudill" userId="252c6edc2c10e03e" providerId="LiveId" clId="{DA1D0A62-9E8F-48E7-BA62-ABFF9C13A4E8}" dt="2024-04-25T02:41:22.343" v="56"/>
        <pc:sldMkLst>
          <pc:docMk/>
          <pc:sldMk cId="3427058054" sldId="2490"/>
        </pc:sldMkLst>
      </pc:sldChg>
      <pc:sldChg chg="modSp add mod ord modAnim">
        <pc:chgData name="Barry Caudill" userId="252c6edc2c10e03e" providerId="LiveId" clId="{DA1D0A62-9E8F-48E7-BA62-ABFF9C13A4E8}" dt="2024-04-27T19:35:01.930" v="2001"/>
        <pc:sldMkLst>
          <pc:docMk/>
          <pc:sldMk cId="596838816" sldId="2491"/>
        </pc:sldMkLst>
        <pc:spChg chg="mod">
          <ac:chgData name="Barry Caudill" userId="252c6edc2c10e03e" providerId="LiveId" clId="{DA1D0A62-9E8F-48E7-BA62-ABFF9C13A4E8}" dt="2024-04-27T19:21:53.666" v="1896" actId="6549"/>
          <ac:spMkLst>
            <pc:docMk/>
            <pc:sldMk cId="596838816" sldId="2491"/>
            <ac:spMk id="5" creationId="{E07AD78D-337A-14B2-9F15-ABCB3AF4C92B}"/>
          </ac:spMkLst>
        </pc:spChg>
        <pc:spChg chg="mod">
          <ac:chgData name="Barry Caudill" userId="252c6edc2c10e03e" providerId="LiveId" clId="{DA1D0A62-9E8F-48E7-BA62-ABFF9C13A4E8}" dt="2024-04-26T02:11:42.703" v="1123" actId="1076"/>
          <ac:spMkLst>
            <pc:docMk/>
            <pc:sldMk cId="596838816" sldId="2491"/>
            <ac:spMk id="6" creationId="{6724F91E-7646-5026-A694-4375BBC1295D}"/>
          </ac:spMkLst>
        </pc:spChg>
        <pc:picChg chg="mod">
          <ac:chgData name="Barry Caudill" userId="252c6edc2c10e03e" providerId="LiveId" clId="{DA1D0A62-9E8F-48E7-BA62-ABFF9C13A4E8}" dt="2024-04-25T03:33:29.610" v="222" actId="1076"/>
          <ac:picMkLst>
            <pc:docMk/>
            <pc:sldMk cId="596838816" sldId="2491"/>
            <ac:picMk id="11266" creationId="{F73EE179-002A-F8E6-67F0-C4D2ABB4EE8D}"/>
          </ac:picMkLst>
        </pc:picChg>
        <pc:cxnChg chg="mod">
          <ac:chgData name="Barry Caudill" userId="252c6edc2c10e03e" providerId="LiveId" clId="{DA1D0A62-9E8F-48E7-BA62-ABFF9C13A4E8}" dt="2024-04-25T03:33:43.278" v="224" actId="1076"/>
          <ac:cxnSpMkLst>
            <pc:docMk/>
            <pc:sldMk cId="596838816" sldId="2491"/>
            <ac:cxnSpMk id="8" creationId="{60CEB387-B0AF-4D76-A6BF-40DBD77971FB}"/>
          </ac:cxnSpMkLst>
        </pc:cxnChg>
      </pc:sldChg>
      <pc:sldChg chg="add del mod ord modShow">
        <pc:chgData name="Barry Caudill" userId="252c6edc2c10e03e" providerId="LiveId" clId="{DA1D0A62-9E8F-48E7-BA62-ABFF9C13A4E8}" dt="2024-04-26T12:43:34.517" v="1492" actId="47"/>
        <pc:sldMkLst>
          <pc:docMk/>
          <pc:sldMk cId="802221148" sldId="2492"/>
        </pc:sldMkLst>
      </pc:sldChg>
      <pc:sldChg chg="add del mod ord modShow">
        <pc:chgData name="Barry Caudill" userId="252c6edc2c10e03e" providerId="LiveId" clId="{DA1D0A62-9E8F-48E7-BA62-ABFF9C13A4E8}" dt="2024-04-26T12:43:44.480" v="1494" actId="47"/>
        <pc:sldMkLst>
          <pc:docMk/>
          <pc:sldMk cId="347180173" sldId="2493"/>
        </pc:sldMkLst>
      </pc:sldChg>
      <pc:sldChg chg="add del mod ord modShow">
        <pc:chgData name="Barry Caudill" userId="252c6edc2c10e03e" providerId="LiveId" clId="{DA1D0A62-9E8F-48E7-BA62-ABFF9C13A4E8}" dt="2024-04-26T12:43:47.398" v="1495" actId="47"/>
        <pc:sldMkLst>
          <pc:docMk/>
          <pc:sldMk cId="145824187" sldId="2494"/>
        </pc:sldMkLst>
      </pc:sldChg>
      <pc:sldChg chg="add del mod ord modShow">
        <pc:chgData name="Barry Caudill" userId="252c6edc2c10e03e" providerId="LiveId" clId="{DA1D0A62-9E8F-48E7-BA62-ABFF9C13A4E8}" dt="2024-04-26T12:43:58.746" v="1496" actId="47"/>
        <pc:sldMkLst>
          <pc:docMk/>
          <pc:sldMk cId="3929183373" sldId="2495"/>
        </pc:sldMkLst>
      </pc:sldChg>
      <pc:sldChg chg="addSp delSp modSp add mod ord delAnim modAnim">
        <pc:chgData name="Barry Caudill" userId="252c6edc2c10e03e" providerId="LiveId" clId="{DA1D0A62-9E8F-48E7-BA62-ABFF9C13A4E8}" dt="2024-04-27T19:13:12.224" v="1809"/>
        <pc:sldMkLst>
          <pc:docMk/>
          <pc:sldMk cId="1398872236" sldId="2496"/>
        </pc:sldMkLst>
        <pc:spChg chg="mod">
          <ac:chgData name="Barry Caudill" userId="252c6edc2c10e03e" providerId="LiveId" clId="{DA1D0A62-9E8F-48E7-BA62-ABFF9C13A4E8}" dt="2024-04-27T03:59:35.666" v="1672" actId="14100"/>
          <ac:spMkLst>
            <pc:docMk/>
            <pc:sldMk cId="1398872236" sldId="2496"/>
            <ac:spMk id="2" creationId="{6B678DBD-9E4C-0E2C-F2FF-364D0289DF59}"/>
          </ac:spMkLst>
        </pc:spChg>
        <pc:spChg chg="add del mod">
          <ac:chgData name="Barry Caudill" userId="252c6edc2c10e03e" providerId="LiveId" clId="{DA1D0A62-9E8F-48E7-BA62-ABFF9C13A4E8}" dt="2024-04-26T12:44:57.175" v="1502" actId="478"/>
          <ac:spMkLst>
            <pc:docMk/>
            <pc:sldMk cId="1398872236" sldId="2496"/>
            <ac:spMk id="3" creationId="{5B849E83-ABBF-1A85-60B7-122372C67CCC}"/>
          </ac:spMkLst>
        </pc:spChg>
        <pc:picChg chg="mod">
          <ac:chgData name="Barry Caudill" userId="252c6edc2c10e03e" providerId="LiveId" clId="{DA1D0A62-9E8F-48E7-BA62-ABFF9C13A4E8}" dt="2024-04-26T12:45:30.217" v="1510" actId="1076"/>
          <ac:picMkLst>
            <pc:docMk/>
            <pc:sldMk cId="1398872236" sldId="2496"/>
            <ac:picMk id="283650" creationId="{9A2D76E3-9122-2319-47B5-A0DF1A259175}"/>
          </ac:picMkLst>
        </pc:picChg>
        <pc:picChg chg="mod">
          <ac:chgData name="Barry Caudill" userId="252c6edc2c10e03e" providerId="LiveId" clId="{DA1D0A62-9E8F-48E7-BA62-ABFF9C13A4E8}" dt="2024-04-26T12:44:37.858" v="1500" actId="1076"/>
          <ac:picMkLst>
            <pc:docMk/>
            <pc:sldMk cId="1398872236" sldId="2496"/>
            <ac:picMk id="283651" creationId="{14AEE0A9-7AFC-8574-7D84-D67EC994279C}"/>
          </ac:picMkLst>
        </pc:picChg>
      </pc:sldChg>
      <pc:sldChg chg="add del mod ord modShow">
        <pc:chgData name="Barry Caudill" userId="252c6edc2c10e03e" providerId="LiveId" clId="{DA1D0A62-9E8F-48E7-BA62-ABFF9C13A4E8}" dt="2024-04-26T14:21:57.729" v="1563" actId="47"/>
        <pc:sldMkLst>
          <pc:docMk/>
          <pc:sldMk cId="1344377291" sldId="2497"/>
        </pc:sldMkLst>
      </pc:sldChg>
      <pc:sldChg chg="addSp delSp modSp add mod ord delAnim modAnim modShow">
        <pc:chgData name="Barry Caudill" userId="252c6edc2c10e03e" providerId="LiveId" clId="{DA1D0A62-9E8F-48E7-BA62-ABFF9C13A4E8}" dt="2024-04-27T19:18:04.102" v="1861" actId="114"/>
        <pc:sldMkLst>
          <pc:docMk/>
          <pc:sldMk cId="1814606690" sldId="2498"/>
        </pc:sldMkLst>
        <pc:spChg chg="mod">
          <ac:chgData name="Barry Caudill" userId="252c6edc2c10e03e" providerId="LiveId" clId="{DA1D0A62-9E8F-48E7-BA62-ABFF9C13A4E8}" dt="2024-04-27T19:16:48.931" v="1847" actId="1076"/>
          <ac:spMkLst>
            <pc:docMk/>
            <pc:sldMk cId="1814606690" sldId="2498"/>
            <ac:spMk id="2" creationId="{F27948DA-CCE6-212E-B709-C3890448522D}"/>
          </ac:spMkLst>
        </pc:spChg>
        <pc:spChg chg="add del mod">
          <ac:chgData name="Barry Caudill" userId="252c6edc2c10e03e" providerId="LiveId" clId="{DA1D0A62-9E8F-48E7-BA62-ABFF9C13A4E8}" dt="2024-04-27T19:17:08.021" v="1850" actId="478"/>
          <ac:spMkLst>
            <pc:docMk/>
            <pc:sldMk cId="1814606690" sldId="2498"/>
            <ac:spMk id="3" creationId="{8076BA02-F33D-AA68-EFAA-EA085BB28A37}"/>
          </ac:spMkLst>
        </pc:spChg>
        <pc:spChg chg="add mod">
          <ac:chgData name="Barry Caudill" userId="252c6edc2c10e03e" providerId="LiveId" clId="{DA1D0A62-9E8F-48E7-BA62-ABFF9C13A4E8}" dt="2024-04-27T19:17:59.635" v="1859" actId="1076"/>
          <ac:spMkLst>
            <pc:docMk/>
            <pc:sldMk cId="1814606690" sldId="2498"/>
            <ac:spMk id="4" creationId="{A548C7C9-B1C9-C9A7-C53A-951BEFA90E66}"/>
          </ac:spMkLst>
        </pc:spChg>
        <pc:spChg chg="mod">
          <ac:chgData name="Barry Caudill" userId="252c6edc2c10e03e" providerId="LiveId" clId="{DA1D0A62-9E8F-48E7-BA62-ABFF9C13A4E8}" dt="2024-04-27T19:18:04.102" v="1861" actId="114"/>
          <ac:spMkLst>
            <pc:docMk/>
            <pc:sldMk cId="1814606690" sldId="2498"/>
            <ac:spMk id="175" creationId="{B47E2B6B-DFE5-C3F5-0B72-ABAE3A8A4BFA}"/>
          </ac:spMkLst>
        </pc:spChg>
        <pc:spChg chg="mod">
          <ac:chgData name="Barry Caudill" userId="252c6edc2c10e03e" providerId="LiveId" clId="{DA1D0A62-9E8F-48E7-BA62-ABFF9C13A4E8}" dt="2024-04-27T19:16:41.520" v="1844" actId="1076"/>
          <ac:spMkLst>
            <pc:docMk/>
            <pc:sldMk cId="1814606690" sldId="2498"/>
            <ac:spMk id="176" creationId="{85A57960-C6CA-98EA-2CC3-9152103B21DC}"/>
          </ac:spMkLst>
        </pc:spChg>
        <pc:spChg chg="mod">
          <ac:chgData name="Barry Caudill" userId="252c6edc2c10e03e" providerId="LiveId" clId="{DA1D0A62-9E8F-48E7-BA62-ABFF9C13A4E8}" dt="2024-04-27T19:16:43.759" v="1845" actId="1076"/>
          <ac:spMkLst>
            <pc:docMk/>
            <pc:sldMk cId="1814606690" sldId="2498"/>
            <ac:spMk id="177" creationId="{FC810794-6793-889F-BBA8-F7DF277507D0}"/>
          </ac:spMkLst>
        </pc:spChg>
        <pc:spChg chg="mod">
          <ac:chgData name="Barry Caudill" userId="252c6edc2c10e03e" providerId="LiveId" clId="{DA1D0A62-9E8F-48E7-BA62-ABFF9C13A4E8}" dt="2024-04-27T19:16:45.573" v="1846" actId="1076"/>
          <ac:spMkLst>
            <pc:docMk/>
            <pc:sldMk cId="1814606690" sldId="2498"/>
            <ac:spMk id="178" creationId="{1608B66F-F64B-7D71-52D1-BC3AE7CBC9E8}"/>
          </ac:spMkLst>
        </pc:spChg>
      </pc:sldChg>
      <pc:sldChg chg="modSp add del mod ord modShow">
        <pc:chgData name="Barry Caudill" userId="252c6edc2c10e03e" providerId="LiveId" clId="{DA1D0A62-9E8F-48E7-BA62-ABFF9C13A4E8}" dt="2024-04-26T14:21:57.729" v="1563" actId="47"/>
        <pc:sldMkLst>
          <pc:docMk/>
          <pc:sldMk cId="3877382797" sldId="2499"/>
        </pc:sldMkLst>
        <pc:spChg chg="mod">
          <ac:chgData name="Barry Caudill" userId="252c6edc2c10e03e" providerId="LiveId" clId="{DA1D0A62-9E8F-48E7-BA62-ABFF9C13A4E8}" dt="2024-04-26T03:13:06.960" v="1265" actId="1076"/>
          <ac:spMkLst>
            <pc:docMk/>
            <pc:sldMk cId="3877382797" sldId="2499"/>
            <ac:spMk id="2" creationId="{5D803399-3BF2-5217-DF44-1B690C7546ED}"/>
          </ac:spMkLst>
        </pc:spChg>
        <pc:spChg chg="mod">
          <ac:chgData name="Barry Caudill" userId="252c6edc2c10e03e" providerId="LiveId" clId="{DA1D0A62-9E8F-48E7-BA62-ABFF9C13A4E8}" dt="2024-04-26T03:12:40.045" v="1261" actId="114"/>
          <ac:spMkLst>
            <pc:docMk/>
            <pc:sldMk cId="3877382797" sldId="2499"/>
            <ac:spMk id="175" creationId="{DD8C9119-AADC-B061-21D4-C385C66EFECC}"/>
          </ac:spMkLst>
        </pc:spChg>
        <pc:spChg chg="mod">
          <ac:chgData name="Barry Caudill" userId="252c6edc2c10e03e" providerId="LiveId" clId="{DA1D0A62-9E8F-48E7-BA62-ABFF9C13A4E8}" dt="2024-04-26T03:12:49.466" v="1262" actId="1076"/>
          <ac:spMkLst>
            <pc:docMk/>
            <pc:sldMk cId="3877382797" sldId="2499"/>
            <ac:spMk id="177" creationId="{9C7F1279-104A-DF4D-BFBF-FE5F5CF31E86}"/>
          </ac:spMkLst>
        </pc:spChg>
        <pc:spChg chg="mod">
          <ac:chgData name="Barry Caudill" userId="252c6edc2c10e03e" providerId="LiveId" clId="{DA1D0A62-9E8F-48E7-BA62-ABFF9C13A4E8}" dt="2024-04-26T03:12:59.239" v="1264" actId="1076"/>
          <ac:spMkLst>
            <pc:docMk/>
            <pc:sldMk cId="3877382797" sldId="2499"/>
            <ac:spMk id="178" creationId="{534AC661-A3F9-F7F4-4533-24183F00E14C}"/>
          </ac:spMkLst>
        </pc:spChg>
      </pc:sldChg>
      <pc:sldChg chg="add del ord">
        <pc:chgData name="Barry Caudill" userId="252c6edc2c10e03e" providerId="LiveId" clId="{DA1D0A62-9E8F-48E7-BA62-ABFF9C13A4E8}" dt="2024-04-26T14:21:57.729" v="1563" actId="47"/>
        <pc:sldMkLst>
          <pc:docMk/>
          <pc:sldMk cId="1214590942" sldId="2500"/>
        </pc:sldMkLst>
      </pc:sldChg>
      <pc:sldChg chg="add del ord">
        <pc:chgData name="Barry Caudill" userId="252c6edc2c10e03e" providerId="LiveId" clId="{DA1D0A62-9E8F-48E7-BA62-ABFF9C13A4E8}" dt="2024-04-26T12:38:56.282" v="1462" actId="47"/>
        <pc:sldMkLst>
          <pc:docMk/>
          <pc:sldMk cId="0" sldId="2501"/>
        </pc:sldMkLst>
      </pc:sldChg>
      <pc:sldChg chg="modSp mod ord modAnim modShow modNotesTx">
        <pc:chgData name="Barry Caudill" userId="252c6edc2c10e03e" providerId="LiveId" clId="{DA1D0A62-9E8F-48E7-BA62-ABFF9C13A4E8}" dt="2024-04-28T03:01:51.501" v="4307"/>
        <pc:sldMkLst>
          <pc:docMk/>
          <pc:sldMk cId="548131863" sldId="2502"/>
        </pc:sldMkLst>
        <pc:spChg chg="mod">
          <ac:chgData name="Barry Caudill" userId="252c6edc2c10e03e" providerId="LiveId" clId="{DA1D0A62-9E8F-48E7-BA62-ABFF9C13A4E8}" dt="2024-04-28T03:01:18.212" v="4305" actId="20577"/>
          <ac:spMkLst>
            <pc:docMk/>
            <pc:sldMk cId="548131863" sldId="2502"/>
            <ac:spMk id="28674" creationId="{78989F2C-F2EB-EC6E-A506-414797364DC2}"/>
          </ac:spMkLst>
        </pc:spChg>
        <pc:spChg chg="mod">
          <ac:chgData name="Barry Caudill" userId="252c6edc2c10e03e" providerId="LiveId" clId="{DA1D0A62-9E8F-48E7-BA62-ABFF9C13A4E8}" dt="2024-04-27T19:34:14.256" v="1998" actId="6549"/>
          <ac:spMkLst>
            <pc:docMk/>
            <pc:sldMk cId="548131863" sldId="2502"/>
            <ac:spMk id="334851" creationId="{7A8AF381-48F5-B411-0C49-2B4CEECDFD28}"/>
          </ac:spMkLst>
        </pc:spChg>
      </pc:sldChg>
      <pc:sldChg chg="modSp new mod">
        <pc:chgData name="Barry Caudill" userId="252c6edc2c10e03e" providerId="LiveId" clId="{DA1D0A62-9E8F-48E7-BA62-ABFF9C13A4E8}" dt="2024-04-28T00:44:16.188" v="2277" actId="27636"/>
        <pc:sldMkLst>
          <pc:docMk/>
          <pc:sldMk cId="110775621" sldId="2503"/>
        </pc:sldMkLst>
        <pc:spChg chg="mod">
          <ac:chgData name="Barry Caudill" userId="252c6edc2c10e03e" providerId="LiveId" clId="{DA1D0A62-9E8F-48E7-BA62-ABFF9C13A4E8}" dt="2024-04-28T00:39:20.329" v="2263" actId="114"/>
          <ac:spMkLst>
            <pc:docMk/>
            <pc:sldMk cId="110775621" sldId="2503"/>
            <ac:spMk id="2" creationId="{326CC45C-8436-03D5-F94A-2AFF25560723}"/>
          </ac:spMkLst>
        </pc:spChg>
        <pc:spChg chg="mod">
          <ac:chgData name="Barry Caudill" userId="252c6edc2c10e03e" providerId="LiveId" clId="{DA1D0A62-9E8F-48E7-BA62-ABFF9C13A4E8}" dt="2024-04-28T00:44:16.188" v="2277" actId="27636"/>
          <ac:spMkLst>
            <pc:docMk/>
            <pc:sldMk cId="110775621" sldId="2503"/>
            <ac:spMk id="3" creationId="{4781FBB2-FAFE-EF64-4565-743EA7F59A1B}"/>
          </ac:spMkLst>
        </pc:spChg>
      </pc:sldChg>
      <pc:sldMasterChg chg="delSldLayout">
        <pc:chgData name="Barry Caudill" userId="252c6edc2c10e03e" providerId="LiveId" clId="{DA1D0A62-9E8F-48E7-BA62-ABFF9C13A4E8}" dt="2024-04-26T14:21:57.729" v="1563" actId="47"/>
        <pc:sldMasterMkLst>
          <pc:docMk/>
          <pc:sldMasterMk cId="2005163350" sldId="2147483660"/>
        </pc:sldMasterMkLst>
        <pc:sldLayoutChg chg="del">
          <pc:chgData name="Barry Caudill" userId="252c6edc2c10e03e" providerId="LiveId" clId="{DA1D0A62-9E8F-48E7-BA62-ABFF9C13A4E8}" dt="2024-04-26T14:21:57.729" v="1563" actId="47"/>
          <pc:sldLayoutMkLst>
            <pc:docMk/>
            <pc:sldMasterMk cId="2005163350" sldId="2147483660"/>
            <pc:sldLayoutMk cId="4242588773" sldId="2147483674"/>
          </pc:sldLayoutMkLst>
        </pc:sldLayoutChg>
      </pc:sldMasterChg>
      <pc:sldMasterChg chg="del delSldLayout">
        <pc:chgData name="Barry Caudill" userId="252c6edc2c10e03e" providerId="LiveId" clId="{DA1D0A62-9E8F-48E7-BA62-ABFF9C13A4E8}" dt="2024-04-26T14:22:35.499" v="1566" actId="47"/>
        <pc:sldMasterMkLst>
          <pc:docMk/>
          <pc:sldMasterMk cId="1661462136" sldId="2147483675"/>
        </pc:sldMasterMkLst>
        <pc:sldLayoutChg chg="del">
          <pc:chgData name="Barry Caudill" userId="252c6edc2c10e03e" providerId="LiveId" clId="{DA1D0A62-9E8F-48E7-BA62-ABFF9C13A4E8}" dt="2024-04-26T14:22:35.499" v="1566" actId="47"/>
          <pc:sldLayoutMkLst>
            <pc:docMk/>
            <pc:sldMasterMk cId="1661462136" sldId="2147483675"/>
            <pc:sldLayoutMk cId="983022909" sldId="2147483676"/>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1026274033" sldId="2147483677"/>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2706645723" sldId="2147483678"/>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4289321076" sldId="2147483679"/>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3842028663" sldId="2147483680"/>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1676734874" sldId="2147483681"/>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2148295787" sldId="2147483682"/>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4201236859" sldId="2147483683"/>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4172999956" sldId="2147483684"/>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2155532852" sldId="2147483685"/>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3388593708" sldId="2147483686"/>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8046924" sldId="2147483687"/>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2703511546" sldId="2147483688"/>
          </pc:sldLayoutMkLst>
        </pc:sldLayoutChg>
        <pc:sldLayoutChg chg="del">
          <pc:chgData name="Barry Caudill" userId="252c6edc2c10e03e" providerId="LiveId" clId="{DA1D0A62-9E8F-48E7-BA62-ABFF9C13A4E8}" dt="2024-04-26T14:22:35.499" v="1566" actId="47"/>
          <pc:sldLayoutMkLst>
            <pc:docMk/>
            <pc:sldMasterMk cId="1661462136" sldId="2147483675"/>
            <pc:sldLayoutMk cId="1036825564" sldId="2147483689"/>
          </pc:sldLayoutMkLst>
        </pc:sldLayoutChg>
      </pc:sldMasterChg>
      <pc:sldMasterChg chg="del delSldLayout">
        <pc:chgData name="Barry Caudill" userId="252c6edc2c10e03e" providerId="LiveId" clId="{DA1D0A62-9E8F-48E7-BA62-ABFF9C13A4E8}" dt="2024-04-26T14:22:35.499" v="1566" actId="47"/>
        <pc:sldMasterMkLst>
          <pc:docMk/>
          <pc:sldMasterMk cId="2491969417" sldId="2147483690"/>
        </pc:sldMasterMkLst>
        <pc:sldLayoutChg chg="del">
          <pc:chgData name="Barry Caudill" userId="252c6edc2c10e03e" providerId="LiveId" clId="{DA1D0A62-9E8F-48E7-BA62-ABFF9C13A4E8}" dt="2024-04-26T14:22:35.499" v="1566" actId="47"/>
          <pc:sldLayoutMkLst>
            <pc:docMk/>
            <pc:sldMasterMk cId="2491969417" sldId="2147483690"/>
            <pc:sldLayoutMk cId="287888713" sldId="2147483691"/>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3218700684" sldId="2147483692"/>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4093155924" sldId="2147483693"/>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4158745684" sldId="2147483694"/>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4168175688" sldId="2147483695"/>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2036395059" sldId="2147483696"/>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1884473672" sldId="2147483697"/>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3245328494" sldId="2147483698"/>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1912085992" sldId="2147483699"/>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1631675017" sldId="2147483700"/>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159785033" sldId="2147483701"/>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106991419" sldId="2147483702"/>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3225711214" sldId="2147483703"/>
          </pc:sldLayoutMkLst>
        </pc:sldLayoutChg>
        <pc:sldLayoutChg chg="del">
          <pc:chgData name="Barry Caudill" userId="252c6edc2c10e03e" providerId="LiveId" clId="{DA1D0A62-9E8F-48E7-BA62-ABFF9C13A4E8}" dt="2024-04-26T14:22:35.499" v="1566" actId="47"/>
          <pc:sldLayoutMkLst>
            <pc:docMk/>
            <pc:sldMasterMk cId="2491969417" sldId="2147483690"/>
            <pc:sldLayoutMk cId="562049189" sldId="2147483704"/>
          </pc:sldLayoutMkLst>
        </pc:sldLayoutChg>
      </pc:sldMasterChg>
      <pc:sldMasterChg chg="del delSldLayout">
        <pc:chgData name="Barry Caudill" userId="252c6edc2c10e03e" providerId="LiveId" clId="{DA1D0A62-9E8F-48E7-BA62-ABFF9C13A4E8}" dt="2024-04-26T12:43:40.537" v="1493" actId="47"/>
        <pc:sldMasterMkLst>
          <pc:docMk/>
          <pc:sldMasterMk cId="628288364" sldId="2147483705"/>
        </pc:sldMasterMkLst>
        <pc:sldLayoutChg chg="del">
          <pc:chgData name="Barry Caudill" userId="252c6edc2c10e03e" providerId="LiveId" clId="{DA1D0A62-9E8F-48E7-BA62-ABFF9C13A4E8}" dt="2024-04-26T12:43:40.537" v="1493" actId="47"/>
          <pc:sldLayoutMkLst>
            <pc:docMk/>
            <pc:sldMasterMk cId="628288364" sldId="2147483705"/>
            <pc:sldLayoutMk cId="1435941618" sldId="2147483706"/>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693347243" sldId="2147483707"/>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1304743274" sldId="2147483708"/>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780586903" sldId="2147483709"/>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1038627915" sldId="2147483710"/>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1669265093" sldId="2147483711"/>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3062060877" sldId="2147483712"/>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746445568" sldId="2147483713"/>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2050570457" sldId="2147483714"/>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1959632915" sldId="2147483715"/>
          </pc:sldLayoutMkLst>
        </pc:sldLayoutChg>
        <pc:sldLayoutChg chg="del">
          <pc:chgData name="Barry Caudill" userId="252c6edc2c10e03e" providerId="LiveId" clId="{DA1D0A62-9E8F-48E7-BA62-ABFF9C13A4E8}" dt="2024-04-26T12:43:40.537" v="1493" actId="47"/>
          <pc:sldLayoutMkLst>
            <pc:docMk/>
            <pc:sldMasterMk cId="628288364" sldId="2147483705"/>
            <pc:sldLayoutMk cId="265096162" sldId="214748371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4307C-40D1-4296-826B-E8B5C125A26F}" type="datetimeFigureOut">
              <a:rPr lang="en-US" smtClean="0"/>
              <a:t>4/27/2024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A9439-2F5D-45AB-9DA4-7397F3D732C9}" type="slidenum">
              <a:rPr lang="en-US" smtClean="0"/>
              <a:t>‹#›</a:t>
            </a:fld>
            <a:endParaRPr lang="en-US"/>
          </a:p>
        </p:txBody>
      </p:sp>
    </p:spTree>
    <p:extLst>
      <p:ext uri="{BB962C8B-B14F-4D97-AF65-F5344CB8AC3E}">
        <p14:creationId xmlns:p14="http://schemas.microsoft.com/office/powerpoint/2010/main" val="150192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D83C2A6-1839-17AE-1EB0-E73BE3024585}"/>
              </a:ext>
            </a:extLst>
          </p:cNvPr>
          <p:cNvSpPr>
            <a:spLocks noGrp="1" noRot="1" noChangeAspect="1" noChangeArrowheads="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F8E64316-8BB4-BBAB-20C6-EB981DA6F889}"/>
              </a:ext>
            </a:extLst>
          </p:cNvPr>
          <p:cNvSpPr>
            <a:spLocks noGrp="1"/>
          </p:cNvSpPr>
          <p:nvPr>
            <p:ph type="body" idx="1"/>
          </p:nvPr>
        </p:nvSpPr>
        <p:spPr/>
        <p:txBody>
          <a:bodyPr>
            <a:normAutofit/>
          </a:bodyPr>
          <a:lstStyle/>
          <a:p>
            <a:pPr>
              <a:defRPr/>
            </a:pPr>
            <a:endParaRPr lang="en-US" dirty="0">
              <a:latin typeface="+mn-lt"/>
            </a:endParaRPr>
          </a:p>
          <a:p>
            <a:pPr>
              <a:defRPr/>
            </a:pPr>
            <a:endParaRPr lang="en-US" dirty="0"/>
          </a:p>
        </p:txBody>
      </p:sp>
      <p:sp>
        <p:nvSpPr>
          <p:cNvPr id="111620" name="Slide Number Placeholder 3">
            <a:extLst>
              <a:ext uri="{FF2B5EF4-FFF2-40B4-BE49-F238E27FC236}">
                <a16:creationId xmlns:a16="http://schemas.microsoft.com/office/drawing/2014/main" id="{129F327A-F0EA-23AA-1B3C-FD464419D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panose="020B0604020202020204" pitchFamily="34" charset="0"/>
                <a:cs typeface="Arial" panose="020B0604020202020204" pitchFamily="34" charset="0"/>
              </a:defRPr>
            </a:lvl1pPr>
            <a:lvl2pPr marL="742950" indent="-285750" defTabSz="912813">
              <a:defRPr sz="2400" b="1">
                <a:solidFill>
                  <a:schemeClr val="tx1"/>
                </a:solidFill>
                <a:latin typeface="Arial" panose="020B0604020202020204" pitchFamily="34" charset="0"/>
                <a:cs typeface="Arial" panose="020B0604020202020204" pitchFamily="34" charset="0"/>
              </a:defRPr>
            </a:lvl2pPr>
            <a:lvl3pPr marL="1143000" indent="-228600" defTabSz="912813">
              <a:defRPr sz="2400" b="1">
                <a:solidFill>
                  <a:schemeClr val="tx1"/>
                </a:solidFill>
                <a:latin typeface="Arial" panose="020B0604020202020204" pitchFamily="34" charset="0"/>
                <a:cs typeface="Arial" panose="020B0604020202020204" pitchFamily="34" charset="0"/>
              </a:defRPr>
            </a:lvl3pPr>
            <a:lvl4pPr marL="1600200" indent="-228600" defTabSz="912813">
              <a:defRPr sz="2400" b="1">
                <a:solidFill>
                  <a:schemeClr val="tx1"/>
                </a:solidFill>
                <a:latin typeface="Arial" panose="020B0604020202020204" pitchFamily="34" charset="0"/>
                <a:cs typeface="Arial" panose="020B0604020202020204" pitchFamily="34" charset="0"/>
              </a:defRPr>
            </a:lvl4pPr>
            <a:lvl5pPr marL="2057400" indent="-228600" defTabSz="912813">
              <a:defRPr sz="2400" b="1">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4434C3F7-BCCE-41D4-B070-683CAEABCBB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DB5E6787-CE4B-BEE7-2990-D8C09CC326DF}"/>
              </a:ext>
            </a:extLst>
          </p:cNvPr>
          <p:cNvSpPr>
            <a:spLocks noGrp="1" noRot="1" noChangeAspect="1" noChangeArrowheads="1" noTextEdit="1"/>
          </p:cNvSpPr>
          <p:nvPr>
            <p:ph type="sldImg"/>
          </p:nvPr>
        </p:nvSpPr>
        <p:spPr>
          <a:ln/>
        </p:spPr>
      </p:sp>
      <p:sp>
        <p:nvSpPr>
          <p:cNvPr id="145411" name="Notes Placeholder 2">
            <a:extLst>
              <a:ext uri="{FF2B5EF4-FFF2-40B4-BE49-F238E27FC236}">
                <a16:creationId xmlns:a16="http://schemas.microsoft.com/office/drawing/2014/main" id="{C8976DEF-D2B1-4C99-339F-46B6D79DFE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5412" name="Slide Number Placeholder 3">
            <a:extLst>
              <a:ext uri="{FF2B5EF4-FFF2-40B4-BE49-F238E27FC236}">
                <a16:creationId xmlns:a16="http://schemas.microsoft.com/office/drawing/2014/main" id="{0EA9321E-3CFF-7E79-4D38-6A3EFEBF13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D534CA-C8BB-45E6-87D8-0F7A45C9744B}"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243896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383F113C-C065-6122-85DD-BCBFD6C98BAC}"/>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70E32462-2693-EE5F-EEF8-2BD141F474E1}"/>
              </a:ext>
            </a:extLst>
          </p:cNvPr>
          <p:cNvSpPr>
            <a:spLocks noGrp="1"/>
          </p:cNvSpPr>
          <p:nvPr>
            <p:ph type="body" idx="1"/>
          </p:nvPr>
        </p:nvSpPr>
        <p:spPr>
          <a:ln/>
        </p:spPr>
        <p:txBody>
          <a:bodyPr/>
          <a:lstStyle/>
          <a:p>
            <a:pPr>
              <a:defRPr/>
            </a:pPr>
            <a:endParaRPr lang="en-US" altLang="en-US" dirty="0"/>
          </a:p>
        </p:txBody>
      </p:sp>
      <p:sp>
        <p:nvSpPr>
          <p:cNvPr id="149508" name="Slide Number Placeholder 3">
            <a:extLst>
              <a:ext uri="{FF2B5EF4-FFF2-40B4-BE49-F238E27FC236}">
                <a16:creationId xmlns:a16="http://schemas.microsoft.com/office/drawing/2014/main" id="{2DE7B9E7-19FE-6622-88E7-2FAC253B48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E3066311-B3AD-46AB-9A25-2F8F07EF4506}" type="slidenum">
              <a:rPr lang="en-US" altLang="en-US" sz="1200" b="0" smtClean="0">
                <a:solidFill>
                  <a:srgbClr val="000000"/>
                </a:solidFill>
                <a:latin typeface="Times New Roman" panose="02020603050405020304" pitchFamily="18" charset="0"/>
              </a:rPr>
              <a:pPr/>
              <a:t>16</a:t>
            </a:fld>
            <a:endParaRPr lang="en-US" altLang="en-US" sz="1200" b="0">
              <a:solidFill>
                <a:srgbClr val="000000"/>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F3365A28-5825-4838-F602-A1D86029F291}"/>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DB7C718D-8A22-BA8D-A150-CEE2B8B5FC10}"/>
              </a:ext>
            </a:extLst>
          </p:cNvPr>
          <p:cNvSpPr>
            <a:spLocks noGrp="1"/>
          </p:cNvSpPr>
          <p:nvPr>
            <p:ph type="body" idx="1"/>
          </p:nvPr>
        </p:nvSpPr>
        <p:spPr>
          <a:ln/>
        </p:spPr>
        <p:txBody>
          <a:bodyPr/>
          <a:lstStyle/>
          <a:p>
            <a:pPr>
              <a:defRPr/>
            </a:pPr>
            <a:endParaRPr lang="en-US" altLang="en-US" dirty="0"/>
          </a:p>
        </p:txBody>
      </p:sp>
      <p:sp>
        <p:nvSpPr>
          <p:cNvPr id="151556" name="Slide Number Placeholder 3">
            <a:extLst>
              <a:ext uri="{FF2B5EF4-FFF2-40B4-BE49-F238E27FC236}">
                <a16:creationId xmlns:a16="http://schemas.microsoft.com/office/drawing/2014/main" id="{1CAF6C4E-80D4-1690-AF59-53A1479433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7A33F11A-50D4-4E9A-B408-084B79E049F6}" type="slidenum">
              <a:rPr lang="en-US" altLang="en-US" sz="1200" b="0" smtClean="0">
                <a:solidFill>
                  <a:srgbClr val="000000"/>
                </a:solidFill>
                <a:latin typeface="Times New Roman" panose="02020603050405020304" pitchFamily="18" charset="0"/>
              </a:rPr>
              <a:pPr/>
              <a:t>17</a:t>
            </a:fld>
            <a:endParaRPr lang="en-US" altLang="en-US" sz="1200" b="0">
              <a:solidFill>
                <a:srgbClr val="000000"/>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DB5E6787-CE4B-BEE7-2990-D8C09CC326DF}"/>
              </a:ext>
            </a:extLst>
          </p:cNvPr>
          <p:cNvSpPr>
            <a:spLocks noGrp="1" noRot="1" noChangeAspect="1" noChangeArrowheads="1" noTextEdit="1"/>
          </p:cNvSpPr>
          <p:nvPr>
            <p:ph type="sldImg"/>
          </p:nvPr>
        </p:nvSpPr>
        <p:spPr>
          <a:ln/>
        </p:spPr>
      </p:sp>
      <p:sp>
        <p:nvSpPr>
          <p:cNvPr id="145411" name="Notes Placeholder 2">
            <a:extLst>
              <a:ext uri="{FF2B5EF4-FFF2-40B4-BE49-F238E27FC236}">
                <a16:creationId xmlns:a16="http://schemas.microsoft.com/office/drawing/2014/main" id="{C8976DEF-D2B1-4C99-339F-46B6D79DFE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5412" name="Slide Number Placeholder 3">
            <a:extLst>
              <a:ext uri="{FF2B5EF4-FFF2-40B4-BE49-F238E27FC236}">
                <a16:creationId xmlns:a16="http://schemas.microsoft.com/office/drawing/2014/main" id="{0EA9321E-3CFF-7E79-4D38-6A3EFEBF13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C1D534CA-C8BB-45E6-87D8-0F7A45C9744B}" type="slidenum">
              <a:rPr lang="en-US" altLang="en-US" sz="1200" b="0" smtClean="0">
                <a:latin typeface="Times New Roman" panose="02020603050405020304" pitchFamily="18" charset="0"/>
              </a:rPr>
              <a:pPr/>
              <a:t>18</a:t>
            </a:fld>
            <a:endParaRPr lang="en-US" altLang="en-US" sz="1200" b="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62D13730-DEA8-DD1F-64B0-34677E77A50E}"/>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EDE5AC5B-EC48-C440-B9AA-488A7C01F8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2" name="Slide Number Placeholder 3">
            <a:extLst>
              <a:ext uri="{FF2B5EF4-FFF2-40B4-BE49-F238E27FC236}">
                <a16:creationId xmlns:a16="http://schemas.microsoft.com/office/drawing/2014/main" id="{5EB8EB16-A030-0E38-A3B2-A8BD72C2C1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34286740-32A9-4456-A395-88AA66E04A44}" type="slidenum">
              <a:rPr lang="en-US" altLang="en-US" sz="1200" b="0" smtClean="0">
                <a:latin typeface="Times New Roman" panose="02020603050405020304" pitchFamily="18" charset="0"/>
              </a:rPr>
              <a:pPr/>
              <a:t>19</a:t>
            </a:fld>
            <a:endParaRPr lang="en-US" altLang="en-US" sz="1200" b="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49767116-EE0C-A48B-9A97-8586AD8A04AD}"/>
              </a:ext>
            </a:extLst>
          </p:cNvPr>
          <p:cNvSpPr>
            <a:spLocks noGrp="1" noRot="1" noChangeAspect="1" noChangeArrowheads="1" noTextEdit="1"/>
          </p:cNvSpPr>
          <p:nvPr>
            <p:ph type="sldImg"/>
          </p:nvPr>
        </p:nvSpPr>
        <p:spPr>
          <a:ln/>
        </p:spPr>
      </p:sp>
      <p:sp>
        <p:nvSpPr>
          <p:cNvPr id="159747" name="Notes Placeholder 2">
            <a:extLst>
              <a:ext uri="{FF2B5EF4-FFF2-40B4-BE49-F238E27FC236}">
                <a16:creationId xmlns:a16="http://schemas.microsoft.com/office/drawing/2014/main" id="{4B88CFF3-8960-7974-6AEA-E6DEC4EECC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9748" name="Slide Number Placeholder 3">
            <a:extLst>
              <a:ext uri="{FF2B5EF4-FFF2-40B4-BE49-F238E27FC236}">
                <a16:creationId xmlns:a16="http://schemas.microsoft.com/office/drawing/2014/main" id="{A78858B2-98EA-6426-25A8-7730F7A87C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D35041F0-EFB0-46FA-BC14-BD11CBEB8893}" type="slidenum">
              <a:rPr lang="en-US" altLang="en-US" sz="1200" b="0" smtClean="0">
                <a:solidFill>
                  <a:srgbClr val="000000"/>
                </a:solidFill>
                <a:latin typeface="Times New Roman" panose="02020603050405020304" pitchFamily="18" charset="0"/>
              </a:rPr>
              <a:pPr/>
              <a:t>20</a:t>
            </a:fld>
            <a:endParaRPr lang="en-US" altLang="en-US" sz="1200" b="0">
              <a:solidFill>
                <a:srgbClr val="000000"/>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7D2874FD-765D-B9FF-54AE-96A5F65A7329}"/>
              </a:ext>
            </a:extLst>
          </p:cNvPr>
          <p:cNvSpPr>
            <a:spLocks noGrp="1" noRot="1" noChangeAspect="1" noChangeArrowheads="1" noTextEdit="1"/>
          </p:cNvSpPr>
          <p:nvPr>
            <p:ph type="sldImg"/>
          </p:nvPr>
        </p:nvSpPr>
        <p:spPr>
          <a:ln/>
        </p:spPr>
      </p:sp>
      <p:sp>
        <p:nvSpPr>
          <p:cNvPr id="146435" name="Notes Placeholder 2">
            <a:extLst>
              <a:ext uri="{FF2B5EF4-FFF2-40B4-BE49-F238E27FC236}">
                <a16:creationId xmlns:a16="http://schemas.microsoft.com/office/drawing/2014/main" id="{7B3A6A45-BEA2-F47E-B324-B0A8A5D6E17C}"/>
              </a:ext>
            </a:extLst>
          </p:cNvPr>
          <p:cNvSpPr>
            <a:spLocks noGrp="1"/>
          </p:cNvSpPr>
          <p:nvPr>
            <p:ph type="body" idx="1"/>
          </p:nvPr>
        </p:nvSpPr>
        <p:spPr>
          <a:ln/>
        </p:spPr>
        <p:txBody>
          <a:bodyPr/>
          <a:lstStyle/>
          <a:p>
            <a:pPr>
              <a:defRPr/>
            </a:pPr>
            <a:endParaRPr lang="en-US" altLang="en-US" dirty="0"/>
          </a:p>
        </p:txBody>
      </p:sp>
      <p:sp>
        <p:nvSpPr>
          <p:cNvPr id="157700" name="Slide Number Placeholder 3">
            <a:extLst>
              <a:ext uri="{FF2B5EF4-FFF2-40B4-BE49-F238E27FC236}">
                <a16:creationId xmlns:a16="http://schemas.microsoft.com/office/drawing/2014/main" id="{00592931-6D34-2EE2-D7E5-9205AA07C6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44C344E2-7901-4DB3-9948-440A8B5135C6}" type="slidenum">
              <a:rPr lang="en-US" altLang="en-US" sz="1200" b="0" smtClean="0">
                <a:solidFill>
                  <a:srgbClr val="000000"/>
                </a:solidFill>
                <a:latin typeface="Times New Roman" panose="02020603050405020304" pitchFamily="18" charset="0"/>
              </a:rPr>
              <a:pPr/>
              <a:t>21</a:t>
            </a:fld>
            <a:endParaRPr lang="en-US" altLang="en-US" sz="1200" b="0">
              <a:solidFill>
                <a:srgbClr val="000000"/>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4FBFA2E0-E0A7-4F66-0BD0-702049889579}"/>
              </a:ext>
            </a:extLst>
          </p:cNvPr>
          <p:cNvSpPr>
            <a:spLocks noGrp="1" noRot="1" noChangeAspect="1" noChangeArrowheads="1" noTextEdit="1"/>
          </p:cNvSpPr>
          <p:nvPr>
            <p:ph type="sldImg"/>
          </p:nvPr>
        </p:nvSpPr>
        <p:spPr>
          <a:ln/>
        </p:spPr>
      </p:sp>
      <p:sp>
        <p:nvSpPr>
          <p:cNvPr id="146435" name="Notes Placeholder 2">
            <a:extLst>
              <a:ext uri="{FF2B5EF4-FFF2-40B4-BE49-F238E27FC236}">
                <a16:creationId xmlns:a16="http://schemas.microsoft.com/office/drawing/2014/main" id="{CACF7F3F-6651-0495-3318-D35337B1567A}"/>
              </a:ext>
            </a:extLst>
          </p:cNvPr>
          <p:cNvSpPr>
            <a:spLocks noGrp="1"/>
          </p:cNvSpPr>
          <p:nvPr>
            <p:ph type="body" idx="1"/>
          </p:nvPr>
        </p:nvSpPr>
        <p:spPr>
          <a:ln/>
        </p:spPr>
        <p:txBody>
          <a:bodyPr/>
          <a:lstStyle/>
          <a:p>
            <a:pPr>
              <a:defRPr/>
            </a:pPr>
            <a:endParaRPr lang="en-US" altLang="en-US" dirty="0"/>
          </a:p>
        </p:txBody>
      </p:sp>
      <p:sp>
        <p:nvSpPr>
          <p:cNvPr id="161796" name="Slide Number Placeholder 3">
            <a:extLst>
              <a:ext uri="{FF2B5EF4-FFF2-40B4-BE49-F238E27FC236}">
                <a16:creationId xmlns:a16="http://schemas.microsoft.com/office/drawing/2014/main" id="{1F8C2FF9-2BA3-8FC1-3B29-A834462D59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974C0760-1AB4-4ED2-98C5-8EFEF1758064}" type="slidenum">
              <a:rPr lang="en-US" altLang="en-US" sz="1200" b="0" smtClean="0">
                <a:latin typeface="Times New Roman" panose="02020603050405020304" pitchFamily="18" charset="0"/>
              </a:rPr>
              <a:pPr/>
              <a:t>23</a:t>
            </a:fld>
            <a:endParaRPr lang="en-US" altLang="en-US" sz="1200" b="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BCEC7BFC-51EC-1C3E-7739-EEB44AAB09F9}"/>
              </a:ext>
            </a:extLst>
          </p:cNvPr>
          <p:cNvSpPr>
            <a:spLocks noGrp="1" noRot="1" noChangeAspect="1" noChangeArrowheads="1" noTextEdit="1"/>
          </p:cNvSpPr>
          <p:nvPr>
            <p:ph type="sldImg"/>
          </p:nvPr>
        </p:nvSpPr>
        <p:spPr>
          <a:ln/>
        </p:spPr>
      </p:sp>
      <p:sp>
        <p:nvSpPr>
          <p:cNvPr id="217091" name="Notes Placeholder 2">
            <a:extLst>
              <a:ext uri="{FF2B5EF4-FFF2-40B4-BE49-F238E27FC236}">
                <a16:creationId xmlns:a16="http://schemas.microsoft.com/office/drawing/2014/main" id="{75B525D8-9DBB-6217-4B83-37787F8B8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7092" name="Slide Number Placeholder 3">
            <a:extLst>
              <a:ext uri="{FF2B5EF4-FFF2-40B4-BE49-F238E27FC236}">
                <a16:creationId xmlns:a16="http://schemas.microsoft.com/office/drawing/2014/main" id="{71DF73B9-B8EE-1602-574D-E95DC81B21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1D9827E9-256D-488C-838C-EF6506B67BCE}" type="slidenum">
              <a:rPr lang="en-US" altLang="en-US" sz="1200" b="0" smtClean="0">
                <a:latin typeface="Times New Roman" panose="02020603050405020304" pitchFamily="18" charset="0"/>
              </a:rPr>
              <a:pPr/>
              <a:t>24</a:t>
            </a:fld>
            <a:endParaRPr lang="en-US" altLang="en-US" sz="1200" b="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0E092D11-E8F2-2735-7154-A1D564CF22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FF4B5FDF-81F3-4932-93D7-36FF1E2F0C4D}" type="slidenum">
              <a:rPr lang="en-US" altLang="en-US" sz="1200" b="0" smtClean="0">
                <a:solidFill>
                  <a:srgbClr val="000000"/>
                </a:solidFill>
              </a:rPr>
              <a:pPr/>
              <a:t>25</a:t>
            </a:fld>
            <a:endParaRPr lang="en-US" altLang="en-US" sz="1200" b="0">
              <a:solidFill>
                <a:srgbClr val="000000"/>
              </a:solidFill>
            </a:endParaRPr>
          </a:p>
        </p:txBody>
      </p:sp>
      <p:sp>
        <p:nvSpPr>
          <p:cNvPr id="219139" name="Rectangle 2">
            <a:extLst>
              <a:ext uri="{FF2B5EF4-FFF2-40B4-BE49-F238E27FC236}">
                <a16:creationId xmlns:a16="http://schemas.microsoft.com/office/drawing/2014/main" id="{5F390E93-6C7A-A660-33F1-0FD3A89D560E}"/>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4D0A7F6B-63C9-8024-7313-1DD3503C0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F74898CC-6892-78CB-DD2B-664C9191D121}"/>
              </a:ext>
            </a:extLst>
          </p:cNvPr>
          <p:cNvSpPr>
            <a:spLocks noGrp="1" noRot="1" noChangeAspect="1" noChangeArrowheads="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7F64E9B8-D7D3-A74E-0AC2-43D15EBEC1FF}"/>
              </a:ext>
            </a:extLst>
          </p:cNvPr>
          <p:cNvSpPr>
            <a:spLocks noGrp="1"/>
          </p:cNvSpPr>
          <p:nvPr>
            <p:ph type="body" idx="1"/>
          </p:nvPr>
        </p:nvSpPr>
        <p:spPr/>
        <p:txBody>
          <a:bodyPr/>
          <a:lstStyle/>
          <a:p>
            <a:pPr>
              <a:defRPr/>
            </a:pPr>
            <a:endParaRPr lang="en-US" dirty="0">
              <a:latin typeface="+mn-lt"/>
            </a:endParaRPr>
          </a:p>
          <a:p>
            <a:pPr>
              <a:defRPr/>
            </a:pPr>
            <a:endParaRPr lang="en-US" dirty="0">
              <a:latin typeface="+mn-lt"/>
            </a:endParaRPr>
          </a:p>
        </p:txBody>
      </p:sp>
      <p:sp>
        <p:nvSpPr>
          <p:cNvPr id="115716" name="Slide Number Placeholder 3">
            <a:extLst>
              <a:ext uri="{FF2B5EF4-FFF2-40B4-BE49-F238E27FC236}">
                <a16:creationId xmlns:a16="http://schemas.microsoft.com/office/drawing/2014/main" id="{6627119D-4C80-B745-A151-B7AE28CB25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panose="020B0604020202020204" pitchFamily="34" charset="0"/>
                <a:cs typeface="Arial" panose="020B0604020202020204" pitchFamily="34" charset="0"/>
              </a:defRPr>
            </a:lvl1pPr>
            <a:lvl2pPr marL="742950" indent="-285750" defTabSz="912813">
              <a:defRPr sz="2400" b="1">
                <a:solidFill>
                  <a:schemeClr val="tx1"/>
                </a:solidFill>
                <a:latin typeface="Arial" panose="020B0604020202020204" pitchFamily="34" charset="0"/>
                <a:cs typeface="Arial" panose="020B0604020202020204" pitchFamily="34" charset="0"/>
              </a:defRPr>
            </a:lvl2pPr>
            <a:lvl3pPr marL="1143000" indent="-228600" defTabSz="912813">
              <a:defRPr sz="2400" b="1">
                <a:solidFill>
                  <a:schemeClr val="tx1"/>
                </a:solidFill>
                <a:latin typeface="Arial" panose="020B0604020202020204" pitchFamily="34" charset="0"/>
                <a:cs typeface="Arial" panose="020B0604020202020204" pitchFamily="34" charset="0"/>
              </a:defRPr>
            </a:lvl3pPr>
            <a:lvl4pPr marL="1600200" indent="-228600" defTabSz="912813">
              <a:defRPr sz="2400" b="1">
                <a:solidFill>
                  <a:schemeClr val="tx1"/>
                </a:solidFill>
                <a:latin typeface="Arial" panose="020B0604020202020204" pitchFamily="34" charset="0"/>
                <a:cs typeface="Arial" panose="020B0604020202020204" pitchFamily="34" charset="0"/>
              </a:defRPr>
            </a:lvl4pPr>
            <a:lvl5pPr marL="2057400" indent="-228600" defTabSz="912813">
              <a:defRPr sz="2400" b="1">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4C07069C-EBB7-422C-B99B-2196516624E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07AB85D1-FFBE-73C3-7425-510A4815AF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01B4A3EB-49C4-4653-97C6-41FB2D0047DA}" type="slidenum">
              <a:rPr lang="en-US" altLang="en-US" sz="1200" b="0" smtClean="0">
                <a:solidFill>
                  <a:srgbClr val="000000"/>
                </a:solidFill>
              </a:rPr>
              <a:pPr/>
              <a:t>26</a:t>
            </a:fld>
            <a:endParaRPr lang="en-US" altLang="en-US" sz="1200" b="0">
              <a:solidFill>
                <a:srgbClr val="000000"/>
              </a:solidFill>
            </a:endParaRPr>
          </a:p>
        </p:txBody>
      </p:sp>
      <p:sp>
        <p:nvSpPr>
          <p:cNvPr id="221187" name="Rectangle 2">
            <a:extLst>
              <a:ext uri="{FF2B5EF4-FFF2-40B4-BE49-F238E27FC236}">
                <a16:creationId xmlns:a16="http://schemas.microsoft.com/office/drawing/2014/main" id="{18A25A1A-147E-D8B1-1F25-B883BF773F17}"/>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D299F589-3444-3075-A717-9BC1818C9F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88CBB1B5-AFB4-3BB5-39AF-D6F8912C1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446C48AD-1981-4DB4-87E8-3BE99CCFF24E}" type="slidenum">
              <a:rPr lang="en-US" altLang="en-US" sz="1200" b="0" smtClean="0">
                <a:solidFill>
                  <a:srgbClr val="000000"/>
                </a:solidFill>
              </a:rPr>
              <a:pPr/>
              <a:t>27</a:t>
            </a:fld>
            <a:endParaRPr lang="en-US" altLang="en-US" sz="1200" b="0">
              <a:solidFill>
                <a:srgbClr val="000000"/>
              </a:solidFill>
            </a:endParaRPr>
          </a:p>
        </p:txBody>
      </p:sp>
      <p:sp>
        <p:nvSpPr>
          <p:cNvPr id="223235" name="Rectangle 2">
            <a:extLst>
              <a:ext uri="{FF2B5EF4-FFF2-40B4-BE49-F238E27FC236}">
                <a16:creationId xmlns:a16="http://schemas.microsoft.com/office/drawing/2014/main" id="{B6EAA209-8966-3004-4E33-AEE14561411D}"/>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872C93D3-9598-18DD-113B-96A7FEE5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EB9EC074-0FA7-4ECB-6114-328525372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7994023E-FD89-454F-88CA-199A2DB7F756}" type="slidenum">
              <a:rPr lang="en-US" altLang="en-US" sz="1200" b="0" smtClean="0">
                <a:solidFill>
                  <a:srgbClr val="000000"/>
                </a:solidFill>
              </a:rPr>
              <a:pPr/>
              <a:t>28</a:t>
            </a:fld>
            <a:endParaRPr lang="en-US" altLang="en-US" sz="1200" b="0">
              <a:solidFill>
                <a:srgbClr val="000000"/>
              </a:solidFill>
            </a:endParaRPr>
          </a:p>
        </p:txBody>
      </p:sp>
      <p:sp>
        <p:nvSpPr>
          <p:cNvPr id="234499" name="Rectangle 2">
            <a:extLst>
              <a:ext uri="{FF2B5EF4-FFF2-40B4-BE49-F238E27FC236}">
                <a16:creationId xmlns:a16="http://schemas.microsoft.com/office/drawing/2014/main" id="{1BB893AA-17B9-BE9E-C28B-2FCC1B5B5DDA}"/>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74E9DC07-3432-4E87-F8FB-C4E24322F3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a:extLst>
              <a:ext uri="{FF2B5EF4-FFF2-40B4-BE49-F238E27FC236}">
                <a16:creationId xmlns:a16="http://schemas.microsoft.com/office/drawing/2014/main" id="{78F112BE-283D-2B8C-524E-6A64DB5D83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57DF36E2-98F4-4603-AB65-68276B77134E}" type="slidenum">
              <a:rPr lang="en-US" altLang="en-US" sz="1200" b="0" smtClean="0">
                <a:solidFill>
                  <a:srgbClr val="000000"/>
                </a:solidFill>
              </a:rPr>
              <a:pPr/>
              <a:t>29</a:t>
            </a:fld>
            <a:endParaRPr lang="en-US" altLang="en-US" sz="1200" b="0">
              <a:solidFill>
                <a:srgbClr val="000000"/>
              </a:solidFill>
            </a:endParaRPr>
          </a:p>
        </p:txBody>
      </p:sp>
      <p:sp>
        <p:nvSpPr>
          <p:cNvPr id="236547" name="Rectangle 2">
            <a:extLst>
              <a:ext uri="{FF2B5EF4-FFF2-40B4-BE49-F238E27FC236}">
                <a16:creationId xmlns:a16="http://schemas.microsoft.com/office/drawing/2014/main" id="{D3FA8C05-BDEF-8629-6CFD-19B6B235AD4A}"/>
              </a:ext>
            </a:extLst>
          </p:cNvPr>
          <p:cNvSpPr>
            <a:spLocks noGrp="1" noRot="1" noChangeAspect="1" noChangeArrowheads="1" noTextEdit="1"/>
          </p:cNvSpPr>
          <p:nvPr>
            <p:ph type="sldImg"/>
          </p:nvPr>
        </p:nvSpPr>
        <p:spPr>
          <a:xfrm>
            <a:off x="385763" y="685800"/>
            <a:ext cx="6096000" cy="3429000"/>
          </a:xfrm>
          <a:ln/>
        </p:spPr>
      </p:sp>
      <p:sp>
        <p:nvSpPr>
          <p:cNvPr id="236548" name="Rectangle 3">
            <a:extLst>
              <a:ext uri="{FF2B5EF4-FFF2-40B4-BE49-F238E27FC236}">
                <a16:creationId xmlns:a16="http://schemas.microsoft.com/office/drawing/2014/main" id="{FD2FA2EC-9D6E-9FC6-E3F7-8D51B319FD0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98AA228B-B338-068B-2574-572EBB5031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00D2490E-41A7-43D4-9ADC-BCA23D5DB4CC}" type="slidenum">
              <a:rPr lang="en-US" altLang="en-US" sz="1200" b="0" smtClean="0">
                <a:solidFill>
                  <a:srgbClr val="000000"/>
                </a:solidFill>
              </a:rPr>
              <a:pPr/>
              <a:t>30</a:t>
            </a:fld>
            <a:endParaRPr lang="en-US" altLang="en-US" sz="1200" b="0">
              <a:solidFill>
                <a:srgbClr val="000000"/>
              </a:solidFill>
            </a:endParaRPr>
          </a:p>
        </p:txBody>
      </p:sp>
      <p:sp>
        <p:nvSpPr>
          <p:cNvPr id="240643" name="Rectangle 2">
            <a:extLst>
              <a:ext uri="{FF2B5EF4-FFF2-40B4-BE49-F238E27FC236}">
                <a16:creationId xmlns:a16="http://schemas.microsoft.com/office/drawing/2014/main" id="{E685B85A-FA70-7123-592C-126FF07F4F73}"/>
              </a:ext>
            </a:extLst>
          </p:cNvPr>
          <p:cNvSpPr>
            <a:spLocks noGrp="1" noRot="1" noChangeAspect="1" noChangeArrowheads="1" noTextEdit="1"/>
          </p:cNvSpPr>
          <p:nvPr>
            <p:ph type="sldImg"/>
          </p:nvPr>
        </p:nvSpPr>
        <p:spPr>
          <a:xfrm>
            <a:off x="385763" y="685800"/>
            <a:ext cx="6096000" cy="3429000"/>
          </a:xfrm>
          <a:ln/>
        </p:spPr>
      </p:sp>
      <p:sp>
        <p:nvSpPr>
          <p:cNvPr id="240644" name="Rectangle 3">
            <a:extLst>
              <a:ext uri="{FF2B5EF4-FFF2-40B4-BE49-F238E27FC236}">
                <a16:creationId xmlns:a16="http://schemas.microsoft.com/office/drawing/2014/main" id="{2E537CC8-0A16-8958-1520-5DE5B3E58F2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48B037E7-75BC-F1FF-98C5-E3C3A55CEE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2D262D80-2DA4-4BD0-9F1F-E546E39966E5}" type="slidenum">
              <a:rPr lang="en-US" altLang="en-US" sz="1200" b="0" smtClean="0">
                <a:solidFill>
                  <a:srgbClr val="000000"/>
                </a:solidFill>
              </a:rPr>
              <a:pPr/>
              <a:t>31</a:t>
            </a:fld>
            <a:endParaRPr lang="en-US" altLang="en-US" sz="1200" b="0">
              <a:solidFill>
                <a:srgbClr val="000000"/>
              </a:solidFill>
            </a:endParaRPr>
          </a:p>
        </p:txBody>
      </p:sp>
      <p:sp>
        <p:nvSpPr>
          <p:cNvPr id="242691" name="Rectangle 2">
            <a:extLst>
              <a:ext uri="{FF2B5EF4-FFF2-40B4-BE49-F238E27FC236}">
                <a16:creationId xmlns:a16="http://schemas.microsoft.com/office/drawing/2014/main" id="{833D87D4-E46B-611A-F3CE-0B1EC3007903}"/>
              </a:ext>
            </a:extLst>
          </p:cNvPr>
          <p:cNvSpPr>
            <a:spLocks noGrp="1" noRot="1" noChangeAspect="1" noChangeArrowheads="1" noTextEdit="1"/>
          </p:cNvSpPr>
          <p:nvPr>
            <p:ph type="sldImg"/>
          </p:nvPr>
        </p:nvSpPr>
        <p:spPr>
          <a:xfrm>
            <a:off x="385763" y="685800"/>
            <a:ext cx="6096000" cy="3429000"/>
          </a:xfrm>
          <a:ln/>
        </p:spPr>
      </p:sp>
      <p:sp>
        <p:nvSpPr>
          <p:cNvPr id="242692" name="Rectangle 3">
            <a:extLst>
              <a:ext uri="{FF2B5EF4-FFF2-40B4-BE49-F238E27FC236}">
                <a16:creationId xmlns:a16="http://schemas.microsoft.com/office/drawing/2014/main" id="{816AEBE8-9942-67A8-0DD7-B59883D0B89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222222"/>
                </a:solidFill>
                <a:effectLst/>
                <a:highlight>
                  <a:srgbClr val="FFFFFF"/>
                </a:highlight>
                <a:latin typeface="pragmatica"/>
              </a:rPr>
              <a:t>We have four manuscripts—and </a:t>
            </a:r>
            <a:r>
              <a:rPr lang="en-US" b="0" i="1" dirty="0">
                <a:solidFill>
                  <a:srgbClr val="222222"/>
                </a:solidFill>
                <a:effectLst/>
                <a:highlight>
                  <a:srgbClr val="FFFFFF"/>
                </a:highlight>
                <a:latin typeface="pragmatica"/>
              </a:rPr>
              <a:t>only </a:t>
            </a:r>
            <a:r>
              <a:rPr lang="en-US" b="0" i="0" dirty="0">
                <a:solidFill>
                  <a:srgbClr val="222222"/>
                </a:solidFill>
                <a:effectLst/>
                <a:highlight>
                  <a:srgbClr val="FFFFFF"/>
                </a:highlight>
                <a:latin typeface="pragmatica"/>
              </a:rPr>
              <a:t>four manuscripts—from the first millennium that were originally whole Bibles: Codex Sinaiticus, Codex </a:t>
            </a:r>
            <a:r>
              <a:rPr lang="en-US" b="0" i="0" dirty="0" err="1">
                <a:solidFill>
                  <a:srgbClr val="222222"/>
                </a:solidFill>
                <a:effectLst/>
                <a:highlight>
                  <a:srgbClr val="FFFFFF"/>
                </a:highlight>
                <a:latin typeface="pragmatica"/>
              </a:rPr>
              <a:t>Vaticanus</a:t>
            </a:r>
            <a:r>
              <a:rPr lang="en-US" b="0" i="0" dirty="0">
                <a:solidFill>
                  <a:srgbClr val="222222"/>
                </a:solidFill>
                <a:effectLst/>
                <a:highlight>
                  <a:srgbClr val="FFFFFF"/>
                </a:highlight>
                <a:latin typeface="pragmatica"/>
              </a:rPr>
              <a:t>, Codex </a:t>
            </a:r>
            <a:r>
              <a:rPr lang="en-US" b="0" i="0" dirty="0" err="1">
                <a:solidFill>
                  <a:srgbClr val="222222"/>
                </a:solidFill>
                <a:effectLst/>
                <a:highlight>
                  <a:srgbClr val="FFFFFF"/>
                </a:highlight>
                <a:latin typeface="pragmatica"/>
              </a:rPr>
              <a:t>Alexandrinus</a:t>
            </a:r>
            <a:r>
              <a:rPr lang="en-US" b="0" i="0" dirty="0">
                <a:solidFill>
                  <a:srgbClr val="222222"/>
                </a:solidFill>
                <a:effectLst/>
                <a:highlight>
                  <a:srgbClr val="FFFFFF"/>
                </a:highlight>
                <a:latin typeface="pragmatica"/>
              </a:rPr>
              <a:t>, and Codex </a:t>
            </a:r>
            <a:r>
              <a:rPr lang="en-US" b="0" i="0" dirty="0" err="1">
                <a:solidFill>
                  <a:srgbClr val="222222"/>
                </a:solidFill>
                <a:effectLst/>
                <a:highlight>
                  <a:srgbClr val="FFFFFF"/>
                </a:highlight>
                <a:latin typeface="pragmatica"/>
              </a:rPr>
              <a:t>Ephraemi</a:t>
            </a:r>
            <a:r>
              <a:rPr lang="en-US" b="0" i="0" dirty="0">
                <a:solidFill>
                  <a:srgbClr val="222222"/>
                </a:solidFill>
                <a:effectLst/>
                <a:highlight>
                  <a:srgbClr val="FFFFFF"/>
                </a:highlight>
                <a:latin typeface="pragmatica"/>
              </a:rPr>
              <a:t> </a:t>
            </a:r>
            <a:r>
              <a:rPr lang="en-US" b="0" i="0" dirty="0" err="1">
                <a:solidFill>
                  <a:srgbClr val="222222"/>
                </a:solidFill>
                <a:effectLst/>
                <a:highlight>
                  <a:srgbClr val="FFFFFF"/>
                </a:highlight>
                <a:latin typeface="pragmatica"/>
              </a:rPr>
              <a:t>Rescriptus</a:t>
            </a:r>
            <a:r>
              <a:rPr lang="en-US" b="0" i="0" dirty="0">
                <a:solidFill>
                  <a:srgbClr val="222222"/>
                </a:solidFill>
                <a:effectLst/>
                <a:highlight>
                  <a:srgbClr val="FFFFFF"/>
                </a:highlight>
                <a:latin typeface="pragmatica"/>
              </a:rPr>
              <a:t>.</a:t>
            </a:r>
          </a:p>
          <a:p>
            <a:pPr algn="l"/>
            <a:r>
              <a:rPr lang="en-US" b="0" i="0" dirty="0">
                <a:solidFill>
                  <a:srgbClr val="222222"/>
                </a:solidFill>
                <a:effectLst/>
                <a:highlight>
                  <a:srgbClr val="FFFFFF"/>
                </a:highlight>
                <a:latin typeface="pragmatica"/>
              </a:rPr>
              <a:t>Codex </a:t>
            </a:r>
            <a:r>
              <a:rPr lang="en-US" b="0" i="0" dirty="0" err="1">
                <a:solidFill>
                  <a:srgbClr val="222222"/>
                </a:solidFill>
                <a:effectLst/>
                <a:highlight>
                  <a:srgbClr val="FFFFFF"/>
                </a:highlight>
                <a:latin typeface="pragmatica"/>
              </a:rPr>
              <a:t>Alexandrinus</a:t>
            </a:r>
            <a:r>
              <a:rPr lang="en-US" b="0" i="0" dirty="0">
                <a:solidFill>
                  <a:srgbClr val="222222"/>
                </a:solidFill>
                <a:effectLst/>
                <a:highlight>
                  <a:srgbClr val="FFFFFF"/>
                </a:highlight>
                <a:latin typeface="pragmatica"/>
              </a:rPr>
              <a:t> was originally from the city of Alexandria in modern-day Egypt before it was brought to Constantinople. From there, </a:t>
            </a:r>
            <a:r>
              <a:rPr lang="en-US" b="0" i="0" dirty="0" err="1">
                <a:solidFill>
                  <a:srgbClr val="222222"/>
                </a:solidFill>
                <a:effectLst/>
                <a:highlight>
                  <a:srgbClr val="FFFFFF"/>
                </a:highlight>
                <a:latin typeface="pragmatica"/>
              </a:rPr>
              <a:t>Alexandrinus</a:t>
            </a:r>
            <a:r>
              <a:rPr lang="en-US" b="0" i="0" dirty="0">
                <a:solidFill>
                  <a:srgbClr val="222222"/>
                </a:solidFill>
                <a:effectLst/>
                <a:highlight>
                  <a:srgbClr val="FFFFFF"/>
                </a:highlight>
                <a:latin typeface="pragmatica"/>
              </a:rPr>
              <a:t> was given to the King of England in 1627 by Cyril </a:t>
            </a:r>
            <a:r>
              <a:rPr lang="en-US" b="0" i="0" dirty="0" err="1">
                <a:solidFill>
                  <a:srgbClr val="222222"/>
                </a:solidFill>
                <a:effectLst/>
                <a:highlight>
                  <a:srgbClr val="FFFFFF"/>
                </a:highlight>
                <a:latin typeface="pragmatica"/>
              </a:rPr>
              <a:t>Lucaris</a:t>
            </a:r>
            <a:r>
              <a:rPr lang="en-US" b="0" i="0" dirty="0">
                <a:solidFill>
                  <a:srgbClr val="222222"/>
                </a:solidFill>
                <a:effectLst/>
                <a:highlight>
                  <a:srgbClr val="FFFFFF"/>
                </a:highlight>
                <a:latin typeface="pragmatica"/>
              </a:rPr>
              <a:t>, the patriarch of Constantinople. Cyril gave it to the king because he was Reformed, and he sympathized with the Calvinist movement in England. In fact, this happened 16 years after the King James Bible had been published.</a:t>
            </a:r>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330 – church leader Tertullian.   There may have been the authentic writings of the apostles around at 330.  These writing could have been copies of the autographs</a:t>
            </a:r>
          </a:p>
        </p:txBody>
      </p:sp>
      <p:sp>
        <p:nvSpPr>
          <p:cNvPr id="4" name="Slide Number Placeholder 3"/>
          <p:cNvSpPr>
            <a:spLocks noGrp="1"/>
          </p:cNvSpPr>
          <p:nvPr>
            <p:ph type="sldNum" sz="quarter" idx="5"/>
          </p:nvPr>
        </p:nvSpPr>
        <p:spPr/>
        <p:txBody>
          <a:bodyPr/>
          <a:lstStyle/>
          <a:p>
            <a:fld id="{7D6A9439-2F5D-45AB-9DA4-7397F3D732C9}" type="slidenum">
              <a:rPr lang="en-US" smtClean="0"/>
              <a:t>32</a:t>
            </a:fld>
            <a:endParaRPr lang="en-US"/>
          </a:p>
        </p:txBody>
      </p:sp>
    </p:spTree>
    <p:extLst>
      <p:ext uri="{BB962C8B-B14F-4D97-AF65-F5344CB8AC3E}">
        <p14:creationId xmlns:p14="http://schemas.microsoft.com/office/powerpoint/2010/main" val="2361124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1476299E-9DB8-E954-E1D8-A65DD33EE0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8DD05F29-EEC9-4B15-93B0-4CFCEE2A1D80}" type="slidenum">
              <a:rPr lang="en-US" altLang="en-US" sz="1200" b="0" smtClean="0">
                <a:solidFill>
                  <a:srgbClr val="000000"/>
                </a:solidFill>
              </a:rPr>
              <a:pPr/>
              <a:t>33</a:t>
            </a:fld>
            <a:endParaRPr lang="en-US" altLang="en-US" sz="1200" b="0">
              <a:solidFill>
                <a:srgbClr val="000000"/>
              </a:solidFill>
            </a:endParaRPr>
          </a:p>
        </p:txBody>
      </p:sp>
      <p:sp>
        <p:nvSpPr>
          <p:cNvPr id="245763" name="Rectangle 2">
            <a:extLst>
              <a:ext uri="{FF2B5EF4-FFF2-40B4-BE49-F238E27FC236}">
                <a16:creationId xmlns:a16="http://schemas.microsoft.com/office/drawing/2014/main" id="{BE7161E8-201E-9958-EC8A-52975E5E54AB}"/>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336B454C-B0CF-6707-21DE-F170672FD2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A27E2E0B-9D9D-0163-DEB1-4FF38D457B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EB3E88F2-1FA1-4BED-B405-58BEB5597E4B}" type="slidenum">
              <a:rPr lang="en-US" altLang="en-US" sz="1200" b="0" smtClean="0">
                <a:solidFill>
                  <a:srgbClr val="000000"/>
                </a:solidFill>
              </a:rPr>
              <a:pPr/>
              <a:t>34</a:t>
            </a:fld>
            <a:endParaRPr lang="en-US" altLang="en-US" sz="1200" b="0">
              <a:solidFill>
                <a:srgbClr val="000000"/>
              </a:solidFill>
            </a:endParaRPr>
          </a:p>
        </p:txBody>
      </p:sp>
      <p:sp>
        <p:nvSpPr>
          <p:cNvPr id="247811" name="Rectangle 2">
            <a:extLst>
              <a:ext uri="{FF2B5EF4-FFF2-40B4-BE49-F238E27FC236}">
                <a16:creationId xmlns:a16="http://schemas.microsoft.com/office/drawing/2014/main" id="{C04581EC-87D3-44AC-A3AF-D3E5A2AD3DBA}"/>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707BA36A-366E-306D-64BC-2B811DDEB5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Classics of the ancient world.  NT is not subpar.  NT has the best evidence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C37630E8-8AD8-6ADF-EFA6-8C6279E7D8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BB3239C4-273E-45E8-9F7C-3D14C127D887}" type="slidenum">
              <a:rPr lang="en-US" altLang="en-US" sz="1200" b="0" smtClean="0">
                <a:solidFill>
                  <a:srgbClr val="000000"/>
                </a:solidFill>
              </a:rPr>
              <a:pPr/>
              <a:t>35</a:t>
            </a:fld>
            <a:endParaRPr lang="en-US" altLang="en-US" sz="1200" b="0">
              <a:solidFill>
                <a:srgbClr val="000000"/>
              </a:solidFill>
            </a:endParaRPr>
          </a:p>
        </p:txBody>
      </p:sp>
      <p:sp>
        <p:nvSpPr>
          <p:cNvPr id="249859" name="Rectangle 2">
            <a:extLst>
              <a:ext uri="{FF2B5EF4-FFF2-40B4-BE49-F238E27FC236}">
                <a16:creationId xmlns:a16="http://schemas.microsoft.com/office/drawing/2014/main" id="{E56713FD-C32B-BDA8-2376-D82B64165138}"/>
              </a:ext>
            </a:extLst>
          </p:cNvPr>
          <p:cNvSpPr>
            <a:spLocks noGrp="1" noRot="1" noChangeAspect="1" noChangeArrowheads="1" noTextEdit="1"/>
          </p:cNvSpPr>
          <p:nvPr>
            <p:ph type="sldImg"/>
          </p:nvPr>
        </p:nvSpPr>
        <p:spPr>
          <a:ln/>
        </p:spPr>
      </p:sp>
      <p:sp>
        <p:nvSpPr>
          <p:cNvPr id="460804" name="Rectangle 3">
            <a:extLst>
              <a:ext uri="{FF2B5EF4-FFF2-40B4-BE49-F238E27FC236}">
                <a16:creationId xmlns:a16="http://schemas.microsoft.com/office/drawing/2014/main" id="{2EB096FB-3484-2692-7350-CB8DD880F4C3}"/>
              </a:ext>
            </a:extLst>
          </p:cNvPr>
          <p:cNvSpPr>
            <a:spLocks noGrp="1" noChangeArrowheads="1"/>
          </p:cNvSpPr>
          <p:nvPr>
            <p:ph type="body" idx="1"/>
          </p:nvPr>
        </p:nvSpPr>
        <p:spPr>
          <a:ln/>
        </p:spPr>
        <p:txBody>
          <a:bodyPr/>
          <a:lstStyle/>
          <a:p>
            <a:pPr>
              <a:defRPr/>
            </a:pPr>
            <a:r>
              <a:rPr lang="en-US" dirty="0">
                <a:solidFill>
                  <a:srgbClr val="1F1F1F"/>
                </a:solidFill>
                <a:highlight>
                  <a:srgbClr val="FFFFFF"/>
                </a:highlight>
                <a:latin typeface="Google Sans"/>
              </a:rPr>
              <a:t>There are </a:t>
            </a:r>
            <a:r>
              <a:rPr lang="en-US" dirty="0">
                <a:solidFill>
                  <a:srgbClr val="040C28"/>
                </a:solidFill>
                <a:highlight>
                  <a:srgbClr val="D3E3FD"/>
                </a:highlight>
                <a:latin typeface="Google Sans"/>
              </a:rPr>
              <a:t>approximately 5,800 Greek manuscripts</a:t>
            </a:r>
            <a:r>
              <a:rPr lang="en-US" dirty="0">
                <a:solidFill>
                  <a:srgbClr val="1F1F1F"/>
                </a:solidFill>
                <a:highlight>
                  <a:srgbClr val="FFFFFF"/>
                </a:highlight>
                <a:latin typeface="Google Sans"/>
              </a:rPr>
              <a:t> of the New Testament. In addition, there are 10,000 Latin manuscripts, and 9,300 manuscripts in other languages.</a:t>
            </a:r>
          </a:p>
          <a:p>
            <a:pPr>
              <a:defRPr/>
            </a:pPr>
            <a:r>
              <a:rPr lang="en-US" dirty="0">
                <a:solidFill>
                  <a:srgbClr val="666463"/>
                </a:solidFill>
                <a:highlight>
                  <a:srgbClr val="FFFFFF"/>
                </a:highlight>
                <a:latin typeface="Arial" panose="020B0604020202020204" pitchFamily="34" charset="0"/>
              </a:rPr>
              <a:t>The New Testament was written in first century A.D. There are some 25,000 early manuscripts in existence, almost 6,000 of which (many being only recognizable fragments) are Greek texts and the others being early translations of the Greek New Testament. The earliest textual evidence we have was copied not long after the original. In contrast:</a:t>
            </a:r>
          </a:p>
          <a:p>
            <a:pPr>
              <a:buFont typeface="Arial" panose="020B0604020202020204" pitchFamily="34" charset="0"/>
              <a:buChar char="•"/>
              <a:defRPr/>
            </a:pPr>
            <a:r>
              <a:rPr lang="en-US" dirty="0">
                <a:solidFill>
                  <a:srgbClr val="666463"/>
                </a:solidFill>
                <a:highlight>
                  <a:srgbClr val="FFFFFF"/>
                </a:highlight>
                <a:latin typeface="Arial" panose="020B0604020202020204" pitchFamily="34" charset="0"/>
              </a:rPr>
              <a:t>Caesar’s </a:t>
            </a:r>
            <a:r>
              <a:rPr lang="en-US" i="1" dirty="0">
                <a:solidFill>
                  <a:srgbClr val="666463"/>
                </a:solidFill>
                <a:highlight>
                  <a:srgbClr val="FFFFFF"/>
                </a:highlight>
                <a:latin typeface="Arial" panose="020B0604020202020204" pitchFamily="34" charset="0"/>
              </a:rPr>
              <a:t>Gallic Wars</a:t>
            </a:r>
            <a:r>
              <a:rPr lang="en-US" dirty="0">
                <a:solidFill>
                  <a:srgbClr val="666463"/>
                </a:solidFill>
                <a:highlight>
                  <a:srgbClr val="FFFFFF"/>
                </a:highlight>
                <a:latin typeface="Arial" panose="020B0604020202020204" pitchFamily="34" charset="0"/>
              </a:rPr>
              <a:t> was written in the first century B.C. There are only 10 manuscripts in existence. The earliest textual evidence we have was copied 1,000 years after the original.</a:t>
            </a:r>
          </a:p>
          <a:p>
            <a:pPr>
              <a:buFont typeface="Arial" panose="020B0604020202020204" pitchFamily="34" charset="0"/>
              <a:buChar char="•"/>
              <a:defRPr/>
            </a:pPr>
            <a:r>
              <a:rPr lang="en-US" dirty="0">
                <a:solidFill>
                  <a:srgbClr val="666463"/>
                </a:solidFill>
                <a:highlight>
                  <a:srgbClr val="FFFFFF"/>
                </a:highlight>
                <a:latin typeface="Arial" panose="020B0604020202020204" pitchFamily="34" charset="0"/>
              </a:rPr>
              <a:t>Aristotle’s </a:t>
            </a:r>
            <a:r>
              <a:rPr lang="en-US" i="1" dirty="0">
                <a:solidFill>
                  <a:srgbClr val="666463"/>
                </a:solidFill>
                <a:highlight>
                  <a:srgbClr val="FFFFFF"/>
                </a:highlight>
                <a:latin typeface="Arial" panose="020B0604020202020204" pitchFamily="34" charset="0"/>
              </a:rPr>
              <a:t>Poetics</a:t>
            </a:r>
            <a:r>
              <a:rPr lang="en-US" dirty="0">
                <a:solidFill>
                  <a:srgbClr val="666463"/>
                </a:solidFill>
                <a:highlight>
                  <a:srgbClr val="FFFFFF"/>
                </a:highlight>
                <a:latin typeface="Arial" panose="020B0604020202020204" pitchFamily="34" charset="0"/>
              </a:rPr>
              <a:t> was written in the fourth century B.C. There are only 5 manuscripts in existence. The earliest textual evidence we have was copied 1,400 years after the original.</a:t>
            </a:r>
          </a:p>
          <a:p>
            <a:pPr>
              <a:defRPr/>
            </a:pPr>
            <a:r>
              <a:rPr lang="en-US" dirty="0">
                <a:solidFill>
                  <a:srgbClr val="666463"/>
                </a:solidFill>
                <a:highlight>
                  <a:srgbClr val="FFFFFF"/>
                </a:highlight>
                <a:latin typeface="Arial" panose="020B0604020202020204" pitchFamily="34" charset="0"/>
              </a:rPr>
              <a:t>There are many more writings of the Church Fathers quoting sections of Scripture; we could reconstruct the entire New Testament from their writings alone. There were millions of man-hours spent in cross-checking the manuscripts. There remains only 1 percent of all New Testament words about which questions still exist; no questionable passage contradicts any Bible teaching.</a:t>
            </a:r>
          </a:p>
          <a:p>
            <a:pPr>
              <a:defRPr/>
            </a:pPr>
            <a:r>
              <a:rPr lang="en-US" dirty="0">
                <a:solidFill>
                  <a:srgbClr val="666463"/>
                </a:solidFill>
                <a:highlight>
                  <a:srgbClr val="FFFFFF"/>
                </a:highlight>
                <a:latin typeface="Arial" panose="020B0604020202020204" pitchFamily="34" charset="0"/>
              </a:rPr>
              <a:t>The Old Testament has been more accurately transmitted to us than any other ancient writing of comparable age. The textual evidence is greater for both the Old and New Testaments than any other historically reliable ancient document. The ancient scribes were very meticulous. There were only 1,200 variant readings in A.D. 500.</a:t>
            </a:r>
          </a:p>
          <a:p>
            <a:pPr>
              <a:defRPr/>
            </a:pPr>
            <a:r>
              <a:rPr lang="en-US" dirty="0">
                <a:solidFill>
                  <a:srgbClr val="666463"/>
                </a:solidFill>
                <a:highlight>
                  <a:srgbClr val="FFFFFF"/>
                </a:highlight>
                <a:latin typeface="Arial" panose="020B0604020202020204" pitchFamily="34" charset="0"/>
              </a:rPr>
              <a:t>The </a:t>
            </a:r>
            <a:r>
              <a:rPr lang="en-US" dirty="0" err="1">
                <a:solidFill>
                  <a:srgbClr val="666463"/>
                </a:solidFill>
                <a:highlight>
                  <a:srgbClr val="FFFFFF"/>
                </a:highlight>
                <a:latin typeface="Arial" panose="020B0604020202020204" pitchFamily="34" charset="0"/>
              </a:rPr>
              <a:t>Masorites</a:t>
            </a:r>
            <a:r>
              <a:rPr lang="en-US" dirty="0">
                <a:solidFill>
                  <a:srgbClr val="666463"/>
                </a:solidFill>
                <a:highlight>
                  <a:srgbClr val="FFFFFF"/>
                </a:highlight>
                <a:latin typeface="Arial" panose="020B0604020202020204" pitchFamily="34" charset="0"/>
              </a:rPr>
              <a:t> produced an official text in A.D. 500. There are other versions that confirm the accuracy of the </a:t>
            </a:r>
            <a:r>
              <a:rPr lang="en-US" dirty="0" err="1">
                <a:solidFill>
                  <a:srgbClr val="666463"/>
                </a:solidFill>
                <a:highlight>
                  <a:srgbClr val="FFFFFF"/>
                </a:highlight>
                <a:latin typeface="Arial" panose="020B0604020202020204" pitchFamily="34" charset="0"/>
              </a:rPr>
              <a:t>Masoritic</a:t>
            </a:r>
            <a:r>
              <a:rPr lang="en-US" dirty="0">
                <a:solidFill>
                  <a:srgbClr val="666463"/>
                </a:solidFill>
                <a:highlight>
                  <a:srgbClr val="FFFFFF"/>
                </a:highlight>
                <a:latin typeface="Arial" panose="020B0604020202020204" pitchFamily="34" charset="0"/>
              </a:rPr>
              <a:t> Text.</a:t>
            </a:r>
          </a:p>
          <a:p>
            <a:pPr>
              <a:buFont typeface="Arial" panose="020B0604020202020204" pitchFamily="34" charset="0"/>
              <a:buChar char="•"/>
              <a:defRPr/>
            </a:pPr>
            <a:r>
              <a:rPr lang="en-US" dirty="0">
                <a:solidFill>
                  <a:srgbClr val="666463"/>
                </a:solidFill>
                <a:highlight>
                  <a:srgbClr val="FFFFFF"/>
                </a:highlight>
                <a:latin typeface="Arial" panose="020B0604020202020204" pitchFamily="34" charset="0"/>
              </a:rPr>
              <a:t>Samaritan Pentateuch: 400 B.C.</a:t>
            </a:r>
          </a:p>
          <a:p>
            <a:pPr>
              <a:buFont typeface="Arial" panose="020B0604020202020204" pitchFamily="34" charset="0"/>
              <a:buChar char="•"/>
              <a:defRPr/>
            </a:pPr>
            <a:r>
              <a:rPr lang="en-US" dirty="0">
                <a:solidFill>
                  <a:srgbClr val="666463"/>
                </a:solidFill>
                <a:highlight>
                  <a:srgbClr val="FFFFFF"/>
                </a:highlight>
                <a:latin typeface="Arial" panose="020B0604020202020204" pitchFamily="34" charset="0"/>
              </a:rPr>
              <a:t>Septuagint Greek: 280 B.C.</a:t>
            </a:r>
          </a:p>
          <a:p>
            <a:pPr>
              <a:buFont typeface="Arial" panose="020B0604020202020204" pitchFamily="34" charset="0"/>
              <a:buChar char="•"/>
              <a:defRPr/>
            </a:pPr>
            <a:r>
              <a:rPr lang="en-US" dirty="0">
                <a:solidFill>
                  <a:srgbClr val="666463"/>
                </a:solidFill>
                <a:highlight>
                  <a:srgbClr val="FFFFFF"/>
                </a:highlight>
                <a:latin typeface="Arial" panose="020B0604020202020204" pitchFamily="34" charset="0"/>
              </a:rPr>
              <a:t>Dead Sea Scrolls: 0 A.D.</a:t>
            </a:r>
          </a:p>
          <a:p>
            <a:pPr>
              <a:buFont typeface="Arial" panose="020B0604020202020204" pitchFamily="34" charset="0"/>
              <a:buChar char="•"/>
              <a:defRPr/>
            </a:pPr>
            <a:r>
              <a:rPr lang="en-US" dirty="0">
                <a:solidFill>
                  <a:srgbClr val="666463"/>
                </a:solidFill>
                <a:highlight>
                  <a:srgbClr val="FFFFFF"/>
                </a:highlight>
                <a:latin typeface="Arial" panose="020B0604020202020204" pitchFamily="34" charset="0"/>
              </a:rPr>
              <a:t>Latin Vulgate: 400 A.D.</a:t>
            </a:r>
          </a:p>
          <a:p>
            <a:pPr>
              <a:defRPr/>
            </a:pPr>
            <a:r>
              <a:rPr lang="en-US" dirty="0">
                <a:solidFill>
                  <a:srgbClr val="666463"/>
                </a:solidFill>
                <a:highlight>
                  <a:srgbClr val="FFFFFF"/>
                </a:highlight>
                <a:latin typeface="Arial" panose="020B0604020202020204" pitchFamily="34" charset="0"/>
              </a:rPr>
              <a:t>The quotations from pre-Christian writing confirm the text. The New Testament accepts the Old Testament as authentic, confirming the traditional authors, quoting from at least 320 different passages, and confirming the supernatural events cited in the Old Testament.</a:t>
            </a:r>
          </a:p>
          <a:p>
            <a:pPr>
              <a:defRP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21518527-CC6B-94A6-703E-855DB25269C6}"/>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DA114F5F-248A-239E-5E2E-2FBBC35CF4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4932" name="Slide Number Placeholder 3">
            <a:extLst>
              <a:ext uri="{FF2B5EF4-FFF2-40B4-BE49-F238E27FC236}">
                <a16:creationId xmlns:a16="http://schemas.microsoft.com/office/drawing/2014/main" id="{F3137A7D-A68A-37A0-BE06-41AFC9F98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43C1E3-7F19-4DB5-9958-C6B00991ACD1}"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4945B832-A1F9-0DED-26E0-39FE49FAF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B89C7F19-293A-43CF-B029-1B8C1CA0A261}" type="slidenum">
              <a:rPr lang="en-US" altLang="en-US" sz="1200" b="0" smtClean="0">
                <a:solidFill>
                  <a:srgbClr val="000000"/>
                </a:solidFill>
              </a:rPr>
              <a:pPr/>
              <a:t>37</a:t>
            </a:fld>
            <a:endParaRPr lang="en-US" altLang="en-US" sz="1200" b="0">
              <a:solidFill>
                <a:srgbClr val="000000"/>
              </a:solidFill>
            </a:endParaRPr>
          </a:p>
        </p:txBody>
      </p:sp>
      <p:sp>
        <p:nvSpPr>
          <p:cNvPr id="251907" name="Rectangle 2">
            <a:extLst>
              <a:ext uri="{FF2B5EF4-FFF2-40B4-BE49-F238E27FC236}">
                <a16:creationId xmlns:a16="http://schemas.microsoft.com/office/drawing/2014/main" id="{673E4D65-8D90-8ACF-44D5-25C1B3134EF5}"/>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F5D07325-444A-0CD4-62C8-DDA1AC912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Church fathers writings and manuscripts    </a:t>
            </a:r>
            <a:r>
              <a:rPr lang="en-US" b="0" i="0" dirty="0">
                <a:solidFill>
                  <a:srgbClr val="646464"/>
                </a:solidFill>
                <a:effectLst/>
                <a:highlight>
                  <a:srgbClr val="FFFFFF"/>
                </a:highlight>
                <a:latin typeface="Work Sans" pitchFamily="2" charset="0"/>
              </a:rPr>
              <a:t>A textual variant is any place among the manuscripts in which there is variation in wording, including word order, omission or addition of words, even spelling differences.</a:t>
            </a:r>
          </a:p>
          <a:p>
            <a:pPr eaLnBrk="1" hangingPunct="1"/>
            <a:r>
              <a:rPr lang="en-US" altLang="en-US" sz="1200" dirty="0"/>
              <a:t>John 7:53 - 8:12 – The Woman Taken in Adultery</a:t>
            </a:r>
          </a:p>
          <a:p>
            <a:pPr eaLnBrk="1" hangingPunct="1">
              <a:buFontTx/>
              <a:buNone/>
            </a:pPr>
            <a:endParaRPr lang="en-US" altLang="en-US" sz="1200" dirty="0"/>
          </a:p>
          <a:p>
            <a:pPr eaLnBrk="1" hangingPunct="1"/>
            <a:r>
              <a:rPr lang="en-US" altLang="en-US" sz="1200" dirty="0"/>
              <a:t>Mark 16:9-20 – The Post-Resurrection appearances of Jesus</a:t>
            </a:r>
          </a:p>
          <a:p>
            <a:pPr eaLnBrk="1" hangingPunct="1">
              <a:buFontTx/>
              <a:buNone/>
            </a:pPr>
            <a:endParaRPr lang="en-US" altLang="en-US" sz="1200" dirty="0"/>
          </a:p>
          <a:p>
            <a:pPr eaLnBrk="1" hangingPunct="1"/>
            <a:r>
              <a:rPr lang="en-US" altLang="en-US" sz="1200" dirty="0"/>
              <a:t>1 John 5:7-8 – The testimony of the Father, the Word, and the Holy Spirit</a:t>
            </a:r>
          </a:p>
          <a:p>
            <a:pPr eaLnBrk="1" hangingPunct="1"/>
            <a:r>
              <a:rPr lang="en-US" altLang="en-US" sz="1200" dirty="0"/>
              <a:t>The text of these are not in the earliest and best manuscripts that we have.  They were retained in most bibles because they were in the King James version.  </a:t>
            </a:r>
          </a:p>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866EFDED-49E3-2DDE-8E37-ADCF3341D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A8387B3F-54DC-48AF-8FA7-1AE3340FB483}" type="slidenum">
              <a:rPr lang="en-US" altLang="en-US" sz="1200" b="0" smtClean="0">
                <a:solidFill>
                  <a:srgbClr val="000000"/>
                </a:solidFill>
              </a:rPr>
              <a:pPr/>
              <a:t>38</a:t>
            </a:fld>
            <a:endParaRPr lang="en-US" altLang="en-US" sz="1200" b="0">
              <a:solidFill>
                <a:srgbClr val="000000"/>
              </a:solidFill>
            </a:endParaRPr>
          </a:p>
        </p:txBody>
      </p:sp>
      <p:sp>
        <p:nvSpPr>
          <p:cNvPr id="253955" name="Rectangle 2">
            <a:extLst>
              <a:ext uri="{FF2B5EF4-FFF2-40B4-BE49-F238E27FC236}">
                <a16:creationId xmlns:a16="http://schemas.microsoft.com/office/drawing/2014/main" id="{187E2A8A-5786-1335-FDC2-9C0EB76D00D3}"/>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8282412D-A655-F7B3-79DD-A63B9A6988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Having been justified by faith, we have peace   </a:t>
            </a:r>
          </a:p>
          <a:p>
            <a:r>
              <a:rPr lang="en-US" altLang="en-US" dirty="0"/>
              <a:t>One variant – changes one letter in the Greek changes it to Let us have peace.  This is one of a few examples where a variant reading would change a little bit the meaning of the text.  This is one of 10 examples </a:t>
            </a:r>
            <a:r>
              <a:rPr lang="en-US" altLang="en-US" dirty="0" err="1"/>
              <a:t>Erhman</a:t>
            </a:r>
            <a:r>
              <a:rPr lang="en-US" altLang="en-US" dirty="0"/>
              <a:t> sites. In each instance of a variant reading being meaningful, except for three, the meaning is insignificantly changed.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150B093A-0579-DCAB-1C45-64D96D43FB74}"/>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id="{941FF22D-28BE-5088-1F09-FE1B9BFAAC69}"/>
              </a:ext>
            </a:extLst>
          </p:cNvPr>
          <p:cNvSpPr>
            <a:spLocks noGrp="1"/>
          </p:cNvSpPr>
          <p:nvPr>
            <p:ph type="body" idx="1"/>
          </p:nvPr>
        </p:nvSpPr>
        <p:spPr>
          <a:ln/>
        </p:spPr>
        <p:txBody>
          <a:bodyPr/>
          <a:lstStyle/>
          <a:p>
            <a:pPr>
              <a:defRPr/>
            </a:pPr>
            <a:endParaRPr lang="en-US" altLang="en-US" dirty="0"/>
          </a:p>
        </p:txBody>
      </p:sp>
      <p:sp>
        <p:nvSpPr>
          <p:cNvPr id="165892" name="Slide Number Placeholder 3">
            <a:extLst>
              <a:ext uri="{FF2B5EF4-FFF2-40B4-BE49-F238E27FC236}">
                <a16:creationId xmlns:a16="http://schemas.microsoft.com/office/drawing/2014/main" id="{10323442-D03F-C001-12A4-D04AC8034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536B106F-CF2A-42A6-92FB-28535AA3D9C0}" type="slidenum">
              <a:rPr lang="en-US" altLang="en-US" sz="1200" b="0" smtClean="0">
                <a:latin typeface="Times New Roman" panose="02020603050405020304" pitchFamily="18" charset="0"/>
              </a:rPr>
              <a:pPr/>
              <a:t>40</a:t>
            </a:fld>
            <a:endParaRPr lang="en-US" altLang="en-US" sz="1200" b="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150B093A-0579-DCAB-1C45-64D96D43FB74}"/>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id="{941FF22D-28BE-5088-1F09-FE1B9BFAAC69}"/>
              </a:ext>
            </a:extLst>
          </p:cNvPr>
          <p:cNvSpPr>
            <a:spLocks noGrp="1"/>
          </p:cNvSpPr>
          <p:nvPr>
            <p:ph type="body" idx="1"/>
          </p:nvPr>
        </p:nvSpPr>
        <p:spPr>
          <a:ln/>
        </p:spPr>
        <p:txBody>
          <a:bodyPr/>
          <a:lstStyle/>
          <a:p>
            <a:pPr marL="342900" indent="-342900">
              <a:lnSpc>
                <a:spcPct val="115000"/>
              </a:lnSpc>
              <a:spcBef>
                <a:spcPts val="0"/>
              </a:spcBef>
              <a:spcAft>
                <a:spcPts val="1440"/>
              </a:spcAft>
              <a:tabLst>
                <a:tab pos="457200" algn="l"/>
              </a:tabLst>
              <a:defRPr/>
            </a:pPr>
            <a:r>
              <a:rPr lang="en-US" sz="1800" kern="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Since the Jews had the Hebrew canon intact without question and Jesus affirmed that canon while on the earth, why does the Catholic Bible have more than the 39 books of the Old Testament regarded as inspired? There are a few reasons why the Roman Catholics include other books.</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1440"/>
              </a:spcAft>
              <a:tabLst>
                <a:tab pos="457200" algn="l"/>
              </a:tabLst>
              <a:defRPr/>
            </a:pPr>
            <a:r>
              <a:rPr lang="en-US" sz="1800" kern="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The writings called Tobit, Judith, 1 &amp; 2 Maccabees, Wisdom, Sirach, and Baruch, as well as other additions to the canonical book of Esther and the canonical book of Daniel (The Prayer of Azariah, Susanna, Bel and the Dragon) have been called “deuterocanonical” books. “</a:t>
            </a:r>
            <a:r>
              <a:rPr lang="en-US" sz="1800" kern="0" dirty="0" err="1">
                <a:highlight>
                  <a:srgbClr val="FFFF00"/>
                </a:highlight>
                <a:latin typeface="Arial" panose="020B0604020202020204" pitchFamily="34" charset="0"/>
                <a:ea typeface="Times New Roman" panose="02020603050405020304" pitchFamily="18" charset="0"/>
                <a:cs typeface="Times New Roman" panose="02020603050405020304" pitchFamily="18" charset="0"/>
              </a:rPr>
              <a:t>Deutero</a:t>
            </a:r>
            <a:r>
              <a:rPr lang="en-US" sz="1800" kern="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 means “second” and therefore these books are the second canon.</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defRPr/>
            </a:pPr>
            <a:r>
              <a:rPr lang="en-US" sz="1800" kern="0" dirty="0">
                <a:latin typeface="Arial" panose="020B0604020202020204" pitchFamily="34" charset="0"/>
                <a:ea typeface="Times New Roman" panose="02020603050405020304" pitchFamily="18" charset="0"/>
              </a:rPr>
              <a:t>These writings were found in the Septuagint, which is the Greek translation of the Old Testament. The Septuagint was commonly used and quoted by the Jews in the first century and is quoted from in our New Testament. The Roman Catholic church argued that since these books were in the Septuagint, they are inspired and ought to be in our Bibles</a:t>
            </a:r>
          </a:p>
          <a:p>
            <a:pPr>
              <a:defRPr/>
            </a:pPr>
            <a:endParaRPr lang="en-US" altLang="en-US" sz="1800" kern="0" dirty="0">
              <a:latin typeface="Arial" panose="020B0604020202020204" pitchFamily="34" charset="0"/>
            </a:endParaRPr>
          </a:p>
          <a:p>
            <a:pPr marL="342900" indent="-342900">
              <a:lnSpc>
                <a:spcPct val="115000"/>
              </a:lnSpc>
              <a:spcBef>
                <a:spcPts val="0"/>
              </a:spcBef>
              <a:spcAft>
                <a:spcPts val="1440"/>
              </a:spcAft>
              <a:tabLst>
                <a:tab pos="457200" algn="l"/>
              </a:tabLst>
              <a:defRPr/>
            </a:pPr>
            <a:r>
              <a:rPr lang="en-US" sz="1800" kern="0" dirty="0">
                <a:latin typeface="Arial" panose="020B0604020202020204" pitchFamily="34" charset="0"/>
                <a:ea typeface="Times New Roman" panose="02020603050405020304" pitchFamily="18" charset="0"/>
                <a:cs typeface="Times New Roman" panose="02020603050405020304" pitchFamily="18" charset="0"/>
              </a:rPr>
              <a:t>However, this is fallacious thinking. Is everything in your Bible inspired? No, we have maps, study guides, charts, commentaries, and even our own writings in the margins. Literature would be found in one codex for transporting ease. Additional writings do not demand that everyone accepted these writings as inspired. Further, our copies of the Septuagint only date to the 5 </a:t>
            </a:r>
            <a:r>
              <a:rPr lang="en-US" sz="1800" kern="0" dirty="0" err="1">
                <a:latin typeface="Arial" panose="020B0604020202020204" pitchFamily="34" charset="0"/>
                <a:ea typeface="Times New Roman" panose="02020603050405020304" pitchFamily="18" charset="0"/>
                <a:cs typeface="Times New Roman" panose="02020603050405020304" pitchFamily="18" charset="0"/>
              </a:rPr>
              <a:t>th</a:t>
            </a:r>
            <a:r>
              <a:rPr lang="en-US" sz="1800" kern="0" dirty="0">
                <a:latin typeface="Arial" panose="020B0604020202020204" pitchFamily="34" charset="0"/>
                <a:ea typeface="Times New Roman" panose="02020603050405020304" pitchFamily="18" charset="0"/>
                <a:cs typeface="Times New Roman" panose="02020603050405020304" pitchFamily="18" charset="0"/>
              </a:rPr>
              <a:t> century, so we do not know if these books were in their Greek translation or not.</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defRPr/>
            </a:pPr>
            <a:r>
              <a:rPr lang="en-US" sz="1800" kern="0" dirty="0">
                <a:latin typeface="Arial" panose="020B0604020202020204" pitchFamily="34" charset="0"/>
                <a:ea typeface="Times New Roman" panose="02020603050405020304" pitchFamily="18" charset="0"/>
              </a:rPr>
              <a:t>The most condemning evidence in my mind, however, is that these books were not regarded as canonical until the Roman Catholic deemed them inspired at the Council of Trent in 1546. We see no acceptance of these books by the Christian church in at least the first four centuries. Many Roman Catholic scholars through the reformation rejected these books</a:t>
            </a:r>
          </a:p>
          <a:p>
            <a:pPr>
              <a:defRPr/>
            </a:pPr>
            <a:endParaRPr lang="en-US" altLang="en-US" sz="1800" kern="0" dirty="0">
              <a:latin typeface="Arial" panose="020B0604020202020204" pitchFamily="34" charset="0"/>
            </a:endParaRPr>
          </a:p>
          <a:p>
            <a:pPr marL="342900" indent="-342900">
              <a:lnSpc>
                <a:spcPct val="115000"/>
              </a:lnSpc>
              <a:spcBef>
                <a:spcPts val="0"/>
              </a:spcBef>
              <a:spcAft>
                <a:spcPts val="1440"/>
              </a:spcAft>
              <a:tabLst>
                <a:tab pos="457200" algn="l"/>
              </a:tabLst>
              <a:defRPr/>
            </a:pPr>
            <a:r>
              <a:rPr lang="en-US" sz="1800" kern="0" dirty="0">
                <a:latin typeface="Arial" panose="020B0604020202020204" pitchFamily="34" charset="0"/>
                <a:ea typeface="Times New Roman" panose="02020603050405020304" pitchFamily="18" charset="0"/>
                <a:cs typeface="Times New Roman" panose="02020603050405020304" pitchFamily="18" charset="0"/>
              </a:rPr>
              <a:t>A simple reading of these additional books helps us to clearly see that these books are not inspired. Consider the ending to 2 Maccabees: “Author’s Apology. Since Nicanor’s doings ended in this way, with the city remaining in possession of the Hebrews from that time on, I will bring my own story to an end here too. If it is well written and to the point, that is what I wanted; if it is poorly done and mediocre, that is the best I could do. Just as it is harmful to drink wine alone or water alone, whereas mixing wine with water makes a more pleasant drink that increases delight, so a skillfully composed story delights the ears of those who read the work. Let this, then, be the end” (15:37-39). One can see that the book does not even claim inspiration but has an ending similar to the Book of Mormon’s beginning title page.</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1440"/>
              </a:spcAft>
              <a:tabLst>
                <a:tab pos="457200" algn="l"/>
              </a:tabLst>
              <a:defRPr/>
            </a:pPr>
            <a:r>
              <a:rPr lang="en-US" sz="1800" kern="0" dirty="0">
                <a:latin typeface="Arial" panose="020B0604020202020204" pitchFamily="34" charset="0"/>
                <a:ea typeface="Times New Roman" panose="02020603050405020304" pitchFamily="18" charset="0"/>
                <a:cs typeface="Times New Roman" panose="02020603050405020304" pitchFamily="18" charset="0"/>
              </a:rPr>
              <a:t>One inherent problem is that the Catholic church teaches that they are able to set the canon of the scriptures. This teaching has given rise to the DaVinci Code book which makes claims that the Catholic church has suppressed the truth concerning Jesus and suppressed many undesirable writings. Of course, this assumes that the Roman Catholic church had control of the New Testament canon and was in existence from the very start, both of which are not true and not provable. So let us consider the New Testament canon.</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dirty="0"/>
          </a:p>
        </p:txBody>
      </p:sp>
      <p:sp>
        <p:nvSpPr>
          <p:cNvPr id="165892" name="Slide Number Placeholder 3">
            <a:extLst>
              <a:ext uri="{FF2B5EF4-FFF2-40B4-BE49-F238E27FC236}">
                <a16:creationId xmlns:a16="http://schemas.microsoft.com/office/drawing/2014/main" id="{10323442-D03F-C001-12A4-D04AC8034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6B106F-CF2A-42A6-92FB-28535AA3D9C0}"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16864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150B093A-0579-DCAB-1C45-64D96D43FB74}"/>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id="{941FF22D-28BE-5088-1F09-FE1B9BFAAC69}"/>
              </a:ext>
            </a:extLst>
          </p:cNvPr>
          <p:cNvSpPr>
            <a:spLocks noGrp="1"/>
          </p:cNvSpPr>
          <p:nvPr>
            <p:ph type="body" idx="1"/>
          </p:nvPr>
        </p:nvSpPr>
        <p:spPr>
          <a:ln/>
        </p:spPr>
        <p:txBody>
          <a:bodyPr/>
          <a:lstStyle/>
          <a:p>
            <a:pPr>
              <a:defRPr/>
            </a:pPr>
            <a:endParaRPr lang="en-US" altLang="en-US" dirty="0"/>
          </a:p>
        </p:txBody>
      </p:sp>
      <p:sp>
        <p:nvSpPr>
          <p:cNvPr id="165892" name="Slide Number Placeholder 3">
            <a:extLst>
              <a:ext uri="{FF2B5EF4-FFF2-40B4-BE49-F238E27FC236}">
                <a16:creationId xmlns:a16="http://schemas.microsoft.com/office/drawing/2014/main" id="{10323442-D03F-C001-12A4-D04AC8034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35013" indent="-282575">
              <a:defRPr sz="2400" b="1">
                <a:solidFill>
                  <a:schemeClr val="tx1"/>
                </a:solidFill>
                <a:latin typeface="Arial" panose="020B0604020202020204" pitchFamily="34" charset="0"/>
                <a:cs typeface="Arial" panose="020B0604020202020204" pitchFamily="34" charset="0"/>
              </a:defRPr>
            </a:lvl2pPr>
            <a:lvl3pPr marL="1130300" indent="-225425">
              <a:defRPr sz="2400" b="1">
                <a:solidFill>
                  <a:schemeClr val="tx1"/>
                </a:solidFill>
                <a:latin typeface="Arial" panose="020B0604020202020204" pitchFamily="34" charset="0"/>
                <a:cs typeface="Arial" panose="020B0604020202020204" pitchFamily="34" charset="0"/>
              </a:defRPr>
            </a:lvl3pPr>
            <a:lvl4pPr marL="1582738" indent="-225425">
              <a:defRPr sz="2400" b="1">
                <a:solidFill>
                  <a:schemeClr val="tx1"/>
                </a:solidFill>
                <a:latin typeface="Arial" panose="020B0604020202020204" pitchFamily="34" charset="0"/>
                <a:cs typeface="Arial" panose="020B0604020202020204" pitchFamily="34" charset="0"/>
              </a:defRPr>
            </a:lvl4pPr>
            <a:lvl5pPr marL="2035175" indent="-225425">
              <a:defRPr sz="2400" b="1">
                <a:solidFill>
                  <a:schemeClr val="tx1"/>
                </a:solidFill>
                <a:latin typeface="Arial" panose="020B0604020202020204" pitchFamily="34" charset="0"/>
                <a:cs typeface="Arial" panose="020B0604020202020204" pitchFamily="34" charset="0"/>
              </a:defRPr>
            </a:lvl5pPr>
            <a:lvl6pPr marL="24923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495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067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63975" indent="-225425"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6B106F-CF2A-42A6-92FB-28535AA3D9C0}"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77228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13066AF-8249-CDC3-CCC1-347CD4EF23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2D14DC5-3F27-44A8-8CD9-F0C84F8E060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15" name="Rectangle 2">
            <a:extLst>
              <a:ext uri="{FF2B5EF4-FFF2-40B4-BE49-F238E27FC236}">
                <a16:creationId xmlns:a16="http://schemas.microsoft.com/office/drawing/2014/main" id="{A27050BC-0495-0119-F8CC-2134D1F405D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B80CAD4-903B-3EFC-9576-5E7DADFB89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Char char="§"/>
              <a:defRPr/>
            </a:pPr>
            <a:r>
              <a:rPr lang="en-US" sz="1200" b="0" dirty="0">
                <a:solidFill>
                  <a:srgbClr val="333333"/>
                </a:solidFill>
              </a:rPr>
              <a:t>Apocrypha books first appeared in a Greek translation of the Old Testament called the Septuagint (LXX). The Septuagint was produced in Alexandria, Egypt, around 200 BC, but the individual books that constitute the Apocrypha were written roughly between 400 BC and AD 1.</a:t>
            </a:r>
            <a:endParaRPr lang="en-US" altLang="en-US" sz="2400" b="0" dirty="0"/>
          </a:p>
          <a:p>
            <a:pPr>
              <a:buFont typeface="Wingdings" panose="05000000000000000000" pitchFamily="2" charset="2"/>
              <a:buChar char="§"/>
              <a:defRPr/>
            </a:pPr>
            <a:r>
              <a:rPr lang="en-US" sz="1200" kern="0" dirty="0">
                <a:ea typeface="Times New Roman" panose="02020603050405020304" pitchFamily="18" charset="0"/>
              </a:rPr>
              <a:t>The Septuagint was used and quoted by the Jews in the first century and is quoted from in our New Testament. The Roman Catholic church argued that since these books were in the Septuagint, they are inspired and ought to be in our Bibles</a:t>
            </a:r>
          </a:p>
          <a:p>
            <a:pPr>
              <a:buFont typeface="Wingdings" panose="05000000000000000000" pitchFamily="2" charset="2"/>
              <a:buChar char="§"/>
              <a:defRPr/>
            </a:pPr>
            <a:r>
              <a:rPr lang="en-US" sz="1200" kern="0" dirty="0">
                <a:ea typeface="Times New Roman" panose="02020603050405020304" pitchFamily="18" charset="0"/>
              </a:rPr>
              <a:t>These books were not regarded as canonical until the Roman Catholic church deemed them inspired at the Council of Trent in 1546. We see no acceptance of these books by the Christian church in at least the first four centuries. </a:t>
            </a:r>
          </a:p>
          <a:p>
            <a:pPr>
              <a:buFont typeface="Wingdings" panose="05000000000000000000" pitchFamily="2" charset="2"/>
              <a:buChar char="§"/>
              <a:defRPr/>
            </a:pPr>
            <a:r>
              <a:rPr lang="en-US" sz="1200" kern="0" dirty="0">
                <a:ea typeface="Times New Roman" panose="02020603050405020304" pitchFamily="18" charset="0"/>
              </a:rPr>
              <a:t>Many Roman Catholic scholars through the reformation rejected these</a:t>
            </a:r>
            <a:endParaRPr lang="en-US" altLang="en-US" sz="1200" b="0" dirty="0"/>
          </a:p>
          <a:p>
            <a:endParaRPr lang="en-US" altLang="en-US" dirty="0"/>
          </a:p>
        </p:txBody>
      </p:sp>
    </p:spTree>
    <p:extLst>
      <p:ext uri="{BB962C8B-B14F-4D97-AF65-F5344CB8AC3E}">
        <p14:creationId xmlns:p14="http://schemas.microsoft.com/office/powerpoint/2010/main" val="766908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01D13BDE-FDEF-EF90-4CC3-B6AE54CC1902}"/>
              </a:ext>
            </a:extLst>
          </p:cNvPr>
          <p:cNvSpPr>
            <a:spLocks noGrp="1" noRot="1" noChangeAspect="1" noChangeArrowheads="1" noTextEdit="1"/>
          </p:cNvSpPr>
          <p:nvPr>
            <p:ph type="sldImg"/>
          </p:nvPr>
        </p:nvSpPr>
        <p:spPr>
          <a:ln/>
        </p:spPr>
      </p:sp>
      <p:sp>
        <p:nvSpPr>
          <p:cNvPr id="172035" name="Notes Placeholder 2">
            <a:extLst>
              <a:ext uri="{FF2B5EF4-FFF2-40B4-BE49-F238E27FC236}">
                <a16:creationId xmlns:a16="http://schemas.microsoft.com/office/drawing/2014/main" id="{AA385773-A21D-16B6-4ADE-BC88E5B45A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115000"/>
              </a:lnSpc>
              <a:spcBef>
                <a:spcPts val="0"/>
              </a:spcBef>
              <a:spcAft>
                <a:spcPts val="0"/>
              </a:spcAft>
              <a:tabLst>
                <a:tab pos="914400" algn="l"/>
              </a:tabLst>
              <a:defRPr/>
            </a:pPr>
            <a:r>
              <a:rPr lang="en-US" sz="1800" dirty="0">
                <a:solidFill>
                  <a:srgbClr val="444444"/>
                </a:solidFill>
                <a:highlight>
                  <a:srgbClr val="FFFF00"/>
                </a:highlight>
                <a:latin typeface="Lato" panose="020F0502020204030203" pitchFamily="34" charset="0"/>
                <a:ea typeface="Times New Roman" panose="02020603050405020304" pitchFamily="18" charset="0"/>
                <a:cs typeface="Times New Roman" panose="02020603050405020304" pitchFamily="18" charset="0"/>
              </a:rPr>
              <a:t>In 1945, in Nag Hammadi, Egypt, a group of writings were discovered that have come to be known as the “Gnostic gospels.” They have been dated as early as the 2nd century</a:t>
            </a:r>
            <a:endParaRPr lang="en-US" sz="1350" dirty="0">
              <a:solidFill>
                <a:srgbClr val="444444"/>
              </a:solidFill>
              <a:highlight>
                <a:srgbClr val="FFFF00"/>
              </a:highlight>
              <a:latin typeface="Lato" panose="020F0502020204030203" pitchFamily="34" charset="0"/>
              <a:ea typeface="Times New Roman" panose="02020603050405020304" pitchFamily="18" charset="0"/>
              <a:cs typeface="Times New Roman" panose="02020603050405020304" pitchFamily="18" charset="0"/>
            </a:endParaRPr>
          </a:p>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id="{8A77448F-4BFE-AF20-D838-C4B2EBE2B17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2F7B3B2C-C7FA-48EA-A9DC-5168ED170CF4}" type="slidenum">
              <a:rPr lang="en-US" altLang="en-US" smtClean="0">
                <a:solidFill>
                  <a:prstClr val="black"/>
                </a:solidFill>
                <a:cs typeface="+mn-cs"/>
              </a:rPr>
              <a:pPr eaLnBrk="1" hangingPunct="1">
                <a:defRPr/>
              </a:pPr>
              <a:t>44</a:t>
            </a:fld>
            <a:endParaRPr lang="en-US" altLang="en-US">
              <a:solidFill>
                <a:prstClr val="black"/>
              </a:solidFill>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3C793516-F226-DA73-C0EF-DC8ECF5A84C3}"/>
              </a:ext>
            </a:extLst>
          </p:cNvPr>
          <p:cNvSpPr>
            <a:spLocks noGrp="1" noRot="1" noChangeAspect="1" noChangeArrowheads="1" noTextEdit="1"/>
          </p:cNvSpPr>
          <p:nvPr>
            <p:ph type="sldImg"/>
          </p:nvPr>
        </p:nvSpPr>
        <p:spPr>
          <a:ln/>
        </p:spPr>
      </p:sp>
      <p:sp>
        <p:nvSpPr>
          <p:cNvPr id="176131" name="Notes Placeholder 2">
            <a:extLst>
              <a:ext uri="{FF2B5EF4-FFF2-40B4-BE49-F238E27FC236}">
                <a16:creationId xmlns:a16="http://schemas.microsoft.com/office/drawing/2014/main" id="{EF55A038-4F8D-55FF-84E3-2B19DE390C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CB1DA3EB-8F97-5C70-CADE-9D6C38B5E46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85956B7-E7BA-44C5-95CD-5F85F86A21B0}" type="slidenum">
              <a:rPr lang="en-US" altLang="en-US" smtClean="0">
                <a:solidFill>
                  <a:prstClr val="black"/>
                </a:solidFill>
                <a:cs typeface="+mn-cs"/>
              </a:rPr>
              <a:pPr eaLnBrk="1" hangingPunct="1">
                <a:defRPr/>
              </a:pPr>
              <a:t>45</a:t>
            </a:fld>
            <a:endParaRPr lang="en-US" altLang="en-US">
              <a:solidFill>
                <a:prstClr val="black"/>
              </a:solidFill>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2279304A-C5E7-FF2D-B34A-FE3AA2367B71}"/>
              </a:ext>
            </a:extLst>
          </p:cNvPr>
          <p:cNvSpPr>
            <a:spLocks noGrp="1" noRot="1" noChangeAspect="1" noChangeArrowheads="1" noTextEdit="1"/>
          </p:cNvSpPr>
          <p:nvPr>
            <p:ph type="sldImg"/>
          </p:nvPr>
        </p:nvSpPr>
        <p:spPr>
          <a:ln/>
        </p:spPr>
      </p:sp>
      <p:sp>
        <p:nvSpPr>
          <p:cNvPr id="178179" name="Notes Placeholder 2">
            <a:extLst>
              <a:ext uri="{FF2B5EF4-FFF2-40B4-BE49-F238E27FC236}">
                <a16:creationId xmlns:a16="http://schemas.microsoft.com/office/drawing/2014/main" id="{BCCBFAE6-27D0-7D44-0D8B-BA4ED3E6B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0F65D418-5E45-8A72-6869-3BFC71C4833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D3F34A2-9260-4D2F-A0E7-1281F4320C7C}" type="slidenum">
              <a:rPr lang="en-US" altLang="en-US" smtClean="0">
                <a:solidFill>
                  <a:prstClr val="black"/>
                </a:solidFill>
                <a:cs typeface="+mn-cs"/>
              </a:rPr>
              <a:pPr eaLnBrk="1" hangingPunct="1">
                <a:defRPr/>
              </a:pPr>
              <a:t>46</a:t>
            </a:fld>
            <a:endParaRPr lang="en-US" altLang="en-US">
              <a:solidFill>
                <a:prstClr val="black"/>
              </a:solidFill>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266BB197-7404-4AE8-A7FC-C12B5CBF199B}"/>
              </a:ext>
            </a:extLst>
          </p:cNvPr>
          <p:cNvSpPr>
            <a:spLocks noGrp="1" noRot="1" noChangeAspect="1" noChangeArrowheads="1" noTextEdit="1"/>
          </p:cNvSpPr>
          <p:nvPr>
            <p:ph type="sldImg"/>
          </p:nvPr>
        </p:nvSpPr>
        <p:spPr>
          <a:ln/>
        </p:spPr>
      </p:sp>
      <p:sp>
        <p:nvSpPr>
          <p:cNvPr id="182275" name="Notes Placeholder 2">
            <a:extLst>
              <a:ext uri="{FF2B5EF4-FFF2-40B4-BE49-F238E27FC236}">
                <a16:creationId xmlns:a16="http://schemas.microsoft.com/office/drawing/2014/main" id="{BF3B4DEF-CFA9-CB86-EFF2-0F7E138968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solidFill>
                  <a:srgbClr val="444444"/>
                </a:solidFill>
                <a:highlight>
                  <a:srgbClr val="FFFF00"/>
                </a:highlight>
                <a:latin typeface="Lato" panose="020F0502020204030203" pitchFamily="34" charset="0"/>
                <a:ea typeface="Times New Roman" panose="02020603050405020304" pitchFamily="18" charset="0"/>
                <a:cs typeface="Times New Roman" panose="02020603050405020304" pitchFamily="18" charset="0"/>
              </a:rPr>
              <a:t>the NT itself attests to late 1st century false teachers known as Gnostics, whom Paul, John, and Peter condemned. These same apostles even speak of their spurious writings which they tried to claim came from the apostles (Galatians, 2 Corinthians, 2 Thessalonians, 1, 2, 3 John).</a:t>
            </a:r>
            <a:endParaRPr lang="en-US" altLang="en-US" dirty="0"/>
          </a:p>
        </p:txBody>
      </p:sp>
      <p:sp>
        <p:nvSpPr>
          <p:cNvPr id="78852" name="Slide Number Placeholder 3">
            <a:extLst>
              <a:ext uri="{FF2B5EF4-FFF2-40B4-BE49-F238E27FC236}">
                <a16:creationId xmlns:a16="http://schemas.microsoft.com/office/drawing/2014/main" id="{EFF390AB-407B-6124-7B88-B228B35313A2}"/>
              </a:ext>
            </a:extLst>
          </p:cNvPr>
          <p:cNvSpPr txBox="1">
            <a:spLocks noGrp="1"/>
          </p:cNvSpPr>
          <p:nvPr/>
        </p:nvSpPr>
        <p:spPr bwMode="auto">
          <a:xfrm>
            <a:off x="3884613" y="8685213"/>
            <a:ext cx="2971800" cy="457200"/>
          </a:xfrm>
          <a:prstGeom prst="rect">
            <a:avLst/>
          </a:prstGeom>
          <a:noFill/>
          <a:ln>
            <a:noFill/>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E2C39516-D557-40D3-A7C5-A32BB42B1376}" type="slidenum">
              <a:rPr lang="en-US" altLang="en-US" sz="1200" b="0" smtClean="0">
                <a:solidFill>
                  <a:prstClr val="black"/>
                </a:solidFill>
                <a:cs typeface="+mn-cs"/>
              </a:rPr>
              <a:pPr algn="r" eaLnBrk="1" hangingPunct="1">
                <a:defRPr/>
              </a:pPr>
              <a:t>47</a:t>
            </a:fld>
            <a:endParaRPr lang="en-US" altLang="en-US" sz="1200" b="0">
              <a:solidFill>
                <a:prstClr val="black"/>
              </a:solidFill>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14C640D8-62DE-F679-1526-FD675064540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F764884-B329-D585-C9AF-B615D630CA80}"/>
              </a:ext>
            </a:extLst>
          </p:cNvPr>
          <p:cNvSpPr>
            <a:spLocks noGrp="1"/>
          </p:cNvSpPr>
          <p:nvPr>
            <p:ph type="body" idx="1"/>
          </p:nvPr>
        </p:nvSpPr>
        <p:spPr/>
        <p:txBody>
          <a:bodyPr/>
          <a:lstStyle/>
          <a:p>
            <a:pPr>
              <a:defRPr/>
            </a:pPr>
            <a:endParaRPr lang="en-US" dirty="0"/>
          </a:p>
        </p:txBody>
      </p:sp>
      <p:sp>
        <p:nvSpPr>
          <p:cNvPr id="130052" name="Slide Number Placeholder 3">
            <a:extLst>
              <a:ext uri="{FF2B5EF4-FFF2-40B4-BE49-F238E27FC236}">
                <a16:creationId xmlns:a16="http://schemas.microsoft.com/office/drawing/2014/main" id="{16A0FF28-B87A-6A97-8B24-1A42A027D5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A4A7A-011C-448D-AA0B-BB7DB6627B1E}"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CF888809-6208-97D7-32F4-AE471C25311B}"/>
              </a:ext>
            </a:extLst>
          </p:cNvPr>
          <p:cNvSpPr>
            <a:spLocks noGrp="1" noRot="1" noChangeAspect="1" noChangeArrowheads="1" noTextEdit="1"/>
          </p:cNvSpPr>
          <p:nvPr>
            <p:ph type="sldImg"/>
          </p:nvPr>
        </p:nvSpPr>
        <p:spPr>
          <a:ln/>
        </p:spPr>
      </p:sp>
      <p:sp>
        <p:nvSpPr>
          <p:cNvPr id="184323" name="Notes Placeholder 2">
            <a:extLst>
              <a:ext uri="{FF2B5EF4-FFF2-40B4-BE49-F238E27FC236}">
                <a16:creationId xmlns:a16="http://schemas.microsoft.com/office/drawing/2014/main" id="{94336CAF-EF11-BE94-4EAB-6B1105F6D9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E36C50EE-BA1D-66BD-524F-7BF567F5C30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9989934-38BC-45D1-9DFB-6CF81F296185}" type="slidenum">
              <a:rPr lang="en-US" altLang="en-US" smtClean="0">
                <a:solidFill>
                  <a:prstClr val="black"/>
                </a:solidFill>
                <a:cs typeface="+mn-cs"/>
              </a:rPr>
              <a:pPr eaLnBrk="1" hangingPunct="1">
                <a:defRPr/>
              </a:pPr>
              <a:t>48</a:t>
            </a:fld>
            <a:endParaRPr lang="en-US" altLang="en-US">
              <a:solidFill>
                <a:prstClr val="black"/>
              </a:solidFill>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DEC02E71-D248-293A-E948-63F432B08DD9}"/>
              </a:ext>
            </a:extLst>
          </p:cNvPr>
          <p:cNvSpPr>
            <a:spLocks noGrp="1" noRot="1" noChangeAspect="1" noChangeArrowheads="1" noTextEdit="1"/>
          </p:cNvSpPr>
          <p:nvPr>
            <p:ph type="sldImg"/>
          </p:nvPr>
        </p:nvSpPr>
        <p:spPr>
          <a:ln/>
        </p:spPr>
      </p:sp>
      <p:sp>
        <p:nvSpPr>
          <p:cNvPr id="186371" name="Notes Placeholder 2">
            <a:extLst>
              <a:ext uri="{FF2B5EF4-FFF2-40B4-BE49-F238E27FC236}">
                <a16:creationId xmlns:a16="http://schemas.microsoft.com/office/drawing/2014/main" id="{C47ABBC8-9735-6ED8-A5EB-45FC1E35BD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F8C0912D-CDFB-AC77-2FCA-D3D94DA836A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AD5199E-6415-49BB-BF3D-E9AF3B154F30}" type="slidenum">
              <a:rPr lang="en-US" altLang="en-US" smtClean="0">
                <a:solidFill>
                  <a:prstClr val="black"/>
                </a:solidFill>
                <a:cs typeface="+mn-cs"/>
              </a:rPr>
              <a:pPr eaLnBrk="1" hangingPunct="1">
                <a:defRPr/>
              </a:pPr>
              <a:t>49</a:t>
            </a:fld>
            <a:endParaRPr lang="en-US" altLang="en-US">
              <a:solidFill>
                <a:prstClr val="black"/>
              </a:solidFill>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BE52DB5C-B9F6-6CD4-2ACE-C6136912FBD9}"/>
              </a:ext>
            </a:extLst>
          </p:cNvPr>
          <p:cNvSpPr>
            <a:spLocks noGrp="1" noRot="1" noChangeAspect="1" noChangeArrowheads="1" noTextEdit="1"/>
          </p:cNvSpPr>
          <p:nvPr>
            <p:ph type="sldImg"/>
          </p:nvPr>
        </p:nvSpPr>
        <p:spPr>
          <a:ln/>
        </p:spPr>
      </p:sp>
      <p:sp>
        <p:nvSpPr>
          <p:cNvPr id="188419" name="Notes Placeholder 2">
            <a:extLst>
              <a:ext uri="{FF2B5EF4-FFF2-40B4-BE49-F238E27FC236}">
                <a16:creationId xmlns:a16="http://schemas.microsoft.com/office/drawing/2014/main" id="{CC869C9A-6BAE-71EC-C135-B841078E23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3012" name="Slide Number Placeholder 3">
            <a:extLst>
              <a:ext uri="{FF2B5EF4-FFF2-40B4-BE49-F238E27FC236}">
                <a16:creationId xmlns:a16="http://schemas.microsoft.com/office/drawing/2014/main" id="{13FB9CC9-1337-34F6-9ED9-5400029B7B2A}"/>
              </a:ext>
            </a:extLst>
          </p:cNvPr>
          <p:cNvSpPr txBox="1">
            <a:spLocks noGrp="1"/>
          </p:cNvSpPr>
          <p:nvPr/>
        </p:nvSpPr>
        <p:spPr bwMode="auto">
          <a:xfrm>
            <a:off x="3884613" y="8685213"/>
            <a:ext cx="2971800" cy="457200"/>
          </a:xfrm>
          <a:prstGeom prst="rect">
            <a:avLst/>
          </a:prstGeom>
          <a:noFill/>
          <a:ln>
            <a:noFill/>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DE3C681-2723-4551-895A-9B67C0FE50BB}" type="slidenum">
              <a:rPr lang="en-US" altLang="en-US" sz="1200" b="0" smtClean="0">
                <a:solidFill>
                  <a:prstClr val="black"/>
                </a:solidFill>
                <a:cs typeface="+mn-cs"/>
              </a:rPr>
              <a:pPr algn="r" eaLnBrk="1" hangingPunct="1">
                <a:defRPr/>
              </a:pPr>
              <a:t>50</a:t>
            </a:fld>
            <a:endParaRPr lang="en-US" altLang="en-US" sz="1200" b="0">
              <a:solidFill>
                <a:prstClr val="black"/>
              </a:solidFill>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CDF23948-8267-E998-E779-073999113536}"/>
              </a:ext>
            </a:extLst>
          </p:cNvPr>
          <p:cNvSpPr>
            <a:spLocks noGrp="1" noRot="1" noChangeAspect="1" noChangeArrowheads="1" noTextEdit="1"/>
          </p:cNvSpPr>
          <p:nvPr>
            <p:ph type="sldImg"/>
          </p:nvPr>
        </p:nvSpPr>
        <p:spPr>
          <a:ln/>
        </p:spPr>
      </p:sp>
      <p:sp>
        <p:nvSpPr>
          <p:cNvPr id="190467" name="Notes Placeholder 2">
            <a:extLst>
              <a:ext uri="{FF2B5EF4-FFF2-40B4-BE49-F238E27FC236}">
                <a16:creationId xmlns:a16="http://schemas.microsoft.com/office/drawing/2014/main" id="{44AA4368-C687-23B4-FFDE-E166E64BB0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a:extLst>
              <a:ext uri="{FF2B5EF4-FFF2-40B4-BE49-F238E27FC236}">
                <a16:creationId xmlns:a16="http://schemas.microsoft.com/office/drawing/2014/main" id="{214CAEE1-2C23-A38B-A9EF-42F8E3586FC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92385B0-A9AE-4480-ACF2-B74742F63948}" type="slidenum">
              <a:rPr lang="en-US" altLang="en-US" smtClean="0">
                <a:solidFill>
                  <a:prstClr val="black"/>
                </a:solidFill>
                <a:cs typeface="+mn-cs"/>
              </a:rPr>
              <a:pPr eaLnBrk="1" hangingPunct="1">
                <a:defRPr/>
              </a:pPr>
              <a:t>51</a:t>
            </a:fld>
            <a:endParaRPr lang="en-US" altLang="en-US">
              <a:solidFill>
                <a:prstClr val="black"/>
              </a:solidFill>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A0649C1A-4F2D-43F8-BE8D-B5C02959A562}"/>
              </a:ext>
            </a:extLst>
          </p:cNvPr>
          <p:cNvSpPr>
            <a:spLocks noGrp="1" noRot="1" noChangeAspect="1" noChangeArrowheads="1" noTextEdit="1"/>
          </p:cNvSpPr>
          <p:nvPr>
            <p:ph type="sldImg"/>
          </p:nvPr>
        </p:nvSpPr>
        <p:spPr>
          <a:ln/>
        </p:spPr>
      </p:sp>
      <p:sp>
        <p:nvSpPr>
          <p:cNvPr id="192515" name="Notes Placeholder 2">
            <a:extLst>
              <a:ext uri="{FF2B5EF4-FFF2-40B4-BE49-F238E27FC236}">
                <a16:creationId xmlns:a16="http://schemas.microsoft.com/office/drawing/2014/main" id="{3588AD49-17B6-D4E1-EE63-E680F271E9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5060" name="Slide Number Placeholder 3">
            <a:extLst>
              <a:ext uri="{FF2B5EF4-FFF2-40B4-BE49-F238E27FC236}">
                <a16:creationId xmlns:a16="http://schemas.microsoft.com/office/drawing/2014/main" id="{62C94AED-6C57-8ED9-06BE-264E9C1C824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77C042F-2D45-4EDF-B5F6-20BF6E3720AD}" type="slidenum">
              <a:rPr lang="en-US" altLang="en-US" smtClean="0">
                <a:solidFill>
                  <a:prstClr val="black"/>
                </a:solidFill>
                <a:cs typeface="+mn-cs"/>
              </a:rPr>
              <a:pPr eaLnBrk="1" hangingPunct="1">
                <a:defRPr/>
              </a:pPr>
              <a:t>52</a:t>
            </a:fld>
            <a:endParaRPr lang="en-US" altLang="en-US">
              <a:solidFill>
                <a:prstClr val="black"/>
              </a:solidFill>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64A487AD-A264-91E9-3D52-F211B9D43788}"/>
              </a:ext>
            </a:extLst>
          </p:cNvPr>
          <p:cNvSpPr>
            <a:spLocks noGrp="1" noRot="1" noChangeAspect="1" noChangeArrowheads="1" noTextEdit="1"/>
          </p:cNvSpPr>
          <p:nvPr>
            <p:ph type="sldImg"/>
          </p:nvPr>
        </p:nvSpPr>
        <p:spPr>
          <a:ln/>
        </p:spPr>
      </p:sp>
      <p:sp>
        <p:nvSpPr>
          <p:cNvPr id="194563" name="Notes Placeholder 2">
            <a:extLst>
              <a:ext uri="{FF2B5EF4-FFF2-40B4-BE49-F238E27FC236}">
                <a16:creationId xmlns:a16="http://schemas.microsoft.com/office/drawing/2014/main" id="{79C05DA4-7DA3-C9AC-8EAD-711A1A2214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7108" name="Slide Number Placeholder 3">
            <a:extLst>
              <a:ext uri="{FF2B5EF4-FFF2-40B4-BE49-F238E27FC236}">
                <a16:creationId xmlns:a16="http://schemas.microsoft.com/office/drawing/2014/main" id="{60B0EF17-69DA-68E0-1525-A9FEB923BA48}"/>
              </a:ext>
            </a:extLst>
          </p:cNvPr>
          <p:cNvSpPr txBox="1">
            <a:spLocks noGrp="1"/>
          </p:cNvSpPr>
          <p:nvPr/>
        </p:nvSpPr>
        <p:spPr bwMode="auto">
          <a:xfrm>
            <a:off x="3884613" y="8685213"/>
            <a:ext cx="2971800" cy="457200"/>
          </a:xfrm>
          <a:prstGeom prst="rect">
            <a:avLst/>
          </a:prstGeom>
          <a:noFill/>
          <a:ln>
            <a:noFill/>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D85E78B1-74C7-4293-A5F6-AC3C8E2E5005}" type="slidenum">
              <a:rPr lang="en-US" altLang="en-US" sz="1200" b="0" smtClean="0">
                <a:solidFill>
                  <a:prstClr val="black"/>
                </a:solidFill>
                <a:cs typeface="+mn-cs"/>
              </a:rPr>
              <a:pPr algn="r" eaLnBrk="1" hangingPunct="1">
                <a:defRPr/>
              </a:pPr>
              <a:t>53</a:t>
            </a:fld>
            <a:endParaRPr lang="en-US" altLang="en-US" sz="1200" b="0">
              <a:solidFill>
                <a:prstClr val="black"/>
              </a:solidFill>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6B577FFF-64EA-B36D-47CA-8D796AAE4151}"/>
              </a:ext>
            </a:extLst>
          </p:cNvPr>
          <p:cNvSpPr>
            <a:spLocks noGrp="1" noRot="1" noChangeAspect="1" noChangeArrowheads="1" noTextEdit="1"/>
          </p:cNvSpPr>
          <p:nvPr>
            <p:ph type="sldImg"/>
          </p:nvPr>
        </p:nvSpPr>
        <p:spPr>
          <a:ln/>
        </p:spPr>
      </p:sp>
      <p:sp>
        <p:nvSpPr>
          <p:cNvPr id="196611" name="Notes Placeholder 2">
            <a:extLst>
              <a:ext uri="{FF2B5EF4-FFF2-40B4-BE49-F238E27FC236}">
                <a16:creationId xmlns:a16="http://schemas.microsoft.com/office/drawing/2014/main" id="{798C3724-F678-7FC6-292A-FC208B729C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8132" name="Slide Number Placeholder 3">
            <a:extLst>
              <a:ext uri="{FF2B5EF4-FFF2-40B4-BE49-F238E27FC236}">
                <a16:creationId xmlns:a16="http://schemas.microsoft.com/office/drawing/2014/main" id="{FD698BD8-3B54-D097-BA42-36994318D369}"/>
              </a:ext>
            </a:extLst>
          </p:cNvPr>
          <p:cNvSpPr txBox="1">
            <a:spLocks noGrp="1"/>
          </p:cNvSpPr>
          <p:nvPr/>
        </p:nvSpPr>
        <p:spPr bwMode="auto">
          <a:xfrm>
            <a:off x="3884613" y="8685213"/>
            <a:ext cx="2971800" cy="457200"/>
          </a:xfrm>
          <a:prstGeom prst="rect">
            <a:avLst/>
          </a:prstGeom>
          <a:noFill/>
          <a:ln>
            <a:noFill/>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81FEA3F4-37B2-4792-ADC7-BF5417FA00F8}" type="slidenum">
              <a:rPr lang="en-US" altLang="en-US" sz="1200" b="0" smtClean="0">
                <a:solidFill>
                  <a:prstClr val="black"/>
                </a:solidFill>
                <a:cs typeface="+mn-cs"/>
              </a:rPr>
              <a:pPr algn="r" eaLnBrk="1" hangingPunct="1">
                <a:defRPr/>
              </a:pPr>
              <a:t>54</a:t>
            </a:fld>
            <a:endParaRPr lang="en-US" altLang="en-US" sz="1200" b="0">
              <a:solidFill>
                <a:prstClr val="black"/>
              </a:solidFill>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687F52D9-493F-2E79-AD17-BFB164744493}"/>
              </a:ext>
            </a:extLst>
          </p:cNvPr>
          <p:cNvSpPr>
            <a:spLocks noGrp="1" noRot="1" noChangeAspect="1" noChangeArrowheads="1" noTextEdit="1"/>
          </p:cNvSpPr>
          <p:nvPr>
            <p:ph type="sldImg"/>
          </p:nvPr>
        </p:nvSpPr>
        <p:spPr>
          <a:ln/>
        </p:spPr>
      </p:sp>
      <p:sp>
        <p:nvSpPr>
          <p:cNvPr id="198659" name="Notes Placeholder 2">
            <a:extLst>
              <a:ext uri="{FF2B5EF4-FFF2-40B4-BE49-F238E27FC236}">
                <a16:creationId xmlns:a16="http://schemas.microsoft.com/office/drawing/2014/main" id="{1908B5C8-8794-AF4E-3AAF-39A8045127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id="{8C7E7CB5-615B-C94E-D3B0-0A2224AE6C0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4D48EE1-96AB-420D-9894-0D52177868D4}" type="slidenum">
              <a:rPr lang="en-US" altLang="en-US" smtClean="0">
                <a:solidFill>
                  <a:prstClr val="black"/>
                </a:solidFill>
                <a:cs typeface="+mn-cs"/>
              </a:rPr>
              <a:pPr eaLnBrk="1" hangingPunct="1">
                <a:defRPr/>
              </a:pPr>
              <a:t>55</a:t>
            </a:fld>
            <a:endParaRPr lang="en-US" altLang="en-US">
              <a:solidFill>
                <a:prstClr val="black"/>
              </a:solidFill>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86D73ECF-3EE5-87E6-4CBE-899C71849E7F}"/>
              </a:ext>
            </a:extLst>
          </p:cNvPr>
          <p:cNvSpPr>
            <a:spLocks noGrp="1" noRot="1" noChangeAspect="1" noChangeArrowheads="1" noTextEdit="1"/>
          </p:cNvSpPr>
          <p:nvPr>
            <p:ph type="sldImg"/>
          </p:nvPr>
        </p:nvSpPr>
        <p:spPr>
          <a:ln/>
        </p:spPr>
      </p:sp>
      <p:sp>
        <p:nvSpPr>
          <p:cNvPr id="200707" name="Notes Placeholder 2">
            <a:extLst>
              <a:ext uri="{FF2B5EF4-FFF2-40B4-BE49-F238E27FC236}">
                <a16:creationId xmlns:a16="http://schemas.microsoft.com/office/drawing/2014/main" id="{A58D0966-8A7A-BFD5-0F1D-4D3C3207C1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id="{4DFC0F6B-D369-DE1B-F174-85DD0492DCB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583AE4F-D7EF-41F8-BA45-CCAD5A985D77}" type="slidenum">
              <a:rPr lang="en-US" altLang="en-US" smtClean="0">
                <a:solidFill>
                  <a:prstClr val="black"/>
                </a:solidFill>
                <a:cs typeface="+mn-cs"/>
              </a:rPr>
              <a:pPr eaLnBrk="1" hangingPunct="1">
                <a:defRPr/>
              </a:pPr>
              <a:t>56</a:t>
            </a:fld>
            <a:endParaRPr lang="en-US" altLang="en-US">
              <a:solidFill>
                <a:prstClr val="black"/>
              </a:solidFill>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C8B0276F-7308-7588-5254-A41A52A4B4B3}"/>
              </a:ext>
            </a:extLst>
          </p:cNvPr>
          <p:cNvSpPr>
            <a:spLocks noGrp="1" noRot="1" noChangeAspect="1" noChangeArrowheads="1" noTextEdit="1"/>
          </p:cNvSpPr>
          <p:nvPr>
            <p:ph type="sldImg"/>
          </p:nvPr>
        </p:nvSpPr>
        <p:spPr>
          <a:ln/>
        </p:spPr>
      </p:sp>
      <p:sp>
        <p:nvSpPr>
          <p:cNvPr id="206851" name="Notes Placeholder 2">
            <a:extLst>
              <a:ext uri="{FF2B5EF4-FFF2-40B4-BE49-F238E27FC236}">
                <a16:creationId xmlns:a16="http://schemas.microsoft.com/office/drawing/2014/main" id="{0AB76B02-F72C-3CF9-E966-FF2CFCC35C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BABE2200-3938-3C4C-174E-7D44AFBFA8C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7DD3193-CC4E-4D97-B1F1-821D74F4BF64}" type="slidenum">
              <a:rPr lang="en-US" altLang="en-US" smtClean="0">
                <a:solidFill>
                  <a:prstClr val="black"/>
                </a:solidFill>
                <a:cs typeface="+mn-cs"/>
              </a:rPr>
              <a:pPr eaLnBrk="1" hangingPunct="1">
                <a:defRPr/>
              </a:pPr>
              <a:t>57</a:t>
            </a:fld>
            <a:endParaRPr lang="en-US" altLang="en-US">
              <a:solidFill>
                <a:prstClr val="black"/>
              </a:solidFill>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F14D2713-8909-7627-C064-03DC4F65C03C}"/>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A38D7DD8-F9EA-8351-385E-620C88C721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4148" name="Slide Number Placeholder 3">
            <a:extLst>
              <a:ext uri="{FF2B5EF4-FFF2-40B4-BE49-F238E27FC236}">
                <a16:creationId xmlns:a16="http://schemas.microsoft.com/office/drawing/2014/main" id="{6F405C38-97B0-9756-A940-8141D778E7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B3A2D4C-B185-491E-BBD4-58500B916EFD}"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A119F120-A1BB-686A-CAFF-16314F99788A}"/>
              </a:ext>
            </a:extLst>
          </p:cNvPr>
          <p:cNvSpPr>
            <a:spLocks noGrp="1" noRot="1" noChangeAspect="1" noChangeArrowheads="1" noTextEdit="1"/>
          </p:cNvSpPr>
          <p:nvPr>
            <p:ph type="sldImg"/>
          </p:nvPr>
        </p:nvSpPr>
        <p:spPr>
          <a:ln/>
        </p:spPr>
      </p:sp>
      <p:sp>
        <p:nvSpPr>
          <p:cNvPr id="208899" name="Notes Placeholder 2">
            <a:extLst>
              <a:ext uri="{FF2B5EF4-FFF2-40B4-BE49-F238E27FC236}">
                <a16:creationId xmlns:a16="http://schemas.microsoft.com/office/drawing/2014/main" id="{38376DB3-6B40-CFA5-7D78-5C275B6B15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1AD1134B-78F0-4E9F-BF40-102130F2032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52900AD2-2AB2-47E9-B176-BF21AAE3D7EC}" type="slidenum">
              <a:rPr lang="en-US" altLang="en-US" smtClean="0">
                <a:solidFill>
                  <a:prstClr val="black"/>
                </a:solidFill>
                <a:cs typeface="+mn-cs"/>
              </a:rPr>
              <a:pPr eaLnBrk="1" hangingPunct="1">
                <a:defRPr/>
              </a:pPr>
              <a:t>58</a:t>
            </a:fld>
            <a:endParaRPr lang="en-US" altLang="en-US">
              <a:solidFill>
                <a:prstClr val="black"/>
              </a:solidFill>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01269128-40A9-E13C-3AD9-23E9354E3BEB}"/>
              </a:ext>
            </a:extLst>
          </p:cNvPr>
          <p:cNvSpPr>
            <a:spLocks noGrp="1" noRot="1" noChangeAspect="1" noChangeArrowheads="1" noTextEdit="1"/>
          </p:cNvSpPr>
          <p:nvPr>
            <p:ph type="sldImg"/>
          </p:nvPr>
        </p:nvSpPr>
        <p:spPr>
          <a:ln/>
        </p:spPr>
      </p:sp>
      <p:sp>
        <p:nvSpPr>
          <p:cNvPr id="210947" name="Notes Placeholder 2">
            <a:extLst>
              <a:ext uri="{FF2B5EF4-FFF2-40B4-BE49-F238E27FC236}">
                <a16:creationId xmlns:a16="http://schemas.microsoft.com/office/drawing/2014/main" id="{16A8687D-7C42-6D9A-8712-0FDCB07CBD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a:extLst>
              <a:ext uri="{FF2B5EF4-FFF2-40B4-BE49-F238E27FC236}">
                <a16:creationId xmlns:a16="http://schemas.microsoft.com/office/drawing/2014/main" id="{F7561128-17B8-3A72-440F-1E1C9474AD0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6140393-BBD8-44B3-A39B-2A2E9EC9B207}" type="slidenum">
              <a:rPr lang="en-US" altLang="en-US" smtClean="0">
                <a:solidFill>
                  <a:prstClr val="black"/>
                </a:solidFill>
                <a:cs typeface="+mn-cs"/>
              </a:rPr>
              <a:pPr eaLnBrk="1" hangingPunct="1">
                <a:defRPr/>
              </a:pPr>
              <a:t>59</a:t>
            </a:fld>
            <a:endParaRPr lang="en-US" altLang="en-US">
              <a:solidFill>
                <a:prstClr val="black"/>
              </a:solidFill>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D6201354-C647-9D28-E7A0-D3BB1436F3BB}"/>
              </a:ext>
            </a:extLst>
          </p:cNvPr>
          <p:cNvSpPr>
            <a:spLocks noGrp="1" noRot="1" noChangeAspect="1" noChangeArrowheads="1" noTextEdit="1"/>
          </p:cNvSpPr>
          <p:nvPr>
            <p:ph type="sldImg"/>
          </p:nvPr>
        </p:nvSpPr>
        <p:spPr>
          <a:ln/>
        </p:spPr>
      </p:sp>
      <p:sp>
        <p:nvSpPr>
          <p:cNvPr id="212995" name="Notes Placeholder 2">
            <a:extLst>
              <a:ext uri="{FF2B5EF4-FFF2-40B4-BE49-F238E27FC236}">
                <a16:creationId xmlns:a16="http://schemas.microsoft.com/office/drawing/2014/main" id="{EA7B4652-028E-EFE9-A003-2B84668965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a:extLst>
              <a:ext uri="{FF2B5EF4-FFF2-40B4-BE49-F238E27FC236}">
                <a16:creationId xmlns:a16="http://schemas.microsoft.com/office/drawing/2014/main" id="{EE2846AF-9A02-A1B6-B45F-29651CD1F55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43A8DF2-04BA-40DC-8E64-AC7AB209D8A5}" type="slidenum">
              <a:rPr lang="en-US" altLang="en-US" smtClean="0">
                <a:solidFill>
                  <a:prstClr val="black"/>
                </a:solidFill>
                <a:cs typeface="+mn-cs"/>
              </a:rPr>
              <a:pPr eaLnBrk="1" hangingPunct="1">
                <a:defRPr/>
              </a:pPr>
              <a:t>60</a:t>
            </a:fld>
            <a:endParaRPr lang="en-US" altLang="en-US">
              <a:solidFill>
                <a:prstClr val="black"/>
              </a:solidFill>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6A9439-2F5D-45AB-9DA4-7397F3D732C9}" type="slidenum">
              <a:rPr lang="en-US" smtClean="0"/>
              <a:t>62</a:t>
            </a:fld>
            <a:endParaRPr lang="en-US"/>
          </a:p>
        </p:txBody>
      </p:sp>
    </p:spTree>
    <p:extLst>
      <p:ext uri="{BB962C8B-B14F-4D97-AF65-F5344CB8AC3E}">
        <p14:creationId xmlns:p14="http://schemas.microsoft.com/office/powerpoint/2010/main" val="542617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B3AFC74E-3BB9-BD11-2B83-64F183E26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fld id="{2737112B-865D-4D57-87E9-33344AECAAAC}" type="slidenum">
              <a:rPr lang="en-US" altLang="en-US" sz="1200" b="0" smtClean="0">
                <a:solidFill>
                  <a:srgbClr val="000000"/>
                </a:solidFill>
              </a:rPr>
              <a:pPr/>
              <a:t>63</a:t>
            </a:fld>
            <a:endParaRPr lang="en-US" altLang="en-US" sz="1200" b="0">
              <a:solidFill>
                <a:srgbClr val="000000"/>
              </a:solidFill>
            </a:endParaRPr>
          </a:p>
        </p:txBody>
      </p:sp>
      <p:sp>
        <p:nvSpPr>
          <p:cNvPr id="264195" name="Rectangle 2">
            <a:extLst>
              <a:ext uri="{FF2B5EF4-FFF2-40B4-BE49-F238E27FC236}">
                <a16:creationId xmlns:a16="http://schemas.microsoft.com/office/drawing/2014/main" id="{0CFDDD5B-7E06-E586-F7C8-CC0A4319B6A1}"/>
              </a:ext>
            </a:extLst>
          </p:cNvPr>
          <p:cNvSpPr>
            <a:spLocks noGrp="1" noRot="1" noChangeAspect="1" noChangeArrowheads="1" noTextEdit="1"/>
          </p:cNvSpPr>
          <p:nvPr>
            <p:ph type="sldImg"/>
          </p:nvPr>
        </p:nvSpPr>
        <p:spPr>
          <a:ln/>
        </p:spPr>
      </p:sp>
      <p:sp>
        <p:nvSpPr>
          <p:cNvPr id="264196" name="Rectangle 3">
            <a:extLst>
              <a:ext uri="{FF2B5EF4-FFF2-40B4-BE49-F238E27FC236}">
                <a16:creationId xmlns:a16="http://schemas.microsoft.com/office/drawing/2014/main" id="{E460AF0C-9DDC-7719-BCEA-DCDEA0F462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C2B68B4A-24C9-7A1E-36F2-B388986AC3F1}"/>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0BEA3E6B-9AF7-A1FD-38CB-577E44204D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4388" name="Slide Number Placeholder 3">
            <a:extLst>
              <a:ext uri="{FF2B5EF4-FFF2-40B4-BE49-F238E27FC236}">
                <a16:creationId xmlns:a16="http://schemas.microsoft.com/office/drawing/2014/main" id="{DA7DBDA8-6932-3B0F-A48D-5F1069EBC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8BFE6C-85BB-4C2C-89C7-35747D5423DD}"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FB26D756-78BB-047F-FD77-8E24364872D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6D80DA2-D35F-440C-9230-D10BCCCB42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82A"/>
                </a:solidFill>
                <a:effectLst/>
                <a:uLnTx/>
                <a:uFillTx/>
                <a:latin typeface="Helvetica" panose="020B0604020202020204" pitchFamily="34" charset="0"/>
                <a:ea typeface="+mn-ea"/>
                <a:cs typeface="Calibri" panose="020F0502020204030204" pitchFamily="34" charset="0"/>
              </a:rPr>
              <a:t>"The Faith" refers to the body of revealed truth. John's epistles, and II Peter are "review," rather than first-time revelation.  These words are inspired and authoritative (see II Pet 1:21; 3:15-16), but are primarily reminders/warnings to those who already knew all they needed.</a:t>
            </a:r>
            <a:endParaRPr kumimoji="0" lang="en-US" alt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l"/>
            <a:endParaRPr lang="en-US" dirty="0"/>
          </a:p>
        </p:txBody>
      </p:sp>
      <p:sp>
        <p:nvSpPr>
          <p:cNvPr id="146436" name="Slide Number Placeholder 3">
            <a:extLst>
              <a:ext uri="{FF2B5EF4-FFF2-40B4-BE49-F238E27FC236}">
                <a16:creationId xmlns:a16="http://schemas.microsoft.com/office/drawing/2014/main" id="{90D2D442-3A30-712F-9ECF-AB0F34746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0EFEAC-5A8C-4435-8DEC-317AAFF335C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E35970D4-0B1A-0517-62EA-B55632B23F5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9A7FE6D-CB9B-4659-540C-8C4CF50107C3}"/>
              </a:ext>
            </a:extLst>
          </p:cNvPr>
          <p:cNvSpPr>
            <a:spLocks noGrp="1"/>
          </p:cNvSpPr>
          <p:nvPr>
            <p:ph type="body" idx="1"/>
          </p:nvPr>
        </p:nvSpPr>
        <p:spPr/>
        <p:txBody>
          <a:bodyPr/>
          <a:lstStyle/>
          <a:p>
            <a:pPr>
              <a:defRPr/>
            </a:pPr>
            <a:endParaRPr lang="en-US" dirty="0"/>
          </a:p>
        </p:txBody>
      </p:sp>
      <p:sp>
        <p:nvSpPr>
          <p:cNvPr id="149508" name="Slide Number Placeholder 3">
            <a:extLst>
              <a:ext uri="{FF2B5EF4-FFF2-40B4-BE49-F238E27FC236}">
                <a16:creationId xmlns:a16="http://schemas.microsoft.com/office/drawing/2014/main" id="{E267E25D-58A9-8072-6B47-BC45CCA15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BDACC47-DC30-4804-93E4-CB42C33F13E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AB78-4F8B-4141-91D7-4B070778FF3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0236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A close-up of a plant growing from the ground&#10;&#10;Description automatically generated">
            <a:extLst>
              <a:ext uri="{FF2B5EF4-FFF2-40B4-BE49-F238E27FC236}">
                <a16:creationId xmlns:a16="http://schemas.microsoft.com/office/drawing/2014/main" id="{86A0D9F3-851C-3F7B-6F79-6DA23DBDD5E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B571F1-31E1-C377-1649-F76C7EAC37BC}"/>
              </a:ext>
            </a:extLst>
          </p:cNvPr>
          <p:cNvSpPr>
            <a:spLocks noGrp="1"/>
          </p:cNvSpPr>
          <p:nvPr>
            <p:ph type="ctrTitle"/>
          </p:nvPr>
        </p:nvSpPr>
        <p:spPr>
          <a:xfrm>
            <a:off x="1524000" y="248603"/>
            <a:ext cx="9144000" cy="1655762"/>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C94CDBF-2AEF-DD6D-E5B0-584095CC9C34}"/>
              </a:ext>
            </a:extLst>
          </p:cNvPr>
          <p:cNvSpPr>
            <a:spLocks noGrp="1"/>
          </p:cNvSpPr>
          <p:nvPr>
            <p:ph type="subTitle" idx="1"/>
          </p:nvPr>
        </p:nvSpPr>
        <p:spPr>
          <a:xfrm>
            <a:off x="1524000" y="19459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8BDCB1-7141-59E6-18E8-3BE203993C9B}"/>
              </a:ext>
            </a:extLst>
          </p:cNvPr>
          <p:cNvSpPr>
            <a:spLocks noGrp="1"/>
          </p:cNvSpPr>
          <p:nvPr>
            <p:ph type="dt" sz="half" idx="10"/>
          </p:nvPr>
        </p:nvSpPr>
        <p:spPr/>
        <p:txBody>
          <a:bodyPr/>
          <a:lstStyle/>
          <a:p>
            <a:fld id="{D470E388-5602-114B-B3D5-756001FCCA56}" type="datetimeFigureOut">
              <a:rPr lang="en-US" smtClean="0"/>
              <a:t>4/27/2024</a:t>
            </a:fld>
            <a:endParaRPr lang="en-US" dirty="0"/>
          </a:p>
        </p:txBody>
      </p:sp>
      <p:sp>
        <p:nvSpPr>
          <p:cNvPr id="5" name="Footer Placeholder 4">
            <a:extLst>
              <a:ext uri="{FF2B5EF4-FFF2-40B4-BE49-F238E27FC236}">
                <a16:creationId xmlns:a16="http://schemas.microsoft.com/office/drawing/2014/main" id="{73395918-4F19-800A-E644-B7BAF113FD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495589-1445-493F-3D42-ACE5B49277BF}"/>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3373580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D1A4-B45D-032A-B67D-8BB486FDE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0E2909-80A1-CCA5-4BD2-2C49E60AE281}"/>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46E2016-15F6-E8D8-3FC2-D0419DF0E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193A6-34AF-2D33-6901-8501B6CF5C93}"/>
              </a:ext>
            </a:extLst>
          </p:cNvPr>
          <p:cNvSpPr>
            <a:spLocks noGrp="1"/>
          </p:cNvSpPr>
          <p:nvPr>
            <p:ph type="dt" sz="half" idx="10"/>
          </p:nvPr>
        </p:nvSpPr>
        <p:spPr/>
        <p:txBody>
          <a:bodyPr/>
          <a:lstStyle/>
          <a:p>
            <a:fld id="{D470E388-5602-114B-B3D5-756001FCCA56}" type="datetimeFigureOut">
              <a:rPr lang="en-US" smtClean="0"/>
              <a:t>4/27/2024</a:t>
            </a:fld>
            <a:endParaRPr lang="en-US"/>
          </a:p>
        </p:txBody>
      </p:sp>
      <p:sp>
        <p:nvSpPr>
          <p:cNvPr id="6" name="Footer Placeholder 5">
            <a:extLst>
              <a:ext uri="{FF2B5EF4-FFF2-40B4-BE49-F238E27FC236}">
                <a16:creationId xmlns:a16="http://schemas.microsoft.com/office/drawing/2014/main" id="{40A7B70F-76F4-6498-01D8-B79031E28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9DFAB-1C36-BA66-9D0A-13F62305CF59}"/>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47261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80EC-428C-EBE0-23C3-313450F634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DEDB6A-4AA6-0A4F-7B87-0EF84A5A2B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286D7-2E27-8A69-2729-42C85C73BF79}"/>
              </a:ext>
            </a:extLst>
          </p:cNvPr>
          <p:cNvSpPr>
            <a:spLocks noGrp="1"/>
          </p:cNvSpPr>
          <p:nvPr>
            <p:ph type="dt" sz="half" idx="10"/>
          </p:nvPr>
        </p:nvSpPr>
        <p:spPr/>
        <p:txBody>
          <a:bodyPr/>
          <a:lstStyle/>
          <a:p>
            <a:fld id="{D470E388-5602-114B-B3D5-756001FCCA56}" type="datetimeFigureOut">
              <a:rPr lang="en-US" smtClean="0"/>
              <a:t>4/27/2024</a:t>
            </a:fld>
            <a:endParaRPr lang="en-US"/>
          </a:p>
        </p:txBody>
      </p:sp>
      <p:sp>
        <p:nvSpPr>
          <p:cNvPr id="5" name="Footer Placeholder 4">
            <a:extLst>
              <a:ext uri="{FF2B5EF4-FFF2-40B4-BE49-F238E27FC236}">
                <a16:creationId xmlns:a16="http://schemas.microsoft.com/office/drawing/2014/main" id="{221C69A1-7424-07FF-A1A7-7CA5C0632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5FCC0-F295-85AF-4F13-E9706C7145C4}"/>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37946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F2F70-88B9-01F2-A868-E28F9C7A31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C7608A-3E9C-A8D2-6C57-5FE860C25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80C1A-085D-9499-6D3B-1F0F79AB09A7}"/>
              </a:ext>
            </a:extLst>
          </p:cNvPr>
          <p:cNvSpPr>
            <a:spLocks noGrp="1"/>
          </p:cNvSpPr>
          <p:nvPr>
            <p:ph type="dt" sz="half" idx="10"/>
          </p:nvPr>
        </p:nvSpPr>
        <p:spPr/>
        <p:txBody>
          <a:bodyPr/>
          <a:lstStyle/>
          <a:p>
            <a:fld id="{D470E388-5602-114B-B3D5-756001FCCA56}" type="datetimeFigureOut">
              <a:rPr lang="en-US" smtClean="0"/>
              <a:t>4/27/2024</a:t>
            </a:fld>
            <a:endParaRPr lang="en-US"/>
          </a:p>
        </p:txBody>
      </p:sp>
      <p:sp>
        <p:nvSpPr>
          <p:cNvPr id="5" name="Footer Placeholder 4">
            <a:extLst>
              <a:ext uri="{FF2B5EF4-FFF2-40B4-BE49-F238E27FC236}">
                <a16:creationId xmlns:a16="http://schemas.microsoft.com/office/drawing/2014/main" id="{48A1B499-0B2E-6736-44CA-67C080D35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15131-8F9C-A789-2E91-7F3B47A1FCAE}"/>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51137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277600" cy="8382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11582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0" y="4038600"/>
            <a:ext cx="115824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28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804F-72C9-F585-634B-F7AD5ECB5D6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361B27B-2D59-5963-2544-DE0C618F2B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C2E221-0CFB-7362-007E-32F4EC169161}"/>
              </a:ext>
            </a:extLst>
          </p:cNvPr>
          <p:cNvSpPr>
            <a:spLocks noGrp="1"/>
          </p:cNvSpPr>
          <p:nvPr>
            <p:ph type="dt" sz="half" idx="10"/>
          </p:nvPr>
        </p:nvSpPr>
        <p:spPr/>
        <p:txBody>
          <a:bodyPr/>
          <a:lstStyle/>
          <a:p>
            <a:fld id="{D470E388-5602-114B-B3D5-756001FCCA56}" type="datetimeFigureOut">
              <a:rPr lang="en-US" smtClean="0"/>
              <a:t>4/27/2024</a:t>
            </a:fld>
            <a:endParaRPr lang="en-US"/>
          </a:p>
        </p:txBody>
      </p:sp>
      <p:sp>
        <p:nvSpPr>
          <p:cNvPr id="5" name="Footer Placeholder 4">
            <a:extLst>
              <a:ext uri="{FF2B5EF4-FFF2-40B4-BE49-F238E27FC236}">
                <a16:creationId xmlns:a16="http://schemas.microsoft.com/office/drawing/2014/main" id="{3227BFE2-C19B-2703-9EDC-65881119D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694F7-3BD1-400C-C543-7944C0EBB161}"/>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2238095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A close-up of a plant growing from the ground&#10;&#10;Description automatically generated">
            <a:extLst>
              <a:ext uri="{FF2B5EF4-FFF2-40B4-BE49-F238E27FC236}">
                <a16:creationId xmlns:a16="http://schemas.microsoft.com/office/drawing/2014/main" id="{7989C731-2F11-C69E-F1E8-4F12754D7A3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938A9140-08A9-3C85-C08A-370E869A30FC}"/>
              </a:ext>
            </a:extLst>
          </p:cNvPr>
          <p:cNvSpPr>
            <a:spLocks noGrp="1"/>
          </p:cNvSpPr>
          <p:nvPr>
            <p:ph type="title"/>
          </p:nvPr>
        </p:nvSpPr>
        <p:spPr>
          <a:xfrm>
            <a:off x="831850" y="1709738"/>
            <a:ext cx="10515600" cy="2852737"/>
          </a:xfrm>
        </p:spPr>
        <p:txBody>
          <a:bodyPr anchor="b"/>
          <a:lstStyle>
            <a:lvl1pPr algn="l">
              <a:defRPr sz="6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C9C9979-8251-B319-B907-60749E5B5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98E651-2710-70CF-5254-6139961D96D7}"/>
              </a:ext>
            </a:extLst>
          </p:cNvPr>
          <p:cNvSpPr>
            <a:spLocks noGrp="1"/>
          </p:cNvSpPr>
          <p:nvPr>
            <p:ph type="dt" sz="half" idx="10"/>
          </p:nvPr>
        </p:nvSpPr>
        <p:spPr/>
        <p:txBody>
          <a:bodyPr/>
          <a:lstStyle/>
          <a:p>
            <a:fld id="{D470E388-5602-114B-B3D5-756001FCCA56}" type="datetimeFigureOut">
              <a:rPr lang="en-US" smtClean="0"/>
              <a:t>4/27/2024</a:t>
            </a:fld>
            <a:endParaRPr lang="en-US"/>
          </a:p>
        </p:txBody>
      </p:sp>
      <p:sp>
        <p:nvSpPr>
          <p:cNvPr id="5" name="Footer Placeholder 4">
            <a:extLst>
              <a:ext uri="{FF2B5EF4-FFF2-40B4-BE49-F238E27FC236}">
                <a16:creationId xmlns:a16="http://schemas.microsoft.com/office/drawing/2014/main" id="{98EEA6F1-09B7-DDDF-45AE-530441E31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A7B16-EA0E-28E3-0A10-801D1C5EF663}"/>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830065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F897-4017-F04F-9D30-C0E39BBD6DD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E0DC5C-B31C-0255-8906-05348A0E7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7AE109-6843-167A-0DBE-002C58E9D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DFD44C2-FB4F-3F04-E63F-0F84AD6F960C}"/>
              </a:ext>
            </a:extLst>
          </p:cNvPr>
          <p:cNvSpPr>
            <a:spLocks noGrp="1"/>
          </p:cNvSpPr>
          <p:nvPr>
            <p:ph type="dt" sz="half" idx="10"/>
          </p:nvPr>
        </p:nvSpPr>
        <p:spPr/>
        <p:txBody>
          <a:bodyPr/>
          <a:lstStyle/>
          <a:p>
            <a:fld id="{D470E388-5602-114B-B3D5-756001FCCA56}" type="datetimeFigureOut">
              <a:rPr lang="en-US" smtClean="0"/>
              <a:t>4/27/2024</a:t>
            </a:fld>
            <a:endParaRPr lang="en-US" dirty="0"/>
          </a:p>
        </p:txBody>
      </p:sp>
      <p:sp>
        <p:nvSpPr>
          <p:cNvPr id="6" name="Footer Placeholder 5">
            <a:extLst>
              <a:ext uri="{FF2B5EF4-FFF2-40B4-BE49-F238E27FC236}">
                <a16:creationId xmlns:a16="http://schemas.microsoft.com/office/drawing/2014/main" id="{1CFF9BC7-B49F-7946-CD2E-72C4A07B65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CF942-256D-BEAB-4E0C-36B8976F579B}"/>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411666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cripture on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F897-4017-F04F-9D30-C0E39BBD6DDE}"/>
              </a:ext>
            </a:extLst>
          </p:cNvPr>
          <p:cNvSpPr>
            <a:spLocks noGrp="1"/>
          </p:cNvSpPr>
          <p:nvPr>
            <p:ph type="title"/>
          </p:nvPr>
        </p:nvSpPr>
        <p:spPr>
          <a:xfrm>
            <a:off x="675861" y="2488758"/>
            <a:ext cx="3362739" cy="3625795"/>
          </a:xfrm>
        </p:spPr>
        <p:txBody>
          <a:bodyPr anchor="t">
            <a:normAutofit/>
          </a:bodyPr>
          <a:lstStyle>
            <a:lvl1pPr algn="l">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ADE0DC5C-B31C-0255-8906-05348A0E7D88}"/>
              </a:ext>
            </a:extLst>
          </p:cNvPr>
          <p:cNvSpPr>
            <a:spLocks noGrp="1"/>
          </p:cNvSpPr>
          <p:nvPr>
            <p:ph sz="half" idx="1"/>
          </p:nvPr>
        </p:nvSpPr>
        <p:spPr>
          <a:xfrm>
            <a:off x="675861" y="306927"/>
            <a:ext cx="10559331" cy="2118224"/>
          </a:xfrm>
        </p:spPr>
        <p:txBody>
          <a:bodyPr>
            <a:normAutofit/>
          </a:bodyPr>
          <a:lstStyle>
            <a:lvl1pPr marL="0" indent="0">
              <a:buNone/>
              <a:defRPr sz="2400" i="1"/>
            </a:lvl1pPr>
            <a:lvl2pPr marL="457200" indent="0">
              <a:buFont typeface="Arial" panose="020B0604020202020204" pitchFamily="34" charset="0"/>
              <a:buNone/>
              <a:defRPr sz="2000" i="1"/>
            </a:lvl2pPr>
            <a:lvl3pPr marL="914400" indent="0">
              <a:buNone/>
              <a:defRPr sz="1800" i="1"/>
            </a:lvl3pPr>
            <a:lvl4pPr marL="1371600" indent="0">
              <a:buNone/>
              <a:defRPr sz="1600" i="1"/>
            </a:lvl4pPr>
            <a:lvl5pPr marL="1828800" indent="0">
              <a:buNone/>
              <a:defRPr sz="1600"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37AE109-6843-167A-0DBE-002C58E9DFE1}"/>
              </a:ext>
            </a:extLst>
          </p:cNvPr>
          <p:cNvSpPr>
            <a:spLocks noGrp="1"/>
          </p:cNvSpPr>
          <p:nvPr>
            <p:ph sz="half" idx="2"/>
          </p:nvPr>
        </p:nvSpPr>
        <p:spPr>
          <a:xfrm>
            <a:off x="4102874" y="2488758"/>
            <a:ext cx="7174728" cy="362579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DFD44C2-FB4F-3F04-E63F-0F84AD6F960C}"/>
              </a:ext>
            </a:extLst>
          </p:cNvPr>
          <p:cNvSpPr>
            <a:spLocks noGrp="1"/>
          </p:cNvSpPr>
          <p:nvPr>
            <p:ph type="dt" sz="half" idx="10"/>
          </p:nvPr>
        </p:nvSpPr>
        <p:spPr/>
        <p:txBody>
          <a:bodyPr/>
          <a:lstStyle/>
          <a:p>
            <a:fld id="{D470E388-5602-114B-B3D5-756001FCCA56}" type="datetimeFigureOut">
              <a:rPr lang="en-US" smtClean="0"/>
              <a:t>4/27/2024</a:t>
            </a:fld>
            <a:endParaRPr lang="en-US" dirty="0"/>
          </a:p>
        </p:txBody>
      </p:sp>
      <p:sp>
        <p:nvSpPr>
          <p:cNvPr id="6" name="Footer Placeholder 5">
            <a:extLst>
              <a:ext uri="{FF2B5EF4-FFF2-40B4-BE49-F238E27FC236}">
                <a16:creationId xmlns:a16="http://schemas.microsoft.com/office/drawing/2014/main" id="{1CFF9BC7-B49F-7946-CD2E-72C4A07B65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ACF942-256D-BEAB-4E0C-36B8976F579B}"/>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2715442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4ADC-6726-8AB4-F575-A69F3CCCBFC7}"/>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4FD033-4AD9-88E9-5F5D-7CA24F6F8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E3C78-AC29-D189-4617-A688F8E35E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E5311A6-1067-4363-EEAE-ADEE76EB7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C06F1-630F-9892-750A-311F816B64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43189CC-8D0A-3EB0-4904-3408C080EA51}"/>
              </a:ext>
            </a:extLst>
          </p:cNvPr>
          <p:cNvSpPr>
            <a:spLocks noGrp="1"/>
          </p:cNvSpPr>
          <p:nvPr>
            <p:ph type="dt" sz="half" idx="10"/>
          </p:nvPr>
        </p:nvSpPr>
        <p:spPr/>
        <p:txBody>
          <a:bodyPr/>
          <a:lstStyle/>
          <a:p>
            <a:fld id="{D470E388-5602-114B-B3D5-756001FCCA56}" type="datetimeFigureOut">
              <a:rPr lang="en-US" smtClean="0"/>
              <a:t>4/27/2024</a:t>
            </a:fld>
            <a:endParaRPr lang="en-US"/>
          </a:p>
        </p:txBody>
      </p:sp>
      <p:sp>
        <p:nvSpPr>
          <p:cNvPr id="8" name="Footer Placeholder 7">
            <a:extLst>
              <a:ext uri="{FF2B5EF4-FFF2-40B4-BE49-F238E27FC236}">
                <a16:creationId xmlns:a16="http://schemas.microsoft.com/office/drawing/2014/main" id="{9864E990-22B2-E15F-E54A-AD9D3F45B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0CA935-3092-5BD4-AB75-E0576C9CF090}"/>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412573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7D93-21F7-A9D9-EA4F-2C5AB77D8093}"/>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381CE0-E889-4EEF-1AB4-8610050CC349}"/>
              </a:ext>
            </a:extLst>
          </p:cNvPr>
          <p:cNvSpPr>
            <a:spLocks noGrp="1"/>
          </p:cNvSpPr>
          <p:nvPr>
            <p:ph type="dt" sz="half" idx="10"/>
          </p:nvPr>
        </p:nvSpPr>
        <p:spPr/>
        <p:txBody>
          <a:bodyPr/>
          <a:lstStyle/>
          <a:p>
            <a:fld id="{D470E388-5602-114B-B3D5-756001FCCA56}" type="datetimeFigureOut">
              <a:rPr lang="en-US" smtClean="0"/>
              <a:t>4/27/2024</a:t>
            </a:fld>
            <a:endParaRPr lang="en-US"/>
          </a:p>
        </p:txBody>
      </p:sp>
      <p:sp>
        <p:nvSpPr>
          <p:cNvPr id="4" name="Footer Placeholder 3">
            <a:extLst>
              <a:ext uri="{FF2B5EF4-FFF2-40B4-BE49-F238E27FC236}">
                <a16:creationId xmlns:a16="http://schemas.microsoft.com/office/drawing/2014/main" id="{A48D22CF-ECE7-4D9C-8692-0E70191B4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DBA30D-C65A-87ED-3A5C-BDB78186EFD8}"/>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73032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5280A-D685-DBF1-18D5-77A06526E8B3}"/>
              </a:ext>
            </a:extLst>
          </p:cNvPr>
          <p:cNvSpPr>
            <a:spLocks noGrp="1"/>
          </p:cNvSpPr>
          <p:nvPr>
            <p:ph type="dt" sz="half" idx="10"/>
          </p:nvPr>
        </p:nvSpPr>
        <p:spPr/>
        <p:txBody>
          <a:bodyPr/>
          <a:lstStyle/>
          <a:p>
            <a:fld id="{D470E388-5602-114B-B3D5-756001FCCA56}" type="datetimeFigureOut">
              <a:rPr lang="en-US" smtClean="0"/>
              <a:t>4/27/2024</a:t>
            </a:fld>
            <a:endParaRPr lang="en-US"/>
          </a:p>
        </p:txBody>
      </p:sp>
      <p:sp>
        <p:nvSpPr>
          <p:cNvPr id="3" name="Footer Placeholder 2">
            <a:extLst>
              <a:ext uri="{FF2B5EF4-FFF2-40B4-BE49-F238E27FC236}">
                <a16:creationId xmlns:a16="http://schemas.microsoft.com/office/drawing/2014/main" id="{EF515178-BD2F-1AEA-1D0B-364A88F5C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BF491B-377F-A69D-BA73-135484E1AA21}"/>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339422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98F8-D9D4-2FBC-1D1E-B93F7DB8A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D546A1-F1F9-8670-51CD-232FEAAB2A84}"/>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717A69-B59B-8A60-7CDA-5F9CFB021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7AA7D-B5E7-1416-ADDC-3DC7453B7B6D}"/>
              </a:ext>
            </a:extLst>
          </p:cNvPr>
          <p:cNvSpPr>
            <a:spLocks noGrp="1"/>
          </p:cNvSpPr>
          <p:nvPr>
            <p:ph type="dt" sz="half" idx="10"/>
          </p:nvPr>
        </p:nvSpPr>
        <p:spPr/>
        <p:txBody>
          <a:bodyPr/>
          <a:lstStyle/>
          <a:p>
            <a:fld id="{D470E388-5602-114B-B3D5-756001FCCA56}" type="datetimeFigureOut">
              <a:rPr lang="en-US" smtClean="0"/>
              <a:t>4/27/2024</a:t>
            </a:fld>
            <a:endParaRPr lang="en-US"/>
          </a:p>
        </p:txBody>
      </p:sp>
      <p:sp>
        <p:nvSpPr>
          <p:cNvPr id="6" name="Footer Placeholder 5">
            <a:extLst>
              <a:ext uri="{FF2B5EF4-FFF2-40B4-BE49-F238E27FC236}">
                <a16:creationId xmlns:a16="http://schemas.microsoft.com/office/drawing/2014/main" id="{3B6C9837-1128-6F6E-32B8-7091F1A81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1F61D-41DE-4929-71FC-519D80E7991A}"/>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56540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plant growing from the ground&#10;&#10;Description automatically generated">
            <a:extLst>
              <a:ext uri="{FF2B5EF4-FFF2-40B4-BE49-F238E27FC236}">
                <a16:creationId xmlns:a16="http://schemas.microsoft.com/office/drawing/2014/main" id="{9CE61769-93B3-0438-B200-9D126F8D7946}"/>
              </a:ext>
            </a:extLst>
          </p:cNvPr>
          <p:cNvPicPr>
            <a:picLocks noChangeAspect="1"/>
          </p:cNvPicPr>
          <p:nvPr userDrawn="1"/>
        </p:nvPicPr>
        <p:blipFill rotWithShape="1">
          <a:blip r:embed="rId15" cstate="print">
            <a:alphaModFix amt="10000"/>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Placeholder 1">
            <a:extLst>
              <a:ext uri="{FF2B5EF4-FFF2-40B4-BE49-F238E27FC236}">
                <a16:creationId xmlns:a16="http://schemas.microsoft.com/office/drawing/2014/main" id="{FB9CE3C0-6E32-6840-690D-DCC99C8CD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74D96C2-3CD3-008D-4684-874ECE9FC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7E444B-7046-AA86-B413-0ED1F8536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D470E388-5602-114B-B3D5-756001FCCA56}" type="datetimeFigureOut">
              <a:rPr lang="en-US" smtClean="0"/>
              <a:pPr/>
              <a:t>4/27/2024</a:t>
            </a:fld>
            <a:endParaRPr lang="en-US"/>
          </a:p>
        </p:txBody>
      </p:sp>
      <p:sp>
        <p:nvSpPr>
          <p:cNvPr id="5" name="Footer Placeholder 4">
            <a:extLst>
              <a:ext uri="{FF2B5EF4-FFF2-40B4-BE49-F238E27FC236}">
                <a16:creationId xmlns:a16="http://schemas.microsoft.com/office/drawing/2014/main" id="{B3C58DAD-19CB-EB72-AE64-3A02966A6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2843F89-F70E-4A65-7949-90517B562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831DA9A7-49C2-0943-8473-96E255CB77E7}" type="slidenum">
              <a:rPr lang="en-US" smtClean="0"/>
              <a:pPr/>
              <a:t>‹#›</a:t>
            </a:fld>
            <a:endParaRPr lang="en-US"/>
          </a:p>
        </p:txBody>
      </p:sp>
    </p:spTree>
    <p:extLst>
      <p:ext uri="{BB962C8B-B14F-4D97-AF65-F5344CB8AC3E}">
        <p14:creationId xmlns:p14="http://schemas.microsoft.com/office/powerpoint/2010/main" val="2005163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iblia.com/bible/nasb95/Rom.%2010.1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thinkpoint.wordpress.com/2011/09/09/do-inner-promptings-reveal-gods-will-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en.wikipedia.org/wiki/Codex_Alexandrinus" TargetMode="Externa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openxmlformats.org/officeDocument/2006/relationships/hyperlink" Target="http://upload.wikimedia.org/wikipedia/en/5/5d/Kodeks_IV_NagHammadi.jpg" TargetMode="External"/><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5923-C792-F21F-01B9-8867A013F0E7}"/>
              </a:ext>
            </a:extLst>
          </p:cNvPr>
          <p:cNvSpPr>
            <a:spLocks noGrp="1"/>
          </p:cNvSpPr>
          <p:nvPr>
            <p:ph type="ctrTitle"/>
          </p:nvPr>
        </p:nvSpPr>
        <p:spPr>
          <a:xfrm>
            <a:off x="1524000" y="248603"/>
            <a:ext cx="9144000" cy="1655762"/>
          </a:xfrm>
        </p:spPr>
        <p:txBody>
          <a:bodyPr/>
          <a:lstStyle/>
          <a:p>
            <a:r>
              <a:rPr lang="en-US" dirty="0"/>
              <a:t>Our Common Faith</a:t>
            </a:r>
          </a:p>
        </p:txBody>
      </p:sp>
      <p:sp>
        <p:nvSpPr>
          <p:cNvPr id="3" name="Subtitle 2">
            <a:extLst>
              <a:ext uri="{FF2B5EF4-FFF2-40B4-BE49-F238E27FC236}">
                <a16:creationId xmlns:a16="http://schemas.microsoft.com/office/drawing/2014/main" id="{2AF75CA8-AF60-3FE9-E97A-DCE388301255}"/>
              </a:ext>
            </a:extLst>
          </p:cNvPr>
          <p:cNvSpPr>
            <a:spLocks noGrp="1"/>
          </p:cNvSpPr>
          <p:nvPr>
            <p:ph type="subTitle" idx="1"/>
          </p:nvPr>
        </p:nvSpPr>
        <p:spPr>
          <a:xfrm>
            <a:off x="1524000" y="1945958"/>
            <a:ext cx="9144000" cy="1655762"/>
          </a:xfrm>
        </p:spPr>
        <p:txBody>
          <a:bodyPr/>
          <a:lstStyle/>
          <a:p>
            <a:r>
              <a:rPr lang="en-US" dirty="0"/>
              <a:t>A study of What Binds Us to God and to Each Other</a:t>
            </a:r>
          </a:p>
        </p:txBody>
      </p:sp>
    </p:spTree>
    <p:extLst>
      <p:ext uri="{BB962C8B-B14F-4D97-AF65-F5344CB8AC3E}">
        <p14:creationId xmlns:p14="http://schemas.microsoft.com/office/powerpoint/2010/main" val="96893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33D47D3E-3FFC-CD81-A9C1-93BC8BA2116F}"/>
              </a:ext>
            </a:extLst>
          </p:cNvPr>
          <p:cNvSpPr>
            <a:spLocks noGrp="1" noChangeArrowheads="1"/>
          </p:cNvSpPr>
          <p:nvPr>
            <p:ph type="title"/>
          </p:nvPr>
        </p:nvSpPr>
        <p:spPr>
          <a:xfrm>
            <a:off x="447675" y="1095375"/>
            <a:ext cx="11296650" cy="2571750"/>
          </a:xfrm>
        </p:spPr>
        <p:txBody>
          <a:bodyPr/>
          <a:lstStyle/>
          <a:p>
            <a:r>
              <a:rPr lang="en-US" altLang="en-US" sz="3200" baseline="30000" dirty="0"/>
              <a:t> ”</a:t>
            </a:r>
            <a:r>
              <a:rPr lang="en-US" altLang="en-US" sz="3200" b="0" i="1" dirty="0"/>
              <a:t>But even if we, or an angel from heaven, preach </a:t>
            </a:r>
            <a:r>
              <a:rPr lang="en-US" altLang="en-US" sz="3200" b="0" i="1" u="sng" dirty="0"/>
              <a:t>any other gospel</a:t>
            </a:r>
            <a:r>
              <a:rPr lang="en-US" altLang="en-US" sz="3200" b="0" i="1" dirty="0"/>
              <a:t> to you than what we have preached to you, let him be </a:t>
            </a:r>
            <a:r>
              <a:rPr lang="en-US" altLang="en-US" sz="3200" b="0" i="1" u="sng" dirty="0"/>
              <a:t>accursed</a:t>
            </a:r>
            <a:r>
              <a:rPr lang="en-US" altLang="en-US" sz="3200" b="0" i="1" dirty="0"/>
              <a:t>. </a:t>
            </a:r>
            <a:r>
              <a:rPr lang="en-US" altLang="en-US" sz="3200" i="1" baseline="30000" dirty="0"/>
              <a:t>9 </a:t>
            </a:r>
            <a:r>
              <a:rPr lang="en-US" altLang="en-US" sz="3200" b="0" i="1" dirty="0"/>
              <a:t>As we have said before, so now I say again, if anyone preaches any other gospel to you than what you have received, let him be </a:t>
            </a:r>
            <a:r>
              <a:rPr lang="en-US" altLang="en-US" sz="3200" b="0" i="1" u="sng" dirty="0"/>
              <a:t>accursed</a:t>
            </a:r>
            <a:r>
              <a:rPr lang="en-US" altLang="en-US" sz="3200" b="0" i="1" dirty="0"/>
              <a:t>.” </a:t>
            </a:r>
            <a:r>
              <a:rPr lang="en-US" altLang="en-US" sz="3200" b="0" dirty="0"/>
              <a:t>(Galatians 1:8-9)</a:t>
            </a:r>
            <a:endParaRPr lang="en-US" altLang="en-US" sz="2400" b="0" i="1" dirty="0"/>
          </a:p>
        </p:txBody>
      </p:sp>
      <p:sp>
        <p:nvSpPr>
          <p:cNvPr id="3" name="Content Placeholder 2">
            <a:extLst>
              <a:ext uri="{FF2B5EF4-FFF2-40B4-BE49-F238E27FC236}">
                <a16:creationId xmlns:a16="http://schemas.microsoft.com/office/drawing/2014/main" id="{F0D804E8-CEE8-FEE8-3C7A-9B4A20AFF434}"/>
              </a:ext>
            </a:extLst>
          </p:cNvPr>
          <p:cNvSpPr>
            <a:spLocks noGrp="1" noChangeArrowheads="1"/>
          </p:cNvSpPr>
          <p:nvPr>
            <p:ph idx="1"/>
          </p:nvPr>
        </p:nvSpPr>
        <p:spPr>
          <a:xfrm>
            <a:off x="252984" y="3858879"/>
            <a:ext cx="11686032" cy="2571750"/>
          </a:xfrm>
        </p:spPr>
        <p:txBody>
          <a:bodyPr/>
          <a:lstStyle/>
          <a:p>
            <a:pPr>
              <a:buFont typeface="Wingdings" panose="05000000000000000000" pitchFamily="2" charset="2"/>
              <a:buChar char="§"/>
            </a:pPr>
            <a:r>
              <a:rPr lang="en-US" altLang="en-US" sz="2800" b="0" dirty="0"/>
              <a:t>The teaching of the apostles was truth and anything that contradicted it was false.</a:t>
            </a:r>
          </a:p>
          <a:p>
            <a:pPr>
              <a:buFont typeface="Wingdings" panose="05000000000000000000" pitchFamily="2" charset="2"/>
              <a:buChar char="§"/>
            </a:pPr>
            <a:r>
              <a:rPr lang="en-US" altLang="en-US" sz="2800" b="0" dirty="0"/>
              <a:t>If any man or angel teaches anything different, he is accursed.</a:t>
            </a:r>
          </a:p>
        </p:txBody>
      </p:sp>
      <p:sp>
        <p:nvSpPr>
          <p:cNvPr id="143364" name="Slide Number Placeholder 3">
            <a:extLst>
              <a:ext uri="{FF2B5EF4-FFF2-40B4-BE49-F238E27FC236}">
                <a16:creationId xmlns:a16="http://schemas.microsoft.com/office/drawing/2014/main" id="{47D5E09D-CA1F-6E56-5A14-515B5A1B94FD}"/>
              </a:ext>
            </a:extLst>
          </p:cNvPr>
          <p:cNvSpPr>
            <a:spLocks noGrp="1"/>
          </p:cNvSpPr>
          <p:nvPr>
            <p:ph type="sldNum" sz="quarter" idx="12"/>
          </p:nvPr>
        </p:nvSpPr>
        <p:spPr>
          <a:xfrm>
            <a:off x="11480800" y="7167563"/>
            <a:ext cx="711200" cy="30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B36F9E8-7CFF-4CD8-A73B-675613D8DE10}"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143365" name="TextBox 1">
            <a:extLst>
              <a:ext uri="{FF2B5EF4-FFF2-40B4-BE49-F238E27FC236}">
                <a16:creationId xmlns:a16="http://schemas.microsoft.com/office/drawing/2014/main" id="{5D403EE9-4933-10A6-3A65-116CE5AA8868}"/>
              </a:ext>
            </a:extLst>
          </p:cNvPr>
          <p:cNvSpPr txBox="1">
            <a:spLocks noChangeArrowheads="1"/>
          </p:cNvSpPr>
          <p:nvPr/>
        </p:nvSpPr>
        <p:spPr bwMode="auto">
          <a:xfrm>
            <a:off x="3163888" y="136525"/>
            <a:ext cx="5864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Other is Not Authorized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27D53EB0-F9BF-859C-9EBF-F717FCBBDE7A}"/>
              </a:ext>
            </a:extLst>
          </p:cNvPr>
          <p:cNvSpPr>
            <a:spLocks noGrp="1" noChangeArrowheads="1"/>
          </p:cNvSpPr>
          <p:nvPr>
            <p:ph type="title"/>
          </p:nvPr>
        </p:nvSpPr>
        <p:spPr>
          <a:xfrm>
            <a:off x="442913" y="830263"/>
            <a:ext cx="11306175" cy="2093912"/>
          </a:xfrm>
        </p:spPr>
        <p:txBody>
          <a:bodyPr/>
          <a:lstStyle/>
          <a:p>
            <a:r>
              <a:rPr lang="en-US" altLang="en-US" sz="3200" b="0" i="1" dirty="0"/>
              <a:t>“Beloved, while I was very diligent to write to you concerning our common salvation, I found it necessary to write to you exhorting you to contend earnestly for the faith which was once for all delivered to the saints.” </a:t>
            </a:r>
            <a:r>
              <a:rPr lang="en-US" altLang="en-US" sz="3200" b="0" dirty="0"/>
              <a:t>(Jude 3)</a:t>
            </a:r>
            <a:endParaRPr lang="en-US" altLang="en-US" sz="2400" b="0" i="1" dirty="0"/>
          </a:p>
        </p:txBody>
      </p:sp>
      <p:sp>
        <p:nvSpPr>
          <p:cNvPr id="145411" name="Slide Number Placeholder 3">
            <a:extLst>
              <a:ext uri="{FF2B5EF4-FFF2-40B4-BE49-F238E27FC236}">
                <a16:creationId xmlns:a16="http://schemas.microsoft.com/office/drawing/2014/main" id="{9AA72B87-4152-75D4-6D88-EA432373CD3A}"/>
              </a:ext>
            </a:extLst>
          </p:cNvPr>
          <p:cNvSpPr>
            <a:spLocks noGrp="1"/>
          </p:cNvSpPr>
          <p:nvPr>
            <p:ph type="sldNum" sz="quarter" idx="12"/>
          </p:nvPr>
        </p:nvSpPr>
        <p:spPr>
          <a:xfrm>
            <a:off x="11480800" y="7118350"/>
            <a:ext cx="711200"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8A77868-C8AA-432C-B98B-4449F49678A4}"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cxnSp>
        <p:nvCxnSpPr>
          <p:cNvPr id="3" name="Straight Connector 2">
            <a:extLst>
              <a:ext uri="{FF2B5EF4-FFF2-40B4-BE49-F238E27FC236}">
                <a16:creationId xmlns:a16="http://schemas.microsoft.com/office/drawing/2014/main" id="{2DE15171-1AC8-A08A-A771-9929F278C4A8}"/>
              </a:ext>
            </a:extLst>
          </p:cNvPr>
          <p:cNvCxnSpPr>
            <a:cxnSpLocks noChangeShapeType="1"/>
          </p:cNvCxnSpPr>
          <p:nvPr/>
        </p:nvCxnSpPr>
        <p:spPr bwMode="auto">
          <a:xfrm>
            <a:off x="3962654" y="2260473"/>
            <a:ext cx="5263642"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3A6A5C8E-9672-E16B-EDC1-9AE0A0C877EF}"/>
              </a:ext>
            </a:extLst>
          </p:cNvPr>
          <p:cNvCxnSpPr>
            <a:cxnSpLocks noChangeShapeType="1"/>
          </p:cNvCxnSpPr>
          <p:nvPr/>
        </p:nvCxnSpPr>
        <p:spPr bwMode="auto">
          <a:xfrm>
            <a:off x="2148935" y="2723642"/>
            <a:ext cx="3627438"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
        <p:nvSpPr>
          <p:cNvPr id="145417" name="TextBox 9">
            <a:extLst>
              <a:ext uri="{FF2B5EF4-FFF2-40B4-BE49-F238E27FC236}">
                <a16:creationId xmlns:a16="http://schemas.microsoft.com/office/drawing/2014/main" id="{07F4C828-94CE-3D44-EBD9-7D862F9089F3}"/>
              </a:ext>
            </a:extLst>
          </p:cNvPr>
          <p:cNvSpPr txBox="1">
            <a:spLocks noChangeArrowheads="1"/>
          </p:cNvSpPr>
          <p:nvPr/>
        </p:nvSpPr>
        <p:spPr bwMode="auto">
          <a:xfrm>
            <a:off x="3163888" y="136525"/>
            <a:ext cx="5864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en-US" sz="32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For All</a:t>
            </a:r>
            <a:r>
              <a:rPr kumimoji="0" lang="en-US" altLang="en-U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C63D2094-FAF5-5D45-9B1D-BEB90BED9D31}"/>
              </a:ext>
            </a:extLst>
          </p:cNvPr>
          <p:cNvSpPr>
            <a:spLocks noGrp="1" noChangeArrowheads="1"/>
          </p:cNvSpPr>
          <p:nvPr>
            <p:ph type="title"/>
          </p:nvPr>
        </p:nvSpPr>
        <p:spPr>
          <a:xfrm>
            <a:off x="609600" y="823913"/>
            <a:ext cx="11010900" cy="685800"/>
          </a:xfrm>
        </p:spPr>
        <p:txBody>
          <a:bodyPr>
            <a:normAutofit fontScale="90000"/>
          </a:bodyPr>
          <a:lstStyle/>
          <a:p>
            <a:pPr algn="l"/>
            <a:r>
              <a:rPr lang="en-US" altLang="en-US" sz="3200" baseline="30000" dirty="0"/>
              <a:t> </a:t>
            </a:r>
            <a:r>
              <a:rPr lang="en-US" altLang="en-US" sz="3200" i="1" baseline="30000" dirty="0"/>
              <a:t>”</a:t>
            </a:r>
            <a:r>
              <a:rPr lang="en-US" altLang="en-US" sz="3200" b="0" i="1" dirty="0"/>
              <a:t>Heaven and earth will pass away, but My words will by no means pass away.” </a:t>
            </a:r>
            <a:r>
              <a:rPr lang="en-US" altLang="en-US" sz="3200" b="0" dirty="0"/>
              <a:t>(Matthew 24:35)</a:t>
            </a:r>
            <a:endParaRPr lang="en-US" altLang="en-US" sz="2400" b="0" i="1" dirty="0"/>
          </a:p>
        </p:txBody>
      </p:sp>
      <p:sp>
        <p:nvSpPr>
          <p:cNvPr id="3" name="Content Placeholder 2">
            <a:extLst>
              <a:ext uri="{FF2B5EF4-FFF2-40B4-BE49-F238E27FC236}">
                <a16:creationId xmlns:a16="http://schemas.microsoft.com/office/drawing/2014/main" id="{716E7FDC-62BC-912E-837D-6612BA8DECF7}"/>
              </a:ext>
            </a:extLst>
          </p:cNvPr>
          <p:cNvSpPr>
            <a:spLocks noGrp="1" noChangeArrowheads="1"/>
          </p:cNvSpPr>
          <p:nvPr>
            <p:ph idx="1"/>
          </p:nvPr>
        </p:nvSpPr>
        <p:spPr>
          <a:xfrm>
            <a:off x="347662" y="4788408"/>
            <a:ext cx="11534775" cy="1955800"/>
          </a:xfrm>
        </p:spPr>
        <p:txBody>
          <a:bodyPr/>
          <a:lstStyle/>
          <a:p>
            <a:pPr>
              <a:buFont typeface="Wingdings" panose="05000000000000000000" pitchFamily="2" charset="2"/>
              <a:buChar char="§"/>
            </a:pPr>
            <a:r>
              <a:rPr lang="en-US" altLang="en-US" sz="2800" b="0" dirty="0"/>
              <a:t>How permanent did God intend His word to be?</a:t>
            </a:r>
          </a:p>
          <a:p>
            <a:pPr>
              <a:buFont typeface="Wingdings" panose="05000000000000000000" pitchFamily="2" charset="2"/>
              <a:buChar char="§"/>
            </a:pPr>
            <a:r>
              <a:rPr lang="en-US" altLang="en-US" sz="2800" b="0" dirty="0"/>
              <a:t>Do we doubt His ability to preserve it? </a:t>
            </a:r>
          </a:p>
          <a:p>
            <a:pPr>
              <a:buFont typeface="Wingdings" panose="05000000000000000000" pitchFamily="2" charset="2"/>
              <a:buChar char="§"/>
            </a:pPr>
            <a:r>
              <a:rPr lang="en-US" altLang="en-US" sz="2800" b="0" dirty="0"/>
              <a:t>What does this indicate about modern questions regarding the dependability of our text?</a:t>
            </a:r>
          </a:p>
        </p:txBody>
      </p:sp>
      <p:sp>
        <p:nvSpPr>
          <p:cNvPr id="148484" name="Slide Number Placeholder 3">
            <a:extLst>
              <a:ext uri="{FF2B5EF4-FFF2-40B4-BE49-F238E27FC236}">
                <a16:creationId xmlns:a16="http://schemas.microsoft.com/office/drawing/2014/main" id="{F6798EB1-69F6-9411-5DB2-D3A9A2234A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7EA6B52-CF29-4C4E-89B7-8ED5626CC438}"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6" name="Rectangle 5">
            <a:extLst>
              <a:ext uri="{FF2B5EF4-FFF2-40B4-BE49-F238E27FC236}">
                <a16:creationId xmlns:a16="http://schemas.microsoft.com/office/drawing/2014/main" id="{7735EF5B-1AD1-A78A-EE0D-78D9F683C4AC}"/>
              </a:ext>
            </a:extLst>
          </p:cNvPr>
          <p:cNvSpPr/>
          <p:nvPr/>
        </p:nvSpPr>
        <p:spPr>
          <a:xfrm>
            <a:off x="609600" y="1679865"/>
            <a:ext cx="10871200" cy="3108543"/>
          </a:xfrm>
          <a:prstGeom prst="rect">
            <a:avLst/>
          </a:prstGeom>
        </p:spPr>
        <p:txBody>
          <a:bodyPr>
            <a:spAutoFit/>
          </a:bodyPr>
          <a:lstStyle/>
          <a:p>
            <a:r>
              <a:rPr lang="en-US" sz="2800" dirty="0">
                <a:solidFill>
                  <a:schemeClr val="accent6">
                    <a:lumMod val="75000"/>
                  </a:schemeClr>
                </a:solidFill>
                <a:latin typeface="Arial" panose="020B0604020202020204" pitchFamily="34" charset="0"/>
                <a:cs typeface="Arial" panose="020B0604020202020204" pitchFamily="34" charset="0"/>
              </a:rPr>
              <a:t>“</a:t>
            </a:r>
            <a:r>
              <a:rPr lang="en-US" sz="2800" cap="small" dirty="0">
                <a:solidFill>
                  <a:schemeClr val="accent6">
                    <a:lumMod val="75000"/>
                  </a:schemeClr>
                </a:solidFill>
                <a:latin typeface="Arial" panose="020B0604020202020204" pitchFamily="34" charset="0"/>
                <a:cs typeface="Arial" panose="020B0604020202020204" pitchFamily="34" charset="0"/>
              </a:rPr>
              <a:t>All flesh is like grass</a:t>
            </a:r>
            <a:r>
              <a:rPr lang="en-US" sz="2800" dirty="0">
                <a:solidFill>
                  <a:schemeClr val="accent6">
                    <a:lumMod val="75000"/>
                  </a:schemeClr>
                </a:solidFill>
                <a:latin typeface="Arial" panose="020B0604020202020204" pitchFamily="34" charset="0"/>
                <a:cs typeface="Arial" panose="020B0604020202020204" pitchFamily="34" charset="0"/>
              </a:rPr>
              <a:t>,</a:t>
            </a:r>
            <a:br>
              <a:rPr lang="en-US" sz="2800" dirty="0">
                <a:solidFill>
                  <a:schemeClr val="accent6">
                    <a:lumMod val="75000"/>
                  </a:schemeClr>
                </a:solidFill>
                <a:latin typeface="Arial" panose="020B0604020202020204" pitchFamily="34" charset="0"/>
                <a:cs typeface="Arial" panose="020B0604020202020204" pitchFamily="34" charset="0"/>
              </a:rPr>
            </a:br>
            <a:r>
              <a:rPr lang="en-US" sz="2800" cap="small" dirty="0">
                <a:solidFill>
                  <a:schemeClr val="accent6">
                    <a:lumMod val="75000"/>
                  </a:schemeClr>
                </a:solidFill>
                <a:latin typeface="Arial" panose="020B0604020202020204" pitchFamily="34" charset="0"/>
                <a:cs typeface="Arial" panose="020B0604020202020204" pitchFamily="34" charset="0"/>
              </a:rPr>
              <a:t>And all its glory like the flower of grass</a:t>
            </a:r>
            <a:r>
              <a:rPr lang="en-US" sz="2800" dirty="0">
                <a:solidFill>
                  <a:schemeClr val="accent6">
                    <a:lumMod val="75000"/>
                  </a:schemeClr>
                </a:solidFill>
                <a:latin typeface="Arial" panose="020B0604020202020204" pitchFamily="34" charset="0"/>
                <a:cs typeface="Arial" panose="020B0604020202020204" pitchFamily="34" charset="0"/>
              </a:rPr>
              <a:t>.</a:t>
            </a:r>
            <a:br>
              <a:rPr lang="en-US" sz="2800" dirty="0">
                <a:solidFill>
                  <a:schemeClr val="accent6">
                    <a:lumMod val="75000"/>
                  </a:schemeClr>
                </a:solidFill>
                <a:latin typeface="Arial" panose="020B0604020202020204" pitchFamily="34" charset="0"/>
                <a:cs typeface="Arial" panose="020B0604020202020204" pitchFamily="34" charset="0"/>
              </a:rPr>
            </a:br>
            <a:r>
              <a:rPr lang="en-US" sz="2800" cap="small" dirty="0">
                <a:solidFill>
                  <a:schemeClr val="accent6">
                    <a:lumMod val="75000"/>
                  </a:schemeClr>
                </a:solidFill>
                <a:latin typeface="Arial" panose="020B0604020202020204" pitchFamily="34" charset="0"/>
                <a:cs typeface="Arial" panose="020B0604020202020204" pitchFamily="34" charset="0"/>
              </a:rPr>
              <a:t>The grass withers</a:t>
            </a:r>
            <a:r>
              <a:rPr lang="en-US" sz="2800" dirty="0">
                <a:solidFill>
                  <a:schemeClr val="accent6">
                    <a:lumMod val="75000"/>
                  </a:schemeClr>
                </a:solidFill>
                <a:latin typeface="Arial" panose="020B0604020202020204" pitchFamily="34" charset="0"/>
                <a:cs typeface="Arial" panose="020B0604020202020204" pitchFamily="34" charset="0"/>
              </a:rPr>
              <a:t>,</a:t>
            </a:r>
            <a:br>
              <a:rPr lang="en-US" sz="2800" dirty="0">
                <a:solidFill>
                  <a:schemeClr val="accent6">
                    <a:lumMod val="75000"/>
                  </a:schemeClr>
                </a:solidFill>
                <a:latin typeface="Arial" panose="020B0604020202020204" pitchFamily="34" charset="0"/>
                <a:cs typeface="Arial" panose="020B0604020202020204" pitchFamily="34" charset="0"/>
              </a:rPr>
            </a:br>
            <a:r>
              <a:rPr lang="en-US" sz="2800" cap="small" dirty="0">
                <a:solidFill>
                  <a:schemeClr val="accent6">
                    <a:lumMod val="75000"/>
                  </a:schemeClr>
                </a:solidFill>
                <a:latin typeface="Arial" panose="020B0604020202020204" pitchFamily="34" charset="0"/>
                <a:cs typeface="Arial" panose="020B0604020202020204" pitchFamily="34" charset="0"/>
              </a:rPr>
              <a:t>And the flower falls off</a:t>
            </a:r>
            <a:r>
              <a:rPr lang="en-US" sz="2800" dirty="0">
                <a:solidFill>
                  <a:schemeClr val="accent6">
                    <a:lumMod val="75000"/>
                  </a:schemeClr>
                </a:solidFill>
                <a:latin typeface="Arial" panose="020B0604020202020204" pitchFamily="34" charset="0"/>
                <a:cs typeface="Arial" panose="020B0604020202020204" pitchFamily="34" charset="0"/>
              </a:rPr>
              <a:t>,</a:t>
            </a:r>
            <a:br>
              <a:rPr lang="en-US" sz="2800" dirty="0">
                <a:solidFill>
                  <a:schemeClr val="accent6">
                    <a:lumMod val="75000"/>
                  </a:schemeClr>
                </a:solidFill>
                <a:latin typeface="Arial" panose="020B0604020202020204" pitchFamily="34" charset="0"/>
                <a:cs typeface="Arial" panose="020B0604020202020204" pitchFamily="34" charset="0"/>
              </a:rPr>
            </a:br>
            <a:r>
              <a:rPr lang="en-US" sz="2800" b="1" baseline="30000" dirty="0">
                <a:solidFill>
                  <a:schemeClr val="accent6">
                    <a:lumMod val="75000"/>
                  </a:schemeClr>
                </a:solidFill>
                <a:latin typeface="Arial" panose="020B0604020202020204" pitchFamily="34" charset="0"/>
                <a:cs typeface="Arial" panose="020B0604020202020204" pitchFamily="34" charset="0"/>
              </a:rPr>
              <a:t>25 </a:t>
            </a:r>
            <a:r>
              <a:rPr lang="en-US" sz="2800" cap="small" dirty="0">
                <a:solidFill>
                  <a:schemeClr val="accent6">
                    <a:lumMod val="75000"/>
                  </a:schemeClr>
                </a:solidFill>
                <a:latin typeface="Arial" panose="020B0604020202020204" pitchFamily="34" charset="0"/>
                <a:cs typeface="Arial" panose="020B0604020202020204" pitchFamily="34" charset="0"/>
              </a:rPr>
              <a:t>But the word of the Lord endures forever</a:t>
            </a:r>
            <a:r>
              <a:rPr lang="en-US" sz="2800" dirty="0">
                <a:solidFill>
                  <a:schemeClr val="accent6">
                    <a:lumMod val="75000"/>
                  </a:schemeClr>
                </a:solidFill>
                <a:latin typeface="Arial" panose="020B0604020202020204" pitchFamily="34" charset="0"/>
                <a:cs typeface="Arial" panose="020B0604020202020204" pitchFamily="34" charset="0"/>
              </a:rPr>
              <a:t>.”</a:t>
            </a:r>
          </a:p>
          <a:p>
            <a:r>
              <a:rPr lang="en-US" sz="2800" dirty="0">
                <a:solidFill>
                  <a:schemeClr val="accent6">
                    <a:lumMod val="75000"/>
                  </a:schemeClr>
                </a:solidFill>
                <a:latin typeface="Arial" panose="020B0604020202020204" pitchFamily="34" charset="0"/>
                <a:cs typeface="Arial" panose="020B0604020202020204" pitchFamily="34" charset="0"/>
              </a:rPr>
              <a:t>And this is the word which was preached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Peter 1:24-25)</a:t>
            </a:r>
            <a:endParaRPr kumimoji="0" lang="en-US" sz="2800" b="0" i="1"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148486" name="TextBox 1">
            <a:extLst>
              <a:ext uri="{FF2B5EF4-FFF2-40B4-BE49-F238E27FC236}">
                <a16:creationId xmlns:a16="http://schemas.microsoft.com/office/drawing/2014/main" id="{C916A0C0-6742-DC8E-96C5-1311CEA55DBF}"/>
              </a:ext>
            </a:extLst>
          </p:cNvPr>
          <p:cNvSpPr txBox="1">
            <a:spLocks noChangeArrowheads="1"/>
          </p:cNvSpPr>
          <p:nvPr/>
        </p:nvSpPr>
        <p:spPr bwMode="auto">
          <a:xfrm>
            <a:off x="3163888" y="0"/>
            <a:ext cx="5864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Permanence of God’s Word</a:t>
            </a:r>
            <a:endParaRPr kumimoji="0" lang="en-US" altLang="en-U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a:extLst>
              <a:ext uri="{FF2B5EF4-FFF2-40B4-BE49-F238E27FC236}">
                <a16:creationId xmlns:a16="http://schemas.microsoft.com/office/drawing/2014/main" id="{A92A4899-1593-3670-B905-2E520B5833FD}"/>
              </a:ext>
            </a:extLst>
          </p:cNvPr>
          <p:cNvSpPr>
            <a:spLocks noGrp="1" noChangeArrowheads="1"/>
          </p:cNvSpPr>
          <p:nvPr>
            <p:ph type="title"/>
          </p:nvPr>
        </p:nvSpPr>
        <p:spPr>
          <a:xfrm>
            <a:off x="838200" y="136525"/>
            <a:ext cx="10515600" cy="549275"/>
          </a:xfrm>
        </p:spPr>
        <p:txBody>
          <a:bodyPr>
            <a:normAutofit fontScale="90000"/>
          </a:bodyPr>
          <a:lstStyle/>
          <a:p>
            <a:r>
              <a:rPr lang="en-US" altLang="en-US" dirty="0"/>
              <a:t>Summary</a:t>
            </a:r>
          </a:p>
        </p:txBody>
      </p:sp>
      <p:sp>
        <p:nvSpPr>
          <p:cNvPr id="6" name="Content Placeholder 5">
            <a:extLst>
              <a:ext uri="{FF2B5EF4-FFF2-40B4-BE49-F238E27FC236}">
                <a16:creationId xmlns:a16="http://schemas.microsoft.com/office/drawing/2014/main" id="{FC801CEF-4FF8-92EA-B20A-1671C7753909}"/>
              </a:ext>
            </a:extLst>
          </p:cNvPr>
          <p:cNvSpPr>
            <a:spLocks noGrp="1"/>
          </p:cNvSpPr>
          <p:nvPr>
            <p:ph idx="1"/>
          </p:nvPr>
        </p:nvSpPr>
        <p:spPr>
          <a:xfrm>
            <a:off x="371475" y="914400"/>
            <a:ext cx="11630025" cy="5715000"/>
          </a:xfrm>
        </p:spPr>
        <p:txBody>
          <a:bodyPr/>
          <a:lstStyle/>
          <a:p>
            <a:pPr>
              <a:buFont typeface="Wingdings" panose="05000000000000000000" pitchFamily="2" charset="2"/>
              <a:buChar char="§"/>
              <a:defRPr/>
            </a:pPr>
            <a:r>
              <a:rPr lang="en-US" b="0" dirty="0"/>
              <a:t>God speaks to us today through His Son.</a:t>
            </a:r>
          </a:p>
          <a:p>
            <a:pPr>
              <a:buFont typeface="Wingdings" panose="05000000000000000000" pitchFamily="2" charset="2"/>
              <a:buChar char="§"/>
              <a:defRPr/>
            </a:pPr>
            <a:r>
              <a:rPr lang="en-US" b="0" dirty="0"/>
              <a:t>The Son sent the Holy Spirit to His apostles to </a:t>
            </a:r>
            <a:r>
              <a:rPr lang="en-US" dirty="0"/>
              <a:t>reveal </a:t>
            </a:r>
            <a:r>
              <a:rPr lang="en-US" b="0" dirty="0"/>
              <a:t>His will and to </a:t>
            </a:r>
            <a:r>
              <a:rPr lang="en-US" dirty="0">
                <a:effectLst>
                  <a:outerShdw blurRad="38100" dist="38100" dir="2700000" algn="tl">
                    <a:srgbClr val="000000">
                      <a:alpha val="43137"/>
                    </a:srgbClr>
                  </a:outerShdw>
                </a:effectLst>
              </a:rPr>
              <a:t>inspire </a:t>
            </a:r>
            <a:r>
              <a:rPr lang="en-US" b="0" dirty="0"/>
              <a:t>the </a:t>
            </a:r>
            <a:r>
              <a:rPr lang="en-US" dirty="0">
                <a:effectLst>
                  <a:outerShdw blurRad="38100" dist="38100" dir="2700000" algn="tl">
                    <a:srgbClr val="000000">
                      <a:alpha val="43137"/>
                    </a:srgbClr>
                  </a:outerShdw>
                </a:effectLst>
              </a:rPr>
              <a:t>words</a:t>
            </a:r>
            <a:r>
              <a:rPr lang="en-US" b="0" dirty="0"/>
              <a:t> in which they should deliver.</a:t>
            </a:r>
          </a:p>
          <a:p>
            <a:pPr>
              <a:buFont typeface="Wingdings" panose="05000000000000000000" pitchFamily="2" charset="2"/>
              <a:buChar char="§"/>
              <a:defRPr/>
            </a:pPr>
            <a:r>
              <a:rPr lang="en-US" b="0" dirty="0"/>
              <a:t>They would be guided into “all truth.”</a:t>
            </a:r>
          </a:p>
          <a:p>
            <a:pPr>
              <a:buFont typeface="Wingdings" panose="05000000000000000000" pitchFamily="2" charset="2"/>
              <a:buChar char="§"/>
              <a:defRPr/>
            </a:pPr>
            <a:r>
              <a:rPr lang="en-US" b="0" dirty="0"/>
              <a:t>The scriptures are the words they wrote.</a:t>
            </a:r>
          </a:p>
          <a:p>
            <a:pPr>
              <a:buFont typeface="Wingdings" panose="05000000000000000000" pitchFamily="2" charset="2"/>
              <a:buChar char="§"/>
              <a:defRPr/>
            </a:pPr>
            <a:r>
              <a:rPr lang="en-US" b="0" dirty="0"/>
              <a:t>The scriptures are sufficient for our needs.</a:t>
            </a:r>
          </a:p>
          <a:p>
            <a:pPr>
              <a:buFont typeface="Wingdings" panose="05000000000000000000" pitchFamily="2" charset="2"/>
              <a:buChar char="§"/>
              <a:defRPr/>
            </a:pPr>
            <a:r>
              <a:rPr lang="en-US" b="0" dirty="0"/>
              <a:t>Nothing was to be added to the scriptures.</a:t>
            </a:r>
          </a:p>
          <a:p>
            <a:pPr>
              <a:buFont typeface="Wingdings" panose="05000000000000000000" pitchFamily="2" charset="2"/>
              <a:buChar char="§"/>
              <a:defRPr/>
            </a:pPr>
            <a:r>
              <a:rPr lang="en-US" b="0" dirty="0"/>
              <a:t>God intended that His word will not pass away.</a:t>
            </a:r>
          </a:p>
          <a:p>
            <a:pPr>
              <a:defRPr/>
            </a:pPr>
            <a:endParaRPr lang="en-US" b="0" dirty="0"/>
          </a:p>
        </p:txBody>
      </p:sp>
      <p:sp>
        <p:nvSpPr>
          <p:cNvPr id="150532" name="Slide Number Placeholder 3">
            <a:extLst>
              <a:ext uri="{FF2B5EF4-FFF2-40B4-BE49-F238E27FC236}">
                <a16:creationId xmlns:a16="http://schemas.microsoft.com/office/drawing/2014/main" id="{1BE9AEBC-20A1-1DB2-F1B6-85062603B2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DB67042-1B85-4944-A8A9-23FE7B6881B7}"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These are my words that I spoke to you while I was still with you, that everything written about me in the Law of Moses and the Prophets and the Psalms must be fulfilled.” Luke 24:44">
            <a:extLst>
              <a:ext uri="{FF2B5EF4-FFF2-40B4-BE49-F238E27FC236}">
                <a16:creationId xmlns:a16="http://schemas.microsoft.com/office/drawing/2014/main" id="{DDCB82C0-5B72-868E-FFCA-F1ABFBF1D3B7}"/>
              </a:ext>
            </a:extLst>
          </p:cNvPr>
          <p:cNvSpPr/>
          <p:nvPr/>
        </p:nvSpPr>
        <p:spPr>
          <a:xfrm>
            <a:off x="2086356" y="4966985"/>
            <a:ext cx="8019288" cy="1489075"/>
          </a:xfrm>
          <a:prstGeom prst="rect">
            <a:avLst/>
          </a:prstGeom>
          <a:solidFill>
            <a:srgbClr val="0070C0"/>
          </a:solidFill>
          <a:ln w="28575">
            <a:solidFill>
              <a:schemeClr val="accent4"/>
            </a:solidFill>
            <a:miter lim="400000"/>
          </a:ln>
        </p:spPr>
        <p:txBody>
          <a:bodyPr lIns="35719" tIns="35719" rIns="35719" bIns="35719" anchor="ctr"/>
          <a:lstStyle/>
          <a:p>
            <a:pPr marL="121662" marR="0" lvl="0" indent="0" algn="l" defTabSz="410751" rtl="0" eaLnBrk="1" fontAlgn="auto" latinLnBrk="0" hangingPunct="1">
              <a:lnSpc>
                <a:spcPct val="100000"/>
              </a:lnSpc>
              <a:spcBef>
                <a:spcPts val="0"/>
              </a:spcBef>
              <a:spcAft>
                <a:spcPts val="0"/>
              </a:spcAft>
              <a:buClrTx/>
              <a:buSzTx/>
              <a:buFontTx/>
              <a:buNone/>
              <a:tabLst/>
              <a:defRPr sz="3200">
                <a:solidFill>
                  <a:srgbClr val="FDCB56"/>
                </a:solidFill>
              </a:defRPr>
            </a:pPr>
            <a:r>
              <a:rPr kumimoji="0" lang="en-US" sz="3200" b="0" i="0" u="none" strike="noStrike" kern="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sym typeface="Avenir Next Medium"/>
              </a:rPr>
              <a:t>Therefore it is:</a:t>
            </a:r>
          </a:p>
          <a:p>
            <a:pPr marL="401822" marR="0" lvl="0" indent="-280159" algn="l" defTabSz="410751"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rgbClr val="FDCB56"/>
                </a:solidFill>
              </a:defRPr>
            </a:pPr>
            <a:r>
              <a:rPr kumimoji="0" lang="en-US" sz="3200" b="0" i="0" u="none" strike="noStrike" kern="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sym typeface="Avenir Next Medium"/>
              </a:rPr>
              <a:t>True (respecting its intention and context)</a:t>
            </a:r>
          </a:p>
          <a:p>
            <a:pPr marL="401822" marR="0" lvl="0" indent="-280159" algn="l" defTabSz="410751"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rgbClr val="FDCB56"/>
                </a:solidFill>
              </a:defRPr>
            </a:pPr>
            <a:r>
              <a:rPr kumimoji="0" lang="en-US" sz="3200" b="0" i="0" u="none" strike="noStrike" kern="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sym typeface="Avenir Next Medium"/>
              </a:rPr>
              <a:t>Inerrant (despite transmission imperfections)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D1BAB82-F424-2859-F34B-220A70D85DFA}"/>
              </a:ext>
            </a:extLst>
          </p:cNvPr>
          <p:cNvSpPr>
            <a:spLocks noGrp="1"/>
          </p:cNvSpPr>
          <p:nvPr>
            <p:ph type="title"/>
          </p:nvPr>
        </p:nvSpPr>
        <p:spPr>
          <a:xfrm>
            <a:off x="838200" y="136525"/>
            <a:ext cx="10515600" cy="815493"/>
          </a:xfrm>
        </p:spPr>
        <p:txBody>
          <a:bodyPr/>
          <a:lstStyle/>
          <a:p>
            <a:r>
              <a:rPr lang="en-US" altLang="en-US" dirty="0"/>
              <a:t>Foundational Assumptions</a:t>
            </a:r>
          </a:p>
        </p:txBody>
      </p:sp>
      <p:sp>
        <p:nvSpPr>
          <p:cNvPr id="89091" name="Content Placeholder 2">
            <a:extLst>
              <a:ext uri="{FF2B5EF4-FFF2-40B4-BE49-F238E27FC236}">
                <a16:creationId xmlns:a16="http://schemas.microsoft.com/office/drawing/2014/main" id="{7ADE0BC0-FF25-CC74-B316-EF04D3D83208}"/>
              </a:ext>
            </a:extLst>
          </p:cNvPr>
          <p:cNvSpPr>
            <a:spLocks noGrp="1"/>
          </p:cNvSpPr>
          <p:nvPr>
            <p:ph idx="1"/>
          </p:nvPr>
        </p:nvSpPr>
        <p:spPr>
          <a:xfrm>
            <a:off x="838200" y="1253331"/>
            <a:ext cx="10515600" cy="4351338"/>
          </a:xfrm>
        </p:spPr>
        <p:txBody>
          <a:bodyPr>
            <a:normAutofit fontScale="92500"/>
          </a:bodyPr>
          <a:lstStyle/>
          <a:p>
            <a:r>
              <a:rPr lang="en-US" altLang="en-US" dirty="0"/>
              <a:t>What we believe matters, to be acceptable to God (Heb 11:6)</a:t>
            </a:r>
          </a:p>
          <a:p>
            <a:r>
              <a:rPr lang="en-US" altLang="en-US" dirty="0"/>
              <a:t>God has revealed all that we need to know in the Bible  (II Tim 3:17)</a:t>
            </a:r>
          </a:p>
          <a:p>
            <a:r>
              <a:rPr lang="en-US" altLang="en-US" dirty="0"/>
              <a:t>The Bible is inspired and is the final source of truth  (II Tim 3:16)</a:t>
            </a:r>
          </a:p>
          <a:p>
            <a:r>
              <a:rPr lang="en-US" altLang="en-US" dirty="0"/>
              <a:t>Some doctrines are essential for acceptance by God, and for unity</a:t>
            </a:r>
          </a:p>
          <a:p>
            <a:r>
              <a:rPr lang="en-US" altLang="en-US" dirty="0"/>
              <a:t>It is possible to determine truth on essential doctrines (John 7:17)</a:t>
            </a:r>
          </a:p>
          <a:p>
            <a:r>
              <a:rPr lang="en-US" altLang="en-US" dirty="0"/>
              <a:t>What we believe will be expressed in our behavior</a:t>
            </a:r>
          </a:p>
          <a:p>
            <a:r>
              <a:rPr lang="en-US" altLang="en-US" dirty="0"/>
              <a:t>We may disagree on many unessential things</a:t>
            </a:r>
          </a:p>
          <a:p>
            <a:r>
              <a:rPr lang="en-US" altLang="en-US" dirty="0"/>
              <a:t>Some things cannot be known (Is 55:8-9, </a:t>
            </a:r>
            <a:r>
              <a:rPr lang="en-US" altLang="en-US" dirty="0" err="1"/>
              <a:t>Deut</a:t>
            </a:r>
            <a:r>
              <a:rPr lang="en-US" altLang="en-US" dirty="0"/>
              <a:t> 29:29)</a:t>
            </a:r>
          </a:p>
        </p:txBody>
      </p:sp>
      <p:sp>
        <p:nvSpPr>
          <p:cNvPr id="89092" name="Slide Number Placeholder 3">
            <a:extLst>
              <a:ext uri="{FF2B5EF4-FFF2-40B4-BE49-F238E27FC236}">
                <a16:creationId xmlns:a16="http://schemas.microsoft.com/office/drawing/2014/main" id="{30AA9AF3-1151-D086-373A-E3A0E7A26F92}"/>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ts val="600"/>
              </a:spcBef>
              <a:spcAft>
                <a:spcPts val="0"/>
              </a:spcAft>
              <a:buClrTx/>
              <a:buSzTx/>
              <a:buFontTx/>
              <a:buChar char="•"/>
              <a:tabLst/>
              <a:defRPr/>
            </a:pPr>
            <a:fld id="{67306536-C837-204D-AFC4-4BAE24F43622}" type="slidenum">
              <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600"/>
                </a:spcBef>
                <a:spcAft>
                  <a:spcPts val="0"/>
                </a:spcAft>
                <a:buClrTx/>
                <a:buSzTx/>
                <a:buFontTx/>
                <a:buChar char="•"/>
                <a:tabLst/>
                <a:defRPr/>
              </a:pPr>
              <a:t>14</a:t>
            </a:fld>
            <a:endPar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2C70D418-0AEC-64CF-DD98-38CE86F9023F}"/>
              </a:ext>
            </a:extLst>
          </p:cNvPr>
          <p:cNvSpPr/>
          <p:nvPr/>
        </p:nvSpPr>
        <p:spPr>
          <a:xfrm>
            <a:off x="838200" y="1708484"/>
            <a:ext cx="10351168" cy="1010653"/>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76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4">
            <a:extLst>
              <a:ext uri="{FF2B5EF4-FFF2-40B4-BE49-F238E27FC236}">
                <a16:creationId xmlns:a16="http://schemas.microsoft.com/office/drawing/2014/main" id="{779DEA55-550F-B5CC-01ED-A9B98AE5C0EE}"/>
              </a:ext>
            </a:extLst>
          </p:cNvPr>
          <p:cNvSpPr>
            <a:spLocks noGrp="1" noChangeArrowheads="1"/>
          </p:cNvSpPr>
          <p:nvPr>
            <p:ph type="title"/>
          </p:nvPr>
        </p:nvSpPr>
        <p:spPr>
          <a:xfrm>
            <a:off x="550863" y="304800"/>
            <a:ext cx="11285537" cy="685800"/>
          </a:xfrm>
        </p:spPr>
        <p:txBody>
          <a:bodyPr>
            <a:normAutofit fontScale="90000"/>
          </a:bodyPr>
          <a:lstStyle/>
          <a:p>
            <a:br>
              <a:rPr lang="en-US" altLang="en-US"/>
            </a:br>
            <a:r>
              <a:rPr lang="en-US" altLang="en-US" sz="4000"/>
              <a:t>The living voice of the church (tradition) has equal authority with the Scriptures.</a:t>
            </a:r>
            <a:br>
              <a:rPr lang="en-US" altLang="en-US" sz="4000"/>
            </a:br>
            <a:endParaRPr lang="en-US" altLang="en-US" sz="4000"/>
          </a:p>
        </p:txBody>
      </p:sp>
      <p:sp>
        <p:nvSpPr>
          <p:cNvPr id="144388" name="Slide Number Placeholder 3">
            <a:extLst>
              <a:ext uri="{FF2B5EF4-FFF2-40B4-BE49-F238E27FC236}">
                <a16:creationId xmlns:a16="http://schemas.microsoft.com/office/drawing/2014/main" id="{89015771-AE26-C09A-7D12-A436E9CD24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0280770-2A48-4943-BCAC-15AB552C8594}"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33125823-8404-D44C-F0C3-0AC87A7129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66426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4">
            <a:extLst>
              <a:ext uri="{FF2B5EF4-FFF2-40B4-BE49-F238E27FC236}">
                <a16:creationId xmlns:a16="http://schemas.microsoft.com/office/drawing/2014/main" id="{B4A45D48-8C36-7136-7E7F-E50C697442F6}"/>
              </a:ext>
            </a:extLst>
          </p:cNvPr>
          <p:cNvSpPr>
            <a:spLocks noGrp="1" noChangeArrowheads="1"/>
          </p:cNvSpPr>
          <p:nvPr>
            <p:ph type="title"/>
          </p:nvPr>
        </p:nvSpPr>
        <p:spPr>
          <a:xfrm>
            <a:off x="55563" y="0"/>
            <a:ext cx="12080875" cy="685800"/>
          </a:xfrm>
        </p:spPr>
        <p:txBody>
          <a:bodyPr>
            <a:normAutofit fontScale="90000"/>
          </a:bodyPr>
          <a:lstStyle/>
          <a:p>
            <a:br>
              <a:rPr lang="en-US" altLang="en-US" sz="2800"/>
            </a:br>
            <a:r>
              <a:rPr lang="en-US" altLang="en-US" sz="2800"/>
              <a:t>The living voice of the church (tradition) has equal authority with the Scriptures.</a:t>
            </a:r>
            <a:br>
              <a:rPr lang="en-US" altLang="en-US" sz="2800"/>
            </a:br>
            <a:endParaRPr lang="en-US" altLang="en-US" sz="2800"/>
          </a:p>
        </p:txBody>
      </p:sp>
      <p:sp>
        <p:nvSpPr>
          <p:cNvPr id="6" name="Content Placeholder 5">
            <a:extLst>
              <a:ext uri="{FF2B5EF4-FFF2-40B4-BE49-F238E27FC236}">
                <a16:creationId xmlns:a16="http://schemas.microsoft.com/office/drawing/2014/main" id="{56455CB3-544A-CEC3-9A54-81ED853899E5}"/>
              </a:ext>
            </a:extLst>
          </p:cNvPr>
          <p:cNvSpPr>
            <a:spLocks noGrp="1" noChangeArrowheads="1"/>
          </p:cNvSpPr>
          <p:nvPr>
            <p:ph idx="1"/>
          </p:nvPr>
        </p:nvSpPr>
        <p:spPr>
          <a:xfrm>
            <a:off x="298450" y="774700"/>
            <a:ext cx="11595100" cy="6081713"/>
          </a:xfrm>
        </p:spPr>
        <p:txBody>
          <a:bodyPr>
            <a:noAutofit/>
          </a:bodyPr>
          <a:lstStyle/>
          <a:p>
            <a:pPr marL="0" indent="0" algn="ctr">
              <a:buFontTx/>
              <a:buNone/>
              <a:defRPr/>
            </a:pPr>
            <a:r>
              <a:rPr lang="en-US" sz="2400" b="1" i="1" dirty="0"/>
              <a:t>CATECHISM OF THE CATHOLIC CHURCH  (CHAPTER TWO / ARTICLE 2)  </a:t>
            </a:r>
          </a:p>
          <a:p>
            <a:pPr marL="0" indent="0" algn="ctr">
              <a:buFontTx/>
              <a:buNone/>
              <a:defRPr/>
            </a:pPr>
            <a:r>
              <a:rPr lang="en-US" sz="2400" b="1" i="1" dirty="0"/>
              <a:t>THE TRANSMISSION OF DIVINE REVELATION</a:t>
            </a:r>
          </a:p>
          <a:p>
            <a:pPr>
              <a:defRPr/>
            </a:pPr>
            <a:endParaRPr lang="en-US" sz="2400" b="0" dirty="0">
              <a:latin typeface="+mn-lt"/>
            </a:endParaRPr>
          </a:p>
          <a:p>
            <a:pPr>
              <a:defRPr/>
            </a:pPr>
            <a:r>
              <a:rPr lang="en-US" sz="2400" b="0" dirty="0">
                <a:latin typeface="+mn-lt"/>
              </a:rPr>
              <a:t>77 "In order that the full and living Gospel might always be preserved in the Church the apostles left bishops as their successors. They gave them their own position of teaching authority." Indeed, "the apostolic preaching, which is expressed in a special way in the inspired books, was to be preserved in a continuous line of succession until the end of time."</a:t>
            </a:r>
          </a:p>
          <a:p>
            <a:pPr>
              <a:defRPr/>
            </a:pPr>
            <a:r>
              <a:rPr lang="en-US" sz="2400" b="0" dirty="0">
                <a:latin typeface="+mn-lt"/>
              </a:rPr>
              <a:t>78 This living transmission, accomplished in the Holy Spirit, is called Tradition, since it is distinct from Sacred Scripture, though closely connected to it. "The sayings of the holy Fathers are a witness to the life-giving presence of this Tradition, showing how its riches are poured out in the practice and life of the Church, in her belief and her prayer.". . </a:t>
            </a:r>
          </a:p>
        </p:txBody>
      </p:sp>
      <p:sp>
        <p:nvSpPr>
          <p:cNvPr id="148484" name="Slide Number Placeholder 3">
            <a:extLst>
              <a:ext uri="{FF2B5EF4-FFF2-40B4-BE49-F238E27FC236}">
                <a16:creationId xmlns:a16="http://schemas.microsoft.com/office/drawing/2014/main" id="{9FFBBCC3-FB94-FFFD-B032-B4139114CB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98CC39D8-A3D5-4DCD-A462-87C88997DECD}" type="slidenum">
              <a:rPr lang="en-US" altLang="en-US" sz="1400" b="0" smtClean="0">
                <a:solidFill>
                  <a:srgbClr val="FFFFFF"/>
                </a:solidFill>
                <a:latin typeface="Times New Roman" panose="02020603050405020304" pitchFamily="18" charset="0"/>
                <a:cs typeface="Arial" panose="020B0604020202020204" pitchFamily="34" charset="0"/>
              </a:rPr>
              <a:pPr>
                <a:spcBef>
                  <a:spcPct val="0"/>
                </a:spcBef>
                <a:buFontTx/>
                <a:buNone/>
              </a:pPr>
              <a:t>16</a:t>
            </a:fld>
            <a:endParaRPr lang="en-US" altLang="en-US" sz="1400" b="0">
              <a:solidFill>
                <a:srgbClr val="FFFFFF"/>
              </a:solidFill>
              <a:latin typeface="Times New Roman" panose="02020603050405020304" pitchFamily="18" charset="0"/>
              <a:cs typeface="Arial" panose="020B0604020202020204" pitchFamily="34" charset="0"/>
            </a:endParaRPr>
          </a:p>
        </p:txBody>
      </p:sp>
      <p:cxnSp>
        <p:nvCxnSpPr>
          <p:cNvPr id="2" name="Straight Connector 1">
            <a:extLst>
              <a:ext uri="{FF2B5EF4-FFF2-40B4-BE49-F238E27FC236}">
                <a16:creationId xmlns:a16="http://schemas.microsoft.com/office/drawing/2014/main" id="{9CB56C9C-B9A8-773C-73AE-5CB0278C30C2}"/>
              </a:ext>
            </a:extLst>
          </p:cNvPr>
          <p:cNvCxnSpPr>
            <a:cxnSpLocks noChangeShapeType="1"/>
          </p:cNvCxnSpPr>
          <p:nvPr/>
        </p:nvCxnSpPr>
        <p:spPr bwMode="auto">
          <a:xfrm>
            <a:off x="1052623" y="4227496"/>
            <a:ext cx="9636176"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a:extLst>
              <a:ext uri="{FF2B5EF4-FFF2-40B4-BE49-F238E27FC236}">
                <a16:creationId xmlns:a16="http://schemas.microsoft.com/office/drawing/2014/main" id="{45002793-B73D-B129-FECB-E79A8999D19A}"/>
              </a:ext>
            </a:extLst>
          </p:cNvPr>
          <p:cNvSpPr>
            <a:spLocks noGrp="1" noChangeArrowheads="1"/>
          </p:cNvSpPr>
          <p:nvPr>
            <p:ph type="title"/>
          </p:nvPr>
        </p:nvSpPr>
        <p:spPr>
          <a:xfrm>
            <a:off x="-130508" y="-46038"/>
            <a:ext cx="12377070" cy="685800"/>
          </a:xfrm>
        </p:spPr>
        <p:txBody>
          <a:bodyPr>
            <a:normAutofit fontScale="90000"/>
          </a:bodyPr>
          <a:lstStyle/>
          <a:p>
            <a:br>
              <a:rPr lang="en-US" altLang="en-US" sz="2800" dirty="0"/>
            </a:br>
            <a:r>
              <a:rPr lang="en-US" altLang="en-US" sz="2800" dirty="0"/>
              <a:t>The living voice of the church (tradition) has equal authority with the Scriptures.</a:t>
            </a:r>
            <a:br>
              <a:rPr lang="en-US" altLang="en-US" sz="2800" dirty="0"/>
            </a:br>
            <a:endParaRPr lang="en-US" altLang="en-US" sz="2800" dirty="0"/>
          </a:p>
        </p:txBody>
      </p:sp>
      <p:sp>
        <p:nvSpPr>
          <p:cNvPr id="6" name="Content Placeholder 5">
            <a:extLst>
              <a:ext uri="{FF2B5EF4-FFF2-40B4-BE49-F238E27FC236}">
                <a16:creationId xmlns:a16="http://schemas.microsoft.com/office/drawing/2014/main" id="{BB0C3DBA-3EC6-2114-CF52-ADF6C42FC90E}"/>
              </a:ext>
            </a:extLst>
          </p:cNvPr>
          <p:cNvSpPr>
            <a:spLocks noGrp="1" noChangeArrowheads="1"/>
          </p:cNvSpPr>
          <p:nvPr>
            <p:ph idx="1"/>
          </p:nvPr>
        </p:nvSpPr>
        <p:spPr>
          <a:xfrm>
            <a:off x="192505" y="639762"/>
            <a:ext cx="11701045" cy="6081713"/>
          </a:xfrm>
        </p:spPr>
        <p:txBody>
          <a:bodyPr>
            <a:noAutofit/>
          </a:bodyPr>
          <a:lstStyle/>
          <a:p>
            <a:pPr marL="0" indent="0">
              <a:buNone/>
              <a:defRPr/>
            </a:pPr>
            <a:r>
              <a:rPr lang="en-US" sz="2400" b="0" dirty="0">
                <a:latin typeface="Calibri" panose="020F0502020204030204" pitchFamily="34" charset="0"/>
                <a:ea typeface="Calibri" panose="020F0502020204030204" pitchFamily="34" charset="0"/>
                <a:cs typeface="Calibri" panose="020F0502020204030204" pitchFamily="34" charset="0"/>
              </a:rPr>
              <a:t>II. THE RELATIONSHIP BETWEEN TRADITION AND SACRED SCRIPTURE</a:t>
            </a:r>
          </a:p>
          <a:p>
            <a:pPr>
              <a:defRPr/>
            </a:pPr>
            <a:r>
              <a:rPr lang="en-US" sz="2400" b="0" dirty="0">
                <a:latin typeface="Calibri" panose="020F0502020204030204" pitchFamily="34" charset="0"/>
                <a:ea typeface="Calibri" panose="020F0502020204030204" pitchFamily="34" charset="0"/>
                <a:cs typeface="Calibri" panose="020F0502020204030204" pitchFamily="34" charset="0"/>
              </a:rPr>
              <a:t>81 "</a:t>
            </a:r>
            <a:r>
              <a:rPr lang="en-US" sz="2400" b="0" i="1" dirty="0">
                <a:latin typeface="Calibri" panose="020F0502020204030204" pitchFamily="34" charset="0"/>
                <a:ea typeface="Calibri" panose="020F0502020204030204" pitchFamily="34" charset="0"/>
                <a:cs typeface="Calibri" panose="020F0502020204030204" pitchFamily="34" charset="0"/>
              </a:rPr>
              <a:t>Sacred Scripture</a:t>
            </a:r>
            <a:r>
              <a:rPr lang="en-US" sz="2400" b="0" dirty="0">
                <a:latin typeface="Calibri" panose="020F0502020204030204" pitchFamily="34" charset="0"/>
                <a:ea typeface="Calibri" panose="020F0502020204030204" pitchFamily="34" charset="0"/>
                <a:cs typeface="Calibri" panose="020F0502020204030204" pitchFamily="34" charset="0"/>
              </a:rPr>
              <a:t> is the speech of God as it is put down in writing under the breath of the Holy Spirit."</a:t>
            </a:r>
          </a:p>
          <a:p>
            <a:pPr>
              <a:defRPr/>
            </a:pPr>
            <a:r>
              <a:rPr lang="en-US" sz="2400" b="0" dirty="0">
                <a:latin typeface="Calibri" panose="020F0502020204030204" pitchFamily="34" charset="0"/>
                <a:ea typeface="Calibri" panose="020F0502020204030204" pitchFamily="34" charset="0"/>
                <a:cs typeface="Calibri" panose="020F0502020204030204" pitchFamily="34" charset="0"/>
              </a:rPr>
              <a:t>"And [Holy] </a:t>
            </a:r>
            <a:r>
              <a:rPr lang="en-US" sz="2400" b="0" i="1" dirty="0">
                <a:latin typeface="Calibri" panose="020F0502020204030204" pitchFamily="34" charset="0"/>
                <a:ea typeface="Calibri" panose="020F0502020204030204" pitchFamily="34" charset="0"/>
                <a:cs typeface="Calibri" panose="020F0502020204030204" pitchFamily="34" charset="0"/>
              </a:rPr>
              <a:t>Tradition </a:t>
            </a:r>
            <a:r>
              <a:rPr lang="en-US" sz="2400" b="0" dirty="0">
                <a:latin typeface="Calibri" panose="020F0502020204030204" pitchFamily="34" charset="0"/>
                <a:ea typeface="Calibri" panose="020F0502020204030204" pitchFamily="34" charset="0"/>
                <a:cs typeface="Calibri" panose="020F0502020204030204" pitchFamily="34" charset="0"/>
              </a:rPr>
              <a:t>transmits in its entirety the Word of God which has been entrusted to the apostles by Christ the Lord and the Holy Spirit. It transmits it to the successors of the apostles so that, enlightened by the Spirit of truth, they may faithfully preserve, expound and spread it abroad by their preaching."</a:t>
            </a:r>
            <a:endParaRPr lang="en-US" sz="2400" b="0" baseline="30000" dirty="0">
              <a:latin typeface="Calibri" panose="020F0502020204030204" pitchFamily="34" charset="0"/>
              <a:ea typeface="Calibri" panose="020F0502020204030204" pitchFamily="34" charset="0"/>
              <a:cs typeface="Calibri" panose="020F0502020204030204" pitchFamily="34" charset="0"/>
            </a:endParaRPr>
          </a:p>
          <a:p>
            <a:pPr>
              <a:defRPr/>
            </a:pPr>
            <a:r>
              <a:rPr lang="en-US" sz="2400" dirty="0">
                <a:latin typeface="Calibri" panose="020F0502020204030204" pitchFamily="34" charset="0"/>
                <a:ea typeface="Calibri" panose="020F0502020204030204" pitchFamily="34" charset="0"/>
                <a:cs typeface="Calibri" panose="020F0502020204030204" pitchFamily="34" charset="0"/>
              </a:rPr>
              <a:t>82 As a result the Church, to whom the transmission and interpretation of Revelation is entrusted, "does not derive her certainty about all revealed truths from the holy Scriptures alone. Both Scripture and Tradition must be accepted and honored with equal sentiments of devotion and reverence."</a:t>
            </a:r>
          </a:p>
          <a:p>
            <a:pPr>
              <a:defRPr/>
            </a:pPr>
            <a:endParaRPr lang="en-US" sz="2400" b="0" dirty="0">
              <a:latin typeface="Calibri" panose="020F0502020204030204" pitchFamily="34" charset="0"/>
              <a:ea typeface="Calibri" panose="020F0502020204030204" pitchFamily="34" charset="0"/>
              <a:cs typeface="Calibri" panose="020F0502020204030204" pitchFamily="34" charset="0"/>
            </a:endParaRPr>
          </a:p>
          <a:p>
            <a:pPr>
              <a:defRPr/>
            </a:pPr>
            <a:endParaRPr lang="en-US" altLang="en-US" sz="2400" b="0" dirty="0">
              <a:latin typeface="Calibri" panose="020F0502020204030204" pitchFamily="34" charset="0"/>
              <a:ea typeface="Calibri" panose="020F0502020204030204" pitchFamily="34" charset="0"/>
              <a:cs typeface="Calibri" panose="020F0502020204030204" pitchFamily="34" charset="0"/>
            </a:endParaRPr>
          </a:p>
        </p:txBody>
      </p:sp>
      <p:sp>
        <p:nvSpPr>
          <p:cNvPr id="150532" name="Slide Number Placeholder 3">
            <a:extLst>
              <a:ext uri="{FF2B5EF4-FFF2-40B4-BE49-F238E27FC236}">
                <a16:creationId xmlns:a16="http://schemas.microsoft.com/office/drawing/2014/main" id="{5CFA4B29-2106-8977-C3EE-67ADF9B2A9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E7CB4063-474C-4A4A-891C-AF3E3A5487E4}" type="slidenum">
              <a:rPr lang="en-US" altLang="en-US" sz="1400" b="0" smtClean="0">
                <a:solidFill>
                  <a:srgbClr val="FFFFFF"/>
                </a:solidFill>
                <a:latin typeface="Times New Roman" panose="02020603050405020304" pitchFamily="18" charset="0"/>
                <a:cs typeface="Arial" panose="020B0604020202020204" pitchFamily="34" charset="0"/>
              </a:rPr>
              <a:pPr>
                <a:spcBef>
                  <a:spcPct val="0"/>
                </a:spcBef>
                <a:buFontTx/>
                <a:buNone/>
              </a:pPr>
              <a:t>17</a:t>
            </a:fld>
            <a:endParaRPr lang="en-US" altLang="en-US" sz="1400" b="0">
              <a:solidFill>
                <a:srgbClr val="FFFFFF"/>
              </a:solidFill>
              <a:latin typeface="Times New Roman" panose="02020603050405020304" pitchFamily="18" charset="0"/>
              <a:cs typeface="Arial" panose="020B0604020202020204" pitchFamily="34" charset="0"/>
            </a:endParaRPr>
          </a:p>
        </p:txBody>
      </p:sp>
      <p:cxnSp>
        <p:nvCxnSpPr>
          <p:cNvPr id="2" name="Straight Connector 1">
            <a:extLst>
              <a:ext uri="{FF2B5EF4-FFF2-40B4-BE49-F238E27FC236}">
                <a16:creationId xmlns:a16="http://schemas.microsoft.com/office/drawing/2014/main" id="{7D87C98D-C20F-464B-F4B0-95F4B033D9C3}"/>
              </a:ext>
            </a:extLst>
          </p:cNvPr>
          <p:cNvCxnSpPr>
            <a:cxnSpLocks noChangeShapeType="1"/>
          </p:cNvCxnSpPr>
          <p:nvPr/>
        </p:nvCxnSpPr>
        <p:spPr bwMode="auto">
          <a:xfrm>
            <a:off x="2016337" y="4057375"/>
            <a:ext cx="9693188"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4" name="Straight Connector 3">
            <a:extLst>
              <a:ext uri="{FF2B5EF4-FFF2-40B4-BE49-F238E27FC236}">
                <a16:creationId xmlns:a16="http://schemas.microsoft.com/office/drawing/2014/main" id="{68CB5EE1-03EC-A5F5-5401-15346742A0D0}"/>
              </a:ext>
            </a:extLst>
          </p:cNvPr>
          <p:cNvCxnSpPr>
            <a:cxnSpLocks noChangeShapeType="1"/>
          </p:cNvCxnSpPr>
          <p:nvPr/>
        </p:nvCxnSpPr>
        <p:spPr bwMode="auto">
          <a:xfrm>
            <a:off x="493549" y="4367584"/>
            <a:ext cx="11032704"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71379053-9848-A7BE-3420-3A5122DEC816}"/>
              </a:ext>
            </a:extLst>
          </p:cNvPr>
          <p:cNvCxnSpPr>
            <a:cxnSpLocks noChangeShapeType="1"/>
          </p:cNvCxnSpPr>
          <p:nvPr/>
        </p:nvCxnSpPr>
        <p:spPr bwMode="auto">
          <a:xfrm>
            <a:off x="578610" y="4685880"/>
            <a:ext cx="3212177"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4">
            <a:extLst>
              <a:ext uri="{FF2B5EF4-FFF2-40B4-BE49-F238E27FC236}">
                <a16:creationId xmlns:a16="http://schemas.microsoft.com/office/drawing/2014/main" id="{779DEA55-550F-B5CC-01ED-A9B98AE5C0EE}"/>
              </a:ext>
            </a:extLst>
          </p:cNvPr>
          <p:cNvSpPr>
            <a:spLocks noGrp="1" noChangeArrowheads="1"/>
          </p:cNvSpPr>
          <p:nvPr>
            <p:ph type="title"/>
          </p:nvPr>
        </p:nvSpPr>
        <p:spPr>
          <a:xfrm>
            <a:off x="550863" y="304800"/>
            <a:ext cx="11285537" cy="685800"/>
          </a:xfrm>
        </p:spPr>
        <p:txBody>
          <a:bodyPr>
            <a:normAutofit fontScale="90000"/>
          </a:bodyPr>
          <a:lstStyle/>
          <a:p>
            <a:br>
              <a:rPr lang="en-US" altLang="en-US"/>
            </a:br>
            <a:r>
              <a:rPr lang="en-US" altLang="en-US" sz="4000"/>
              <a:t>The living voice of the church (tradition) has equal authority with the Scriptures.</a:t>
            </a:r>
            <a:br>
              <a:rPr lang="en-US" altLang="en-US" sz="4000"/>
            </a:br>
            <a:endParaRPr lang="en-US" altLang="en-US" sz="4000"/>
          </a:p>
        </p:txBody>
      </p:sp>
      <p:sp>
        <p:nvSpPr>
          <p:cNvPr id="6" name="Content Placeholder 5">
            <a:extLst>
              <a:ext uri="{FF2B5EF4-FFF2-40B4-BE49-F238E27FC236}">
                <a16:creationId xmlns:a16="http://schemas.microsoft.com/office/drawing/2014/main" id="{0D637B79-C28B-3F8B-17D6-0D28A506B2D4}"/>
              </a:ext>
            </a:extLst>
          </p:cNvPr>
          <p:cNvSpPr>
            <a:spLocks noGrp="1"/>
          </p:cNvSpPr>
          <p:nvPr>
            <p:ph idx="1"/>
          </p:nvPr>
        </p:nvSpPr>
        <p:spPr>
          <a:xfrm>
            <a:off x="200526" y="1517984"/>
            <a:ext cx="11790947" cy="5203491"/>
          </a:xfrm>
        </p:spPr>
        <p:txBody>
          <a:bodyPr>
            <a:normAutofit lnSpcReduction="10000"/>
          </a:bodyPr>
          <a:lstStyle/>
          <a:p>
            <a:pPr>
              <a:spcAft>
                <a:spcPts val="1200"/>
              </a:spcAft>
              <a:buFont typeface="Wingdings" panose="05000000000000000000" pitchFamily="2" charset="2"/>
              <a:buChar char="§"/>
              <a:defRPr/>
            </a:pPr>
            <a:r>
              <a:rPr lang="en-US" sz="3200" b="0" dirty="0"/>
              <a:t>“the Spirit of truth, has come, He will guide you into all truth” (John 16:13)</a:t>
            </a:r>
          </a:p>
          <a:p>
            <a:pPr>
              <a:spcAft>
                <a:spcPts val="1200"/>
              </a:spcAft>
              <a:buFont typeface="Wingdings" panose="05000000000000000000" pitchFamily="2" charset="2"/>
              <a:buChar char="§"/>
              <a:defRPr/>
            </a:pPr>
            <a:r>
              <a:rPr lang="en-US" sz="3200" b="0" dirty="0"/>
              <a:t>“But even if we, or an angel from heaven, preach any other gospel to you than what we have preached to you, let him be accursed” (Gal. 1:8)</a:t>
            </a:r>
          </a:p>
          <a:p>
            <a:pPr>
              <a:spcAft>
                <a:spcPts val="1200"/>
              </a:spcAft>
              <a:buFont typeface="Wingdings" panose="05000000000000000000" pitchFamily="2" charset="2"/>
              <a:buChar char="§"/>
              <a:defRPr/>
            </a:pPr>
            <a:r>
              <a:rPr lang="en-US" sz="3200" b="0" dirty="0"/>
              <a:t>All Scripture </a:t>
            </a:r>
            <a:r>
              <a:rPr lang="en-US" sz="3200" b="0" i="1" dirty="0"/>
              <a:t>is</a:t>
            </a:r>
            <a:r>
              <a:rPr lang="en-US" sz="3200" b="0" dirty="0"/>
              <a:t> given by inspiration of God…, </a:t>
            </a:r>
            <a:r>
              <a:rPr lang="en-US" sz="3200" b="0" baseline="30000" dirty="0"/>
              <a:t>17 </a:t>
            </a:r>
            <a:r>
              <a:rPr lang="en-US" sz="3200" b="0" dirty="0"/>
              <a:t>that the man of God may be complete (2 Tim 3:16-17)</a:t>
            </a:r>
          </a:p>
          <a:p>
            <a:pPr>
              <a:spcAft>
                <a:spcPts val="1200"/>
              </a:spcAft>
              <a:buFont typeface="Wingdings" panose="05000000000000000000" pitchFamily="2" charset="2"/>
              <a:buChar char="§"/>
              <a:defRPr/>
            </a:pPr>
            <a:r>
              <a:rPr lang="en-US" sz="3200" b="0" dirty="0"/>
              <a:t>“The faith” was “once for all delivered” (Jude 3)</a:t>
            </a:r>
          </a:p>
          <a:p>
            <a:pPr>
              <a:spcAft>
                <a:spcPts val="1200"/>
              </a:spcAft>
              <a:buFont typeface="Wingdings" panose="05000000000000000000" pitchFamily="2" charset="2"/>
              <a:buChar char="§"/>
              <a:defRPr/>
            </a:pPr>
            <a:r>
              <a:rPr lang="en-US" sz="3200" b="0" dirty="0"/>
              <a:t>Where did Jesus provide for continuing revelation?</a:t>
            </a:r>
          </a:p>
          <a:p>
            <a:pPr>
              <a:defRPr/>
            </a:pPr>
            <a:endParaRPr lang="en-US" sz="3200" b="0" dirty="0"/>
          </a:p>
        </p:txBody>
      </p:sp>
      <p:sp>
        <p:nvSpPr>
          <p:cNvPr id="144388" name="Slide Number Placeholder 3">
            <a:extLst>
              <a:ext uri="{FF2B5EF4-FFF2-40B4-BE49-F238E27FC236}">
                <a16:creationId xmlns:a16="http://schemas.microsoft.com/office/drawing/2014/main" id="{89015771-AE26-C09A-7D12-A436E9CD24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90280770-2A48-4943-BCAC-15AB552C8594}" type="slidenum">
              <a:rPr lang="en-US" altLang="en-US" sz="1400" b="0" smtClean="0">
                <a:solidFill>
                  <a:srgbClr val="FFFFFF"/>
                </a:solidFill>
                <a:latin typeface="Times New Roman" panose="02020603050405020304" pitchFamily="18" charset="0"/>
                <a:cs typeface="Arial" panose="020B0604020202020204" pitchFamily="34" charset="0"/>
              </a:rPr>
              <a:pPr>
                <a:spcBef>
                  <a:spcPct val="0"/>
                </a:spcBef>
                <a:buFontTx/>
                <a:buNone/>
              </a:pPr>
              <a:t>18</a:t>
            </a:fld>
            <a:endParaRPr lang="en-US" altLang="en-US" sz="1400" b="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4">
            <a:extLst>
              <a:ext uri="{FF2B5EF4-FFF2-40B4-BE49-F238E27FC236}">
                <a16:creationId xmlns:a16="http://schemas.microsoft.com/office/drawing/2014/main" id="{2B2C9110-69F8-D9BA-ADC8-4E69534B8986}"/>
              </a:ext>
            </a:extLst>
          </p:cNvPr>
          <p:cNvSpPr>
            <a:spLocks noGrp="1" noChangeArrowheads="1"/>
          </p:cNvSpPr>
          <p:nvPr>
            <p:ph type="title"/>
          </p:nvPr>
        </p:nvSpPr>
        <p:spPr>
          <a:xfrm>
            <a:off x="204788" y="153988"/>
            <a:ext cx="11466512" cy="685800"/>
          </a:xfrm>
        </p:spPr>
        <p:txBody>
          <a:bodyPr>
            <a:normAutofit fontScale="90000"/>
          </a:bodyPr>
          <a:lstStyle/>
          <a:p>
            <a:br>
              <a:rPr lang="en-US" altLang="en-US"/>
            </a:br>
            <a:r>
              <a:rPr lang="en-US" altLang="en-US" sz="4000"/>
              <a:t>The Holy Spirit guides Church councils today as they create or amend denominational creeds.</a:t>
            </a:r>
          </a:p>
        </p:txBody>
      </p:sp>
      <p:sp>
        <p:nvSpPr>
          <p:cNvPr id="6" name="Content Placeholder 5">
            <a:extLst>
              <a:ext uri="{FF2B5EF4-FFF2-40B4-BE49-F238E27FC236}">
                <a16:creationId xmlns:a16="http://schemas.microsoft.com/office/drawing/2014/main" id="{C24D97FB-9E99-54AB-EC49-BF7CF01C4D0E}"/>
              </a:ext>
            </a:extLst>
          </p:cNvPr>
          <p:cNvSpPr>
            <a:spLocks noGrp="1" noChangeArrowheads="1"/>
          </p:cNvSpPr>
          <p:nvPr>
            <p:ph idx="1"/>
          </p:nvPr>
        </p:nvSpPr>
        <p:spPr>
          <a:xfrm>
            <a:off x="481682" y="1730041"/>
            <a:ext cx="11464925" cy="5127959"/>
          </a:xfrm>
        </p:spPr>
        <p:txBody>
          <a:bodyPr>
            <a:normAutofit/>
          </a:bodyPr>
          <a:lstStyle/>
          <a:p>
            <a:pPr>
              <a:spcAft>
                <a:spcPts val="1200"/>
              </a:spcAft>
              <a:buFont typeface="Wingdings" panose="05000000000000000000" pitchFamily="2" charset="2"/>
              <a:buChar char="§"/>
            </a:pPr>
            <a:r>
              <a:rPr lang="en-US" altLang="en-US" sz="3200" b="0" dirty="0"/>
              <a:t>“the Spirit of truth, has come, He will guide you into all truth” (John 16:13)</a:t>
            </a:r>
          </a:p>
          <a:p>
            <a:pPr>
              <a:spcAft>
                <a:spcPts val="1200"/>
              </a:spcAft>
              <a:buFont typeface="Wingdings" panose="05000000000000000000" pitchFamily="2" charset="2"/>
              <a:buChar char="§"/>
            </a:pPr>
            <a:r>
              <a:rPr lang="en-US" altLang="en-US" sz="3200" b="0" dirty="0"/>
              <a:t>“But even if we, or an angel from heaven, preach any other gospel to you than what we have preached to you, let him be accursed” (Gal. 1:8)</a:t>
            </a:r>
          </a:p>
          <a:p>
            <a:pPr>
              <a:spcAft>
                <a:spcPts val="1200"/>
              </a:spcAft>
              <a:buFont typeface="Wingdings" panose="05000000000000000000" pitchFamily="2" charset="2"/>
              <a:buChar char="§"/>
            </a:pPr>
            <a:r>
              <a:rPr lang="en-US" altLang="en-US" sz="3200" b="0" dirty="0"/>
              <a:t>All Scripture </a:t>
            </a:r>
            <a:r>
              <a:rPr lang="en-US" altLang="en-US" sz="3200" b="0" i="1" dirty="0"/>
              <a:t>is</a:t>
            </a:r>
            <a:r>
              <a:rPr lang="en-US" altLang="en-US" sz="3200" b="0" dirty="0"/>
              <a:t> given by inspiration of God…, </a:t>
            </a:r>
            <a:r>
              <a:rPr lang="en-US" altLang="en-US" sz="3200" b="0" baseline="30000" dirty="0"/>
              <a:t>17 </a:t>
            </a:r>
            <a:r>
              <a:rPr lang="en-US" altLang="en-US" sz="3200" b="0" dirty="0"/>
              <a:t>that the man of God may be complete (2 Tim 3:16-17)</a:t>
            </a:r>
          </a:p>
          <a:p>
            <a:pPr>
              <a:spcAft>
                <a:spcPts val="1200"/>
              </a:spcAft>
              <a:buFont typeface="Wingdings" panose="05000000000000000000" pitchFamily="2" charset="2"/>
              <a:buChar char="§"/>
            </a:pPr>
            <a:r>
              <a:rPr lang="en-US" altLang="en-US" sz="3200" b="0" dirty="0"/>
              <a:t>Which one is H.S. guided?    Why do they differ? </a:t>
            </a:r>
          </a:p>
        </p:txBody>
      </p:sp>
      <p:sp>
        <p:nvSpPr>
          <p:cNvPr id="154628" name="Slide Number Placeholder 3">
            <a:extLst>
              <a:ext uri="{FF2B5EF4-FFF2-40B4-BE49-F238E27FC236}">
                <a16:creationId xmlns:a16="http://schemas.microsoft.com/office/drawing/2014/main" id="{7DC5A0AB-E847-DCF5-3007-B1973E883D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BE94EA61-37FE-452B-8213-217211167DD8}" type="slidenum">
              <a:rPr lang="en-US" altLang="en-US" sz="1400" b="0" smtClean="0">
                <a:solidFill>
                  <a:srgbClr val="FFFFFF"/>
                </a:solidFill>
                <a:latin typeface="Times New Roman" panose="02020603050405020304" pitchFamily="18" charset="0"/>
                <a:cs typeface="Arial" panose="020B0604020202020204" pitchFamily="34" charset="0"/>
              </a:rPr>
              <a:pPr>
                <a:spcBef>
                  <a:spcPct val="0"/>
                </a:spcBef>
                <a:buFontTx/>
                <a:buNone/>
              </a:pPr>
              <a:t>19</a:t>
            </a:fld>
            <a:endParaRPr lang="en-US" altLang="en-US" sz="1400" b="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D1BAB82-F424-2859-F34B-220A70D85DFA}"/>
              </a:ext>
            </a:extLst>
          </p:cNvPr>
          <p:cNvSpPr>
            <a:spLocks noGrp="1"/>
          </p:cNvSpPr>
          <p:nvPr>
            <p:ph type="title"/>
          </p:nvPr>
        </p:nvSpPr>
        <p:spPr>
          <a:xfrm>
            <a:off x="838200" y="365125"/>
            <a:ext cx="10515600" cy="1325563"/>
          </a:xfrm>
        </p:spPr>
        <p:txBody>
          <a:bodyPr/>
          <a:lstStyle/>
          <a:p>
            <a:pPr algn="ctr"/>
            <a:r>
              <a:rPr lang="en-US" altLang="en-US" b="1" dirty="0">
                <a:solidFill>
                  <a:schemeClr val="accent6">
                    <a:lumMod val="75000"/>
                  </a:schemeClr>
                </a:solidFill>
              </a:rPr>
              <a:t>Foundational Beliefs</a:t>
            </a:r>
          </a:p>
        </p:txBody>
      </p:sp>
      <p:sp>
        <p:nvSpPr>
          <p:cNvPr id="89091" name="Content Placeholder 2">
            <a:extLst>
              <a:ext uri="{FF2B5EF4-FFF2-40B4-BE49-F238E27FC236}">
                <a16:creationId xmlns:a16="http://schemas.microsoft.com/office/drawing/2014/main" id="{7ADE0BC0-FF25-CC74-B316-EF04D3D83208}"/>
              </a:ext>
            </a:extLst>
          </p:cNvPr>
          <p:cNvSpPr>
            <a:spLocks noGrp="1"/>
          </p:cNvSpPr>
          <p:nvPr>
            <p:ph idx="1"/>
          </p:nvPr>
        </p:nvSpPr>
        <p:spPr>
          <a:xfrm>
            <a:off x="838200" y="1825625"/>
            <a:ext cx="10515600" cy="4351338"/>
          </a:xfrm>
        </p:spPr>
        <p:txBody>
          <a:bodyPr>
            <a:normAutofit/>
          </a:bodyPr>
          <a:lstStyle/>
          <a:p>
            <a:r>
              <a:rPr lang="en-US" altLang="en-US"/>
              <a:t>Who God is (Nature of God)</a:t>
            </a:r>
          </a:p>
          <a:p>
            <a:r>
              <a:rPr lang="en-US" altLang="en-US"/>
              <a:t>Our personal accountability to God (Nature of Man)</a:t>
            </a:r>
          </a:p>
          <a:p>
            <a:r>
              <a:rPr lang="en-US" altLang="en-US"/>
              <a:t>How we learn of and from God (Revelation and Inspiration)</a:t>
            </a:r>
          </a:p>
          <a:p>
            <a:r>
              <a:rPr lang="en-US" altLang="en-US"/>
              <a:t>God’s plan in Christ (Jesus the Christ)</a:t>
            </a:r>
          </a:p>
          <a:p>
            <a:r>
              <a:rPr lang="en-US" altLang="en-US"/>
              <a:t>How we are saved (Salvation)</a:t>
            </a:r>
          </a:p>
          <a:p>
            <a:r>
              <a:rPr lang="en-US" altLang="en-US"/>
              <a:t>How we work together (The Church)</a:t>
            </a:r>
          </a:p>
          <a:p>
            <a:r>
              <a:rPr lang="en-US" altLang="en-US"/>
              <a:t>Promise of resurrection and eternal life (End Things)</a:t>
            </a:r>
            <a:endParaRPr lang="en-US" altLang="en-US" dirty="0"/>
          </a:p>
        </p:txBody>
      </p:sp>
      <p:sp>
        <p:nvSpPr>
          <p:cNvPr id="89092" name="Slide Number Placeholder 3">
            <a:extLst>
              <a:ext uri="{FF2B5EF4-FFF2-40B4-BE49-F238E27FC236}">
                <a16:creationId xmlns:a16="http://schemas.microsoft.com/office/drawing/2014/main" id="{30AA9AF3-1151-D086-373A-E3A0E7A26F92}"/>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ts val="600"/>
              </a:spcBef>
              <a:spcAft>
                <a:spcPts val="0"/>
              </a:spcAft>
              <a:buClrTx/>
              <a:buSzTx/>
              <a:buFontTx/>
              <a:buChar char="•"/>
              <a:tabLst/>
              <a:defRPr/>
            </a:pPr>
            <a:fld id="{67306536-C837-204D-AFC4-4BAE24F43622}" type="slidenum">
              <a:rPr kumimoji="0" lang="en-US" altLang="en-US" sz="3600" b="1"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600"/>
                </a:spcBef>
                <a:spcAft>
                  <a:spcPts val="0"/>
                </a:spcAft>
                <a:buClrTx/>
                <a:buSzTx/>
                <a:buFontTx/>
                <a:buChar char="•"/>
                <a:tabLst/>
                <a:defRPr/>
              </a:pPr>
              <a:t>2</a:t>
            </a:fld>
            <a:endPar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6348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4">
            <a:extLst>
              <a:ext uri="{FF2B5EF4-FFF2-40B4-BE49-F238E27FC236}">
                <a16:creationId xmlns:a16="http://schemas.microsoft.com/office/drawing/2014/main" id="{4C3F339A-14A8-A496-7F19-4CEF11BB20DD}"/>
              </a:ext>
            </a:extLst>
          </p:cNvPr>
          <p:cNvSpPr>
            <a:spLocks noGrp="1" noChangeArrowheads="1"/>
          </p:cNvSpPr>
          <p:nvPr>
            <p:ph type="title"/>
          </p:nvPr>
        </p:nvSpPr>
        <p:spPr>
          <a:xfrm>
            <a:off x="0" y="0"/>
            <a:ext cx="12192000" cy="849145"/>
          </a:xfrm>
        </p:spPr>
        <p:txBody>
          <a:bodyPr anchor="t">
            <a:normAutofit fontScale="90000"/>
          </a:bodyPr>
          <a:lstStyle/>
          <a:p>
            <a:r>
              <a:rPr lang="en-US" altLang="en-US" sz="2800" dirty="0"/>
              <a:t>The Holy Spirit leads individuals today through an inner voice we can hear as we pray.</a:t>
            </a:r>
          </a:p>
        </p:txBody>
      </p:sp>
      <p:sp>
        <p:nvSpPr>
          <p:cNvPr id="6" name="Content Placeholder 5">
            <a:extLst>
              <a:ext uri="{FF2B5EF4-FFF2-40B4-BE49-F238E27FC236}">
                <a16:creationId xmlns:a16="http://schemas.microsoft.com/office/drawing/2014/main" id="{5E1F6AF2-6651-64C2-02FE-4A4CEC34BCB0}"/>
              </a:ext>
            </a:extLst>
          </p:cNvPr>
          <p:cNvSpPr>
            <a:spLocks noGrp="1" noChangeArrowheads="1"/>
          </p:cNvSpPr>
          <p:nvPr>
            <p:ph idx="1"/>
          </p:nvPr>
        </p:nvSpPr>
        <p:spPr>
          <a:xfrm>
            <a:off x="188494" y="648493"/>
            <a:ext cx="11815011" cy="6209507"/>
          </a:xfrm>
        </p:spPr>
        <p:txBody>
          <a:bodyPr>
            <a:noAutofit/>
          </a:bodyPr>
          <a:lstStyle/>
          <a:p>
            <a:pPr marL="0" indent="0">
              <a:buNone/>
              <a:defRPr/>
            </a:pPr>
            <a:r>
              <a:rPr lang="en-US" sz="1800" dirty="0"/>
              <a:t>HOW TO RECOGNIZE THE VOICE OF GOD THROUGH THE INWARD WITNESS</a:t>
            </a:r>
            <a:endParaRPr lang="en-US" sz="1800" b="0" dirty="0"/>
          </a:p>
          <a:p>
            <a:pPr>
              <a:defRPr/>
            </a:pPr>
            <a:r>
              <a:rPr lang="en-US" sz="1800" b="1" i="1" u="sng" dirty="0"/>
              <a:t>Intuition</a:t>
            </a:r>
            <a:r>
              <a:rPr lang="en-US" sz="1800" b="0" dirty="0"/>
              <a:t> — the ability to understand something instantly without the need for conscious reasoning (</a:t>
            </a:r>
            <a:r>
              <a:rPr lang="en-US" sz="1800" b="0" u="sng" dirty="0">
                <a:highlight>
                  <a:srgbClr val="FFFF00"/>
                </a:highlight>
              </a:rPr>
              <a:t>an inner knowing</a:t>
            </a:r>
            <a:r>
              <a:rPr lang="en-US" sz="1800" b="0" u="sng" dirty="0"/>
              <a:t>)</a:t>
            </a:r>
            <a:r>
              <a:rPr lang="en-US" sz="1800" b="0" dirty="0"/>
              <a:t>. </a:t>
            </a:r>
            <a:br>
              <a:rPr lang="en-US" sz="1800" b="0" dirty="0"/>
            </a:br>
            <a:br>
              <a:rPr lang="en-US" sz="1800" b="0" dirty="0"/>
            </a:br>
            <a:r>
              <a:rPr lang="en-US" sz="1800" b="0" i="1" dirty="0"/>
              <a:t>Ex: Mothers often have intuition as it relates to their children. They don’t always know the details offhand, but they may have a feeling that “hmmm, something isn’t right here.”</a:t>
            </a:r>
            <a:endParaRPr lang="en-US" sz="1800" b="0" dirty="0"/>
          </a:p>
          <a:p>
            <a:pPr>
              <a:defRPr/>
            </a:pPr>
            <a:r>
              <a:rPr lang="en-US" sz="1800" b="1" i="1" u="sng" dirty="0"/>
              <a:t>Prompting</a:t>
            </a:r>
            <a:r>
              <a:rPr lang="en-US" sz="1800" b="0" dirty="0"/>
              <a:t> — a </a:t>
            </a:r>
            <a:r>
              <a:rPr lang="en-US" sz="1800" b="0" dirty="0">
                <a:highlight>
                  <a:srgbClr val="FFFF00"/>
                </a:highlight>
              </a:rPr>
              <a:t>gentle nudge to do something</a:t>
            </a:r>
            <a:r>
              <a:rPr lang="en-US" sz="1800" b="0" dirty="0"/>
              <a:t>; a fleeting thought.</a:t>
            </a:r>
            <a:br>
              <a:rPr lang="en-US" sz="1800" b="0" dirty="0"/>
            </a:br>
            <a:br>
              <a:rPr lang="en-US" sz="1800" b="0" dirty="0"/>
            </a:br>
            <a:r>
              <a:rPr lang="en-US" sz="1800" b="0" i="1" dirty="0"/>
              <a:t>Ex. The thought may be that someone or something “crosses your mind” out of nowhere. Or you get an urge out of the blue to call and “check on so-and-so.” Or that you’re supposed to do something in particular.</a:t>
            </a:r>
            <a:endParaRPr lang="en-US" sz="1800" b="0" dirty="0"/>
          </a:p>
          <a:p>
            <a:pPr>
              <a:defRPr/>
            </a:pPr>
            <a:r>
              <a:rPr lang="en-US" sz="1800" b="1" i="1" u="sng" dirty="0"/>
              <a:t>Check</a:t>
            </a:r>
            <a:r>
              <a:rPr lang="en-US" sz="1800" b="0" dirty="0"/>
              <a:t> — feeling of uneasiness or restraint; </a:t>
            </a:r>
            <a:r>
              <a:rPr lang="en-US" sz="1800" b="0" dirty="0">
                <a:highlight>
                  <a:srgbClr val="FFFF00"/>
                </a:highlight>
              </a:rPr>
              <a:t>gnawing discomfort you cannot explain</a:t>
            </a:r>
            <a:r>
              <a:rPr lang="en-US" sz="1800" b="0" dirty="0"/>
              <a:t>; feeling something is not right; this is a brake pedal or red light in your spirit; you have a loss of peace. </a:t>
            </a:r>
          </a:p>
          <a:p>
            <a:pPr indent="0">
              <a:buNone/>
              <a:defRPr/>
            </a:pPr>
            <a:r>
              <a:rPr lang="en-US" sz="1800" b="0" i="1" dirty="0"/>
              <a:t>Ex: Everything naturally looks great. It’s exactly what you want. You’re at the car dealership &amp; the car is the color and price you wanted, but for “some reason internally,” you feel uneasy about this particular deal.</a:t>
            </a:r>
            <a:br>
              <a:rPr lang="en-US" sz="1800" b="0" dirty="0"/>
            </a:br>
            <a:endParaRPr lang="en-US" sz="1800" b="0" dirty="0"/>
          </a:p>
          <a:p>
            <a:pPr>
              <a:defRPr/>
            </a:pPr>
            <a:r>
              <a:rPr lang="en-US" sz="1800" b="1" i="1" u="sng" dirty="0"/>
              <a:t>Abiding Peace </a:t>
            </a:r>
            <a:r>
              <a:rPr lang="en-US" sz="1800" b="0" dirty="0"/>
              <a:t>— restful feeling; sense of release; quiet assurance; deep sense of security, this is a gas pedal or green light in your spirit.</a:t>
            </a:r>
            <a:br>
              <a:rPr lang="en-US" sz="1800" b="0" dirty="0"/>
            </a:br>
            <a:br>
              <a:rPr lang="en-US" sz="1800" b="0" dirty="0"/>
            </a:br>
            <a:r>
              <a:rPr lang="en-US" sz="1800" b="0" i="1" dirty="0"/>
              <a:t>Ex: You walk in a house and feel in your spirit that this is a “go” and “yes” to buy it. You ask God about a certain upcoming decision and you feel restful and assured about it. No nagging hesitations. </a:t>
            </a:r>
            <a:endParaRPr lang="en-US" sz="1800" b="0" dirty="0"/>
          </a:p>
          <a:p>
            <a:pPr>
              <a:defRPr/>
            </a:pPr>
            <a:r>
              <a:rPr lang="en-US" sz="1800" b="1" i="1" u="sng" dirty="0"/>
              <a:t>Desires</a:t>
            </a:r>
            <a:r>
              <a:rPr lang="en-US" sz="1800" b="0" dirty="0"/>
              <a:t> — </a:t>
            </a:r>
            <a:r>
              <a:rPr lang="en-US" sz="1800" b="0" dirty="0">
                <a:highlight>
                  <a:srgbClr val="FFFF00"/>
                </a:highlight>
              </a:rPr>
              <a:t>God changes, intensifies, and downloads new desires in our hearts</a:t>
            </a:r>
            <a:r>
              <a:rPr lang="en-US" sz="1800" b="0" dirty="0"/>
              <a:t>. </a:t>
            </a:r>
            <a:r>
              <a:rPr lang="en-US" sz="1800" b="0" i="1" dirty="0"/>
              <a:t>Philippians 2:13; Psalm 37:4</a:t>
            </a:r>
            <a:br>
              <a:rPr lang="en-US" sz="1800" b="0" dirty="0"/>
            </a:br>
            <a:r>
              <a:rPr lang="en-US" sz="1800" b="0" dirty="0"/>
              <a:t>Most of your desires are God’s desires.</a:t>
            </a:r>
            <a:endParaRPr lang="en-US" altLang="en-US" sz="1800" b="0" dirty="0"/>
          </a:p>
        </p:txBody>
      </p:sp>
      <p:sp>
        <p:nvSpPr>
          <p:cNvPr id="158724" name="Slide Number Placeholder 3">
            <a:extLst>
              <a:ext uri="{FF2B5EF4-FFF2-40B4-BE49-F238E27FC236}">
                <a16:creationId xmlns:a16="http://schemas.microsoft.com/office/drawing/2014/main" id="{8D1EE6D9-DD7F-5546-C16F-7645C23BD7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B944FF20-F4D4-4494-B024-E9896A7BC1DF}" type="slidenum">
              <a:rPr lang="en-US" altLang="en-US" sz="1400" b="0" smtClean="0">
                <a:solidFill>
                  <a:srgbClr val="FFFFFF"/>
                </a:solidFill>
                <a:latin typeface="Times New Roman" panose="02020603050405020304" pitchFamily="18" charset="0"/>
                <a:cs typeface="Arial" panose="020B0604020202020204" pitchFamily="34" charset="0"/>
              </a:rPr>
              <a:pPr>
                <a:spcBef>
                  <a:spcPct val="0"/>
                </a:spcBef>
                <a:buFontTx/>
                <a:buNone/>
              </a:pPr>
              <a:t>20</a:t>
            </a:fld>
            <a:endParaRPr lang="en-US" altLang="en-US" sz="1400" b="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4">
            <a:extLst>
              <a:ext uri="{FF2B5EF4-FFF2-40B4-BE49-F238E27FC236}">
                <a16:creationId xmlns:a16="http://schemas.microsoft.com/office/drawing/2014/main" id="{3DBCE02B-AE21-5D08-C199-38E3806BE1B1}"/>
              </a:ext>
            </a:extLst>
          </p:cNvPr>
          <p:cNvSpPr>
            <a:spLocks noGrp="1" noChangeArrowheads="1"/>
          </p:cNvSpPr>
          <p:nvPr>
            <p:ph type="title"/>
          </p:nvPr>
        </p:nvSpPr>
        <p:spPr>
          <a:xfrm>
            <a:off x="398463" y="125413"/>
            <a:ext cx="11455400" cy="1535112"/>
          </a:xfrm>
        </p:spPr>
        <p:txBody>
          <a:bodyPr anchor="t"/>
          <a:lstStyle/>
          <a:p>
            <a:r>
              <a:rPr lang="en-US" altLang="en-US" sz="3600"/>
              <a:t>The Holy Spirit leads individuals today through an inner voice we can hear as we pray.</a:t>
            </a:r>
          </a:p>
        </p:txBody>
      </p:sp>
      <p:sp>
        <p:nvSpPr>
          <p:cNvPr id="6" name="Content Placeholder 5">
            <a:extLst>
              <a:ext uri="{FF2B5EF4-FFF2-40B4-BE49-F238E27FC236}">
                <a16:creationId xmlns:a16="http://schemas.microsoft.com/office/drawing/2014/main" id="{C8FB4BC0-C1CA-72B6-B97C-86C62D1203C5}"/>
              </a:ext>
            </a:extLst>
          </p:cNvPr>
          <p:cNvSpPr>
            <a:spLocks noGrp="1" noChangeArrowheads="1"/>
          </p:cNvSpPr>
          <p:nvPr>
            <p:ph idx="1"/>
          </p:nvPr>
        </p:nvSpPr>
        <p:spPr>
          <a:xfrm>
            <a:off x="338138" y="1295400"/>
            <a:ext cx="11455400" cy="5561013"/>
          </a:xfrm>
        </p:spPr>
        <p:txBody>
          <a:bodyPr>
            <a:normAutofit fontScale="77500" lnSpcReduction="20000"/>
          </a:bodyPr>
          <a:lstStyle/>
          <a:p>
            <a:pPr>
              <a:defRPr/>
            </a:pPr>
            <a:r>
              <a:rPr lang="en-US" b="0" dirty="0"/>
              <a:t>Most everything in God comes down to hearing His voice. That is why the doctrine that says that God does not speak today is so insidious and dangerous. It attacks the very heart of our walk with God. If God does not speak then faith, specific obedience, and His direct involvement in our lives all falls apart. Faith, the Bible says, comes from hearing, and hearing comes from someone speaking, and that Someone is God.</a:t>
            </a:r>
          </a:p>
          <a:p>
            <a:pPr>
              <a:defRPr/>
            </a:pPr>
            <a:r>
              <a:rPr lang="en-US" b="0" dirty="0"/>
              <a:t>So then faith comes by hearing, and hearing by the (spoken) word of Christ. </a:t>
            </a:r>
            <a:r>
              <a:rPr lang="en-US" b="0" dirty="0">
                <a:hlinkClick r:id="rId3"/>
              </a:rPr>
              <a:t>Rom. 10:17</a:t>
            </a:r>
            <a:endParaRPr lang="en-US" b="0" dirty="0"/>
          </a:p>
          <a:p>
            <a:pPr>
              <a:defRPr/>
            </a:pPr>
            <a:r>
              <a:rPr lang="en-US" b="0" dirty="0"/>
              <a:t>It is not a hearing of the mind, nor it is of the intellect. </a:t>
            </a:r>
            <a:r>
              <a:rPr lang="en-US" b="0" dirty="0">
                <a:highlight>
                  <a:srgbClr val="FFFF00"/>
                </a:highlight>
              </a:rPr>
              <a:t>This kind of hearing does not come from reading. It does not come from someone else speaking – even if they are speaking from the written word of God. It comes directly from Christ Himself</a:t>
            </a:r>
            <a:r>
              <a:rPr lang="en-US" b="0" dirty="0"/>
              <a:t>. </a:t>
            </a:r>
            <a:r>
              <a:rPr lang="en-US" b="0" dirty="0">
                <a:highlight>
                  <a:srgbClr val="FFFF00"/>
                </a:highlight>
              </a:rPr>
              <a:t>Jesus told us that He would speak to us through the Holy Spirit, and that is exactly what it is. This word and this hearing are the basis of faith</a:t>
            </a:r>
            <a:r>
              <a:rPr lang="en-US" b="0" dirty="0"/>
              <a:t>.</a:t>
            </a:r>
          </a:p>
          <a:p>
            <a:pPr>
              <a:defRPr/>
            </a:pPr>
            <a:r>
              <a:rPr lang="en-US" b="0" dirty="0"/>
              <a:t>Hearing from God is more of an </a:t>
            </a:r>
            <a:r>
              <a:rPr lang="en-US" b="0" dirty="0">
                <a:highlight>
                  <a:srgbClr val="FFFF00"/>
                </a:highlight>
              </a:rPr>
              <a:t>art than a science</a:t>
            </a:r>
          </a:p>
          <a:p>
            <a:pPr marL="0" indent="0">
              <a:buNone/>
              <a:defRPr/>
            </a:pPr>
            <a:r>
              <a:rPr lang="en-US" dirty="0"/>
              <a:t>Comment Section</a:t>
            </a:r>
          </a:p>
          <a:p>
            <a:pPr>
              <a:defRPr/>
            </a:pPr>
            <a:r>
              <a:rPr lang="en-US" dirty="0"/>
              <a:t>Penny - </a:t>
            </a:r>
            <a:r>
              <a:rPr lang="en-US" sz="3200" dirty="0"/>
              <a:t>The Holy Spirit is not the author of confusion. The Holy Spirit guides you into all truth. Just because someone has an experience sees a vision hears a voice or has a feeling does not mean it came from God. The Bible is very clear on Truth, take your experience to the Bible and see if it aligns with it or if it contradicts.</a:t>
            </a:r>
          </a:p>
          <a:p>
            <a:pPr>
              <a:defRPr/>
            </a:pPr>
            <a:r>
              <a:rPr lang="en-US" dirty="0"/>
              <a:t>Jason Hawkins - </a:t>
            </a:r>
            <a:r>
              <a:rPr lang="en-US" sz="3200" dirty="0"/>
              <a:t>It was probably the devil bro, honestly</a:t>
            </a:r>
          </a:p>
          <a:p>
            <a:pPr>
              <a:defRPr/>
            </a:pPr>
            <a:endParaRPr lang="en-US" sz="3200" dirty="0"/>
          </a:p>
          <a:p>
            <a:pPr>
              <a:defRPr/>
            </a:pPr>
            <a:endParaRPr lang="en-US" altLang="en-US" sz="3200" b="0" dirty="0"/>
          </a:p>
        </p:txBody>
      </p:sp>
      <p:sp>
        <p:nvSpPr>
          <p:cNvPr id="156676" name="Slide Number Placeholder 3">
            <a:extLst>
              <a:ext uri="{FF2B5EF4-FFF2-40B4-BE49-F238E27FC236}">
                <a16:creationId xmlns:a16="http://schemas.microsoft.com/office/drawing/2014/main" id="{AB28BDD0-0767-4571-9278-F80160709B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5E36E985-7645-4B5B-8103-276C56907C37}" type="slidenum">
              <a:rPr lang="en-US" altLang="en-US" sz="1400" b="0" smtClean="0">
                <a:solidFill>
                  <a:srgbClr val="FFFFFF"/>
                </a:solidFill>
                <a:latin typeface="Times New Roman" panose="02020603050405020304" pitchFamily="18" charset="0"/>
                <a:cs typeface="Arial" panose="020B0604020202020204" pitchFamily="34" charset="0"/>
              </a:rPr>
              <a:pPr>
                <a:spcBef>
                  <a:spcPct val="0"/>
                </a:spcBef>
                <a:buFontTx/>
                <a:buNone/>
              </a:pPr>
              <a:t>21</a:t>
            </a:fld>
            <a:endParaRPr lang="en-US" altLang="en-US" sz="1400" b="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5" end="5"/>
                                            </p:txEl>
                                          </p:spTgt>
                                        </p:tgtEl>
                                        <p:attrNameLst>
                                          <p:attrName>ppt_c</p:attrName>
                                        </p:attrNameLst>
                                      </p:cBhvr>
                                      <p:to>
                                        <a:srgbClr val="969696"/>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C45C-8436-03D5-F94A-2AFF25560723}"/>
              </a:ext>
            </a:extLst>
          </p:cNvPr>
          <p:cNvSpPr>
            <a:spLocks noGrp="1"/>
          </p:cNvSpPr>
          <p:nvPr>
            <p:ph type="title"/>
          </p:nvPr>
        </p:nvSpPr>
        <p:spPr>
          <a:xfrm>
            <a:off x="838200" y="120578"/>
            <a:ext cx="10515600" cy="570540"/>
          </a:xfrm>
        </p:spPr>
        <p:txBody>
          <a:bodyPr>
            <a:noAutofit/>
          </a:bodyPr>
          <a:lstStyle/>
          <a:p>
            <a:r>
              <a:rPr lang="en-US" sz="3600" i="1" u="none" strike="noStrike" dirty="0">
                <a:effectLst/>
                <a:hlinkClick r:id="rId2">
                  <a:extLst>
                    <a:ext uri="{A12FA001-AC4F-418D-AE19-62706E023703}">
                      <ahyp:hlinkClr xmlns:ahyp="http://schemas.microsoft.com/office/drawing/2018/hyperlinkcolor" val="tx"/>
                    </a:ext>
                  </a:extLst>
                </a:hlinkClick>
              </a:rPr>
              <a:t>Do inner promptings reveal God’s will?</a:t>
            </a:r>
            <a:endParaRPr lang="en-US" sz="3600" i="1" dirty="0"/>
          </a:p>
        </p:txBody>
      </p:sp>
      <p:sp>
        <p:nvSpPr>
          <p:cNvPr id="3" name="Content Placeholder 2">
            <a:extLst>
              <a:ext uri="{FF2B5EF4-FFF2-40B4-BE49-F238E27FC236}">
                <a16:creationId xmlns:a16="http://schemas.microsoft.com/office/drawing/2014/main" id="{4781FBB2-FAFE-EF64-4565-743EA7F59A1B}"/>
              </a:ext>
            </a:extLst>
          </p:cNvPr>
          <p:cNvSpPr>
            <a:spLocks noGrp="1"/>
          </p:cNvSpPr>
          <p:nvPr>
            <p:ph idx="1"/>
          </p:nvPr>
        </p:nvSpPr>
        <p:spPr>
          <a:xfrm>
            <a:off x="318976" y="783635"/>
            <a:ext cx="11557591" cy="5645444"/>
          </a:xfrm>
        </p:spPr>
        <p:txBody>
          <a:bodyPr>
            <a:normAutofit lnSpcReduction="10000"/>
          </a:bodyPr>
          <a:lstStyle/>
          <a:p>
            <a:pPr>
              <a:spcAft>
                <a:spcPts val="1200"/>
              </a:spcAft>
              <a:buFont typeface="Wingdings" panose="05000000000000000000" pitchFamily="2" charset="2"/>
              <a:buChar char="§"/>
            </a:pPr>
            <a:r>
              <a:rPr lang="en-US" b="0" i="0" dirty="0">
                <a:solidFill>
                  <a:srgbClr val="000000"/>
                </a:solidFill>
                <a:effectLst/>
                <a:latin typeface="Arimo"/>
              </a:rPr>
              <a:t>“Impressions could be produced by any number of sources: God, Satan, an angel, a demon, human emotions (such as fear or ecstasy), hormonal imbalance, insomnia, medication, or an upset stomach. (Gary Friesen)</a:t>
            </a:r>
          </a:p>
          <a:p>
            <a:pPr>
              <a:spcAft>
                <a:spcPts val="1200"/>
              </a:spcAft>
              <a:buFont typeface="Wingdings" panose="05000000000000000000" pitchFamily="2" charset="2"/>
              <a:buChar char="§"/>
            </a:pPr>
            <a:r>
              <a:rPr lang="en-US" b="0" i="0" dirty="0">
                <a:solidFill>
                  <a:srgbClr val="000000"/>
                </a:solidFill>
                <a:effectLst/>
                <a:latin typeface="Arimo"/>
              </a:rPr>
              <a:t>It is interesting in this connection that when Jesus told His disciples that He would send the Holy Spirit and that the Spirit would lead them into all truth, He said, `He will teach you all things, and bring to your remembrance all that I said to you’ (John 14:26). Here the leading is bringing to mind Jesus’ statements. </a:t>
            </a:r>
            <a:r>
              <a:rPr lang="en-US" dirty="0">
                <a:solidFill>
                  <a:srgbClr val="000000"/>
                </a:solidFill>
                <a:latin typeface="Arimo"/>
              </a:rPr>
              <a:t> (Arthur Johnson)</a:t>
            </a:r>
          </a:p>
          <a:p>
            <a:pPr>
              <a:spcAft>
                <a:spcPts val="1200"/>
              </a:spcAft>
              <a:buFont typeface="Wingdings" panose="05000000000000000000" pitchFamily="2" charset="2"/>
              <a:buChar char="§"/>
            </a:pPr>
            <a:r>
              <a:rPr lang="en-US" b="0" i="0" dirty="0">
                <a:solidFill>
                  <a:srgbClr val="000000"/>
                </a:solidFill>
                <a:effectLst/>
                <a:latin typeface="Arimo"/>
              </a:rPr>
              <a:t>“Scripture never commands us to tune into any inner voice. We’re commanded to study and meditate on Scripture (Joshua 1:8; Ps. 1:1-2). We’re instructed to cultivate wisdom and discernment (Prov. 4:5-8). We’re told to walk wisely and make the most of our time (Eph. 5:15-16). We’re ordered to be obedient to God’s commands (Deut. 28:1-2; Jn. 15:14). But we are never encouraged to listen for inner promptings. (J MacArthur)</a:t>
            </a:r>
            <a:endParaRPr lang="en-US" dirty="0"/>
          </a:p>
        </p:txBody>
      </p:sp>
    </p:spTree>
    <p:extLst>
      <p:ext uri="{BB962C8B-B14F-4D97-AF65-F5344CB8AC3E}">
        <p14:creationId xmlns:p14="http://schemas.microsoft.com/office/powerpoint/2010/main" val="110775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4">
            <a:extLst>
              <a:ext uri="{FF2B5EF4-FFF2-40B4-BE49-F238E27FC236}">
                <a16:creationId xmlns:a16="http://schemas.microsoft.com/office/drawing/2014/main" id="{509B5EA1-9517-63CB-96D8-58E3C3F3D7FA}"/>
              </a:ext>
            </a:extLst>
          </p:cNvPr>
          <p:cNvSpPr>
            <a:spLocks noGrp="1" noChangeArrowheads="1"/>
          </p:cNvSpPr>
          <p:nvPr>
            <p:ph type="title"/>
          </p:nvPr>
        </p:nvSpPr>
        <p:spPr>
          <a:xfrm>
            <a:off x="-4011" y="53182"/>
            <a:ext cx="11853863" cy="685800"/>
          </a:xfrm>
        </p:spPr>
        <p:txBody>
          <a:bodyPr>
            <a:noAutofit/>
          </a:bodyPr>
          <a:lstStyle/>
          <a:p>
            <a:br>
              <a:rPr lang="en-US" altLang="en-US" sz="3600" dirty="0"/>
            </a:br>
            <a:r>
              <a:rPr lang="en-US" altLang="en-US" sz="3600" dirty="0"/>
              <a:t>The Holy Spirit leads individuals today through an inner voice we can hear as we pray.</a:t>
            </a:r>
          </a:p>
        </p:txBody>
      </p:sp>
      <p:sp>
        <p:nvSpPr>
          <p:cNvPr id="6" name="Content Placeholder 5">
            <a:extLst>
              <a:ext uri="{FF2B5EF4-FFF2-40B4-BE49-F238E27FC236}">
                <a16:creationId xmlns:a16="http://schemas.microsoft.com/office/drawing/2014/main" id="{A18F389F-81B1-C72B-904C-3AE353FE161E}"/>
              </a:ext>
            </a:extLst>
          </p:cNvPr>
          <p:cNvSpPr>
            <a:spLocks noGrp="1" noChangeArrowheads="1"/>
          </p:cNvSpPr>
          <p:nvPr>
            <p:ph idx="1"/>
          </p:nvPr>
        </p:nvSpPr>
        <p:spPr>
          <a:xfrm>
            <a:off x="368300" y="1520241"/>
            <a:ext cx="11627184" cy="4836109"/>
          </a:xfrm>
        </p:spPr>
        <p:txBody>
          <a:bodyPr>
            <a:normAutofit/>
          </a:bodyPr>
          <a:lstStyle/>
          <a:p>
            <a:pPr>
              <a:spcAft>
                <a:spcPts val="1800"/>
              </a:spcAft>
              <a:buFont typeface="Wingdings" panose="05000000000000000000" pitchFamily="2" charset="2"/>
              <a:buChar char="§"/>
            </a:pPr>
            <a:r>
              <a:rPr lang="en-US" altLang="en-US" sz="3200" b="0" dirty="0"/>
              <a:t>All the scriptures above apply, especially  2 Timothy 3:16-17.</a:t>
            </a:r>
          </a:p>
          <a:p>
            <a:pPr>
              <a:spcAft>
                <a:spcPts val="1800"/>
              </a:spcAft>
              <a:buFont typeface="Wingdings" panose="05000000000000000000" pitchFamily="2" charset="2"/>
              <a:buChar char="§"/>
            </a:pPr>
            <a:r>
              <a:rPr lang="en-US" altLang="en-US" sz="3200" b="0" dirty="0"/>
              <a:t>God has never directed His servants by frequent inner voices. </a:t>
            </a:r>
          </a:p>
          <a:p>
            <a:pPr>
              <a:spcAft>
                <a:spcPts val="1800"/>
              </a:spcAft>
              <a:buFont typeface="Wingdings" panose="05000000000000000000" pitchFamily="2" charset="2"/>
              <a:buChar char="§"/>
            </a:pPr>
            <a:r>
              <a:rPr lang="en-US" altLang="en-US" sz="3200" b="0" dirty="0"/>
              <a:t>We show ourselves “approved unto God” by “handling aright the word of truth” (1 Tim. 3:15).</a:t>
            </a:r>
          </a:p>
          <a:p>
            <a:pPr>
              <a:spcAft>
                <a:spcPts val="1800"/>
              </a:spcAft>
              <a:buFont typeface="Wingdings" panose="05000000000000000000" pitchFamily="2" charset="2"/>
              <a:buChar char="§"/>
            </a:pPr>
            <a:r>
              <a:rPr lang="en-US" altLang="en-US" sz="3200" b="0" dirty="0"/>
              <a:t>Prayer is talking to God, not hearing God. </a:t>
            </a:r>
          </a:p>
          <a:p>
            <a:pPr>
              <a:spcAft>
                <a:spcPts val="1800"/>
              </a:spcAft>
              <a:buFont typeface="Wingdings" panose="05000000000000000000" pitchFamily="2" charset="2"/>
              <a:buChar char="§"/>
            </a:pPr>
            <a:r>
              <a:rPr lang="en-US" altLang="en-US" sz="3200" b="0" dirty="0"/>
              <a:t>How do we know the inner voice is God’s?</a:t>
            </a:r>
          </a:p>
          <a:p>
            <a:endParaRPr lang="en-US" altLang="en-US" sz="3200" b="0" dirty="0"/>
          </a:p>
        </p:txBody>
      </p:sp>
      <p:sp>
        <p:nvSpPr>
          <p:cNvPr id="160772" name="Slide Number Placeholder 3">
            <a:extLst>
              <a:ext uri="{FF2B5EF4-FFF2-40B4-BE49-F238E27FC236}">
                <a16:creationId xmlns:a16="http://schemas.microsoft.com/office/drawing/2014/main" id="{F8DFC6C2-D6AC-2CF8-0A5E-E6F48BAD73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1486D103-C0C5-418A-AB19-3F0C9C6CB8EE}" type="slidenum">
              <a:rPr lang="en-US" altLang="en-US" sz="1400" b="0" smtClean="0">
                <a:solidFill>
                  <a:srgbClr val="FFFFFF"/>
                </a:solidFill>
                <a:latin typeface="Times New Roman" panose="02020603050405020304" pitchFamily="18" charset="0"/>
                <a:cs typeface="Arial" panose="020B0604020202020204" pitchFamily="34" charset="0"/>
              </a:rPr>
              <a:pPr>
                <a:spcBef>
                  <a:spcPct val="0"/>
                </a:spcBef>
                <a:buFontTx/>
                <a:buNone/>
              </a:pPr>
              <a:t>23</a:t>
            </a:fld>
            <a:endParaRPr lang="en-US" altLang="en-US" sz="1400" b="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4">
            <a:extLst>
              <a:ext uri="{FF2B5EF4-FFF2-40B4-BE49-F238E27FC236}">
                <a16:creationId xmlns:a16="http://schemas.microsoft.com/office/drawing/2014/main" id="{A2CB2E3A-3E78-ADB8-38FB-EA87D092B123}"/>
              </a:ext>
            </a:extLst>
          </p:cNvPr>
          <p:cNvSpPr>
            <a:spLocks noGrp="1" noChangeArrowheads="1"/>
          </p:cNvSpPr>
          <p:nvPr>
            <p:ph type="title"/>
          </p:nvPr>
        </p:nvSpPr>
        <p:spPr>
          <a:xfrm>
            <a:off x="504825" y="160338"/>
            <a:ext cx="11214100" cy="685800"/>
          </a:xfrm>
        </p:spPr>
        <p:txBody>
          <a:bodyPr>
            <a:normAutofit fontScale="90000"/>
          </a:bodyPr>
          <a:lstStyle/>
          <a:p>
            <a:br>
              <a:rPr lang="en-US" altLang="en-US"/>
            </a:br>
            <a:r>
              <a:rPr lang="en-US" altLang="en-US"/>
              <a:t>The Bible contains many mistakes due to the mistakes of copiers.</a:t>
            </a:r>
          </a:p>
        </p:txBody>
      </p:sp>
      <p:sp>
        <p:nvSpPr>
          <p:cNvPr id="6" name="Content Placeholder 5">
            <a:extLst>
              <a:ext uri="{FF2B5EF4-FFF2-40B4-BE49-F238E27FC236}">
                <a16:creationId xmlns:a16="http://schemas.microsoft.com/office/drawing/2014/main" id="{F5A32B86-3006-2203-FDF3-2BF9F81C3ED5}"/>
              </a:ext>
            </a:extLst>
          </p:cNvPr>
          <p:cNvSpPr>
            <a:spLocks noGrp="1" noChangeArrowheads="1"/>
          </p:cNvSpPr>
          <p:nvPr>
            <p:ph idx="1"/>
          </p:nvPr>
        </p:nvSpPr>
        <p:spPr>
          <a:xfrm>
            <a:off x="360363" y="1840832"/>
            <a:ext cx="11358562" cy="4712368"/>
          </a:xfrm>
        </p:spPr>
        <p:txBody>
          <a:bodyPr/>
          <a:lstStyle/>
          <a:p>
            <a:pPr>
              <a:spcAft>
                <a:spcPts val="1800"/>
              </a:spcAft>
              <a:buFont typeface="Wingdings" panose="05000000000000000000" pitchFamily="2" charset="2"/>
              <a:buChar char="§"/>
            </a:pPr>
            <a:r>
              <a:rPr lang="en-US" altLang="en-US" sz="3200" b="0" dirty="0"/>
              <a:t>The Lord promised: “My words will be no means pass away.” (Matt. 24:35)</a:t>
            </a:r>
          </a:p>
          <a:p>
            <a:pPr>
              <a:spcAft>
                <a:spcPts val="1800"/>
              </a:spcAft>
              <a:buFont typeface="Wingdings" panose="05000000000000000000" pitchFamily="2" charset="2"/>
              <a:buChar char="§"/>
            </a:pPr>
            <a:r>
              <a:rPr lang="en-US" altLang="en-US" sz="3200" b="0" dirty="0"/>
              <a:t>If He revealed His will and inspired the words, is it reasonable that He would fail to protect it?</a:t>
            </a:r>
          </a:p>
          <a:p>
            <a:pPr>
              <a:spcAft>
                <a:spcPts val="1800"/>
              </a:spcAft>
              <a:buFont typeface="Wingdings" panose="05000000000000000000" pitchFamily="2" charset="2"/>
              <a:buChar char="§"/>
            </a:pPr>
            <a:r>
              <a:rPr lang="en-US" altLang="en-US" sz="3200" b="0" dirty="0"/>
              <a:t>Copyists doubtless made some mistakes, but the multitude of manuscripts enable us to correct them. None affect essential doctrine.</a:t>
            </a:r>
          </a:p>
        </p:txBody>
      </p:sp>
      <p:sp>
        <p:nvSpPr>
          <p:cNvPr id="216068" name="Slide Number Placeholder 3">
            <a:extLst>
              <a:ext uri="{FF2B5EF4-FFF2-40B4-BE49-F238E27FC236}">
                <a16:creationId xmlns:a16="http://schemas.microsoft.com/office/drawing/2014/main" id="{494355F0-D102-4002-9B14-EDE8F7B2D4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2D5B06C3-E040-4C35-87D6-B7637338F644}" type="slidenum">
              <a:rPr lang="en-US" altLang="en-US" sz="1400" b="0" smtClean="0">
                <a:solidFill>
                  <a:srgbClr val="FFFFFF"/>
                </a:solidFill>
                <a:latin typeface="Times New Roman" panose="02020603050405020304" pitchFamily="18" charset="0"/>
                <a:cs typeface="Arial" panose="020B0604020202020204" pitchFamily="34" charset="0"/>
              </a:rPr>
              <a:pPr>
                <a:spcBef>
                  <a:spcPct val="0"/>
                </a:spcBef>
                <a:buFontTx/>
                <a:buNone/>
              </a:pPr>
              <a:t>24</a:t>
            </a:fld>
            <a:endParaRPr lang="en-US" altLang="en-US" sz="1400" b="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par>
                          <p:cTn id="14" fill="hold" nodeType="with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4">
            <a:extLst>
              <a:ext uri="{FF2B5EF4-FFF2-40B4-BE49-F238E27FC236}">
                <a16:creationId xmlns:a16="http://schemas.microsoft.com/office/drawing/2014/main" id="{E130FAE9-5C14-9283-4740-3A8A3B0860E7}"/>
              </a:ext>
            </a:extLst>
          </p:cNvPr>
          <p:cNvSpPr>
            <a:spLocks noGrp="1" noChangeArrowheads="1"/>
          </p:cNvSpPr>
          <p:nvPr>
            <p:ph type="title"/>
          </p:nvPr>
        </p:nvSpPr>
        <p:spPr>
          <a:xfrm>
            <a:off x="1981200" y="381000"/>
            <a:ext cx="8229600" cy="1143000"/>
          </a:xfrm>
        </p:spPr>
        <p:txBody>
          <a:bodyPr>
            <a:normAutofit fontScale="90000"/>
          </a:bodyPr>
          <a:lstStyle/>
          <a:p>
            <a:pPr eaLnBrk="1" hangingPunct="1"/>
            <a:r>
              <a:rPr lang="en-US" altLang="en-US"/>
              <a:t>In 2006, a best-selling book challenged the reliability of the text of the Gospels.</a:t>
            </a:r>
          </a:p>
        </p:txBody>
      </p:sp>
      <p:sp>
        <p:nvSpPr>
          <p:cNvPr id="218116" name="Text Box 7">
            <a:extLst>
              <a:ext uri="{FF2B5EF4-FFF2-40B4-BE49-F238E27FC236}">
                <a16:creationId xmlns:a16="http://schemas.microsoft.com/office/drawing/2014/main" id="{B95A450F-8BEB-9585-3F3B-CB44B9E357F8}"/>
              </a:ext>
            </a:extLst>
          </p:cNvPr>
          <p:cNvSpPr txBox="1">
            <a:spLocks noChangeArrowheads="1"/>
          </p:cNvSpPr>
          <p:nvPr/>
        </p:nvSpPr>
        <p:spPr bwMode="auto">
          <a:xfrm>
            <a:off x="5380073" y="2911549"/>
            <a:ext cx="650712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0" i="1" dirty="0">
                <a:solidFill>
                  <a:srgbClr val="000000"/>
                </a:solidFill>
              </a:rPr>
              <a:t>“This is a book about ancient manuscripts of the New Testament and the difference found in them, about scribes who copied scripture and sometimes changed it.” (pg. 1)</a:t>
            </a:r>
          </a:p>
        </p:txBody>
      </p:sp>
      <p:sp>
        <p:nvSpPr>
          <p:cNvPr id="2" name="Rectangle: Rounded Corners 1">
            <a:extLst>
              <a:ext uri="{FF2B5EF4-FFF2-40B4-BE49-F238E27FC236}">
                <a16:creationId xmlns:a16="http://schemas.microsoft.com/office/drawing/2014/main" id="{24618D4D-B9B5-77DB-9E95-8AF6EDAEF98C}"/>
              </a:ext>
            </a:extLst>
          </p:cNvPr>
          <p:cNvSpPr/>
          <p:nvPr/>
        </p:nvSpPr>
        <p:spPr>
          <a:xfrm>
            <a:off x="0" y="1213772"/>
            <a:ext cx="2509284" cy="199205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Most slides from John Weaver’s Lessons in 2008 on The Historical Reliability of the Biblical Text and The Hidden Gospels</a:t>
            </a:r>
          </a:p>
        </p:txBody>
      </p:sp>
      <p:pic>
        <p:nvPicPr>
          <p:cNvPr id="3" name="Picture 2" descr="Misquoting Jesus: The Story Behind Who Changed the Bible and Why">
            <a:extLst>
              <a:ext uri="{FF2B5EF4-FFF2-40B4-BE49-F238E27FC236}">
                <a16:creationId xmlns:a16="http://schemas.microsoft.com/office/drawing/2014/main" id="{2ED168E2-E209-2A28-EFCD-9D218A659D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23"/>
          <a:stretch/>
        </p:blipFill>
        <p:spPr bwMode="auto">
          <a:xfrm>
            <a:off x="2248319" y="2307266"/>
            <a:ext cx="3131754" cy="432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4">
            <a:extLst>
              <a:ext uri="{FF2B5EF4-FFF2-40B4-BE49-F238E27FC236}">
                <a16:creationId xmlns:a16="http://schemas.microsoft.com/office/drawing/2014/main" id="{2024E831-7FCD-1743-9BB3-20246CBEDE8B}"/>
              </a:ext>
            </a:extLst>
          </p:cNvPr>
          <p:cNvSpPr>
            <a:spLocks noGrp="1" noChangeArrowheads="1"/>
          </p:cNvSpPr>
          <p:nvPr>
            <p:ph type="title"/>
          </p:nvPr>
        </p:nvSpPr>
        <p:spPr>
          <a:xfrm>
            <a:off x="0" y="0"/>
            <a:ext cx="12192000" cy="1325563"/>
          </a:xfrm>
        </p:spPr>
        <p:txBody>
          <a:bodyPr/>
          <a:lstStyle/>
          <a:p>
            <a:pPr eaLnBrk="1" hangingPunct="1"/>
            <a:r>
              <a:rPr lang="en-US" altLang="en-US" sz="4000" dirty="0"/>
              <a:t>The author of </a:t>
            </a:r>
            <a:r>
              <a:rPr lang="en-US" altLang="en-US" sz="4000" i="1" dirty="0"/>
              <a:t>Misquoting Jesus</a:t>
            </a:r>
            <a:r>
              <a:rPr lang="en-US" altLang="en-US" sz="4000" dirty="0"/>
              <a:t> is Bart </a:t>
            </a:r>
            <a:r>
              <a:rPr lang="en-US" altLang="en-US" sz="4000" dirty="0" err="1"/>
              <a:t>Ehrman</a:t>
            </a:r>
            <a:endParaRPr lang="en-US" altLang="en-US" sz="4000" dirty="0"/>
          </a:p>
        </p:txBody>
      </p:sp>
      <p:pic>
        <p:nvPicPr>
          <p:cNvPr id="220163" name="Picture 5">
            <a:extLst>
              <a:ext uri="{FF2B5EF4-FFF2-40B4-BE49-F238E27FC236}">
                <a16:creationId xmlns:a16="http://schemas.microsoft.com/office/drawing/2014/main" id="{645C8815-ED0F-3773-5536-687D8E230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3271838"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0164" name="Text Box 6">
            <a:extLst>
              <a:ext uri="{FF2B5EF4-FFF2-40B4-BE49-F238E27FC236}">
                <a16:creationId xmlns:a16="http://schemas.microsoft.com/office/drawing/2014/main" id="{4858AD64-360B-3151-C7B8-511024C86C2E}"/>
              </a:ext>
            </a:extLst>
          </p:cNvPr>
          <p:cNvSpPr txBox="1">
            <a:spLocks noChangeArrowheads="1"/>
          </p:cNvSpPr>
          <p:nvPr/>
        </p:nvSpPr>
        <p:spPr bwMode="auto">
          <a:xfrm>
            <a:off x="1905000" y="1676400"/>
            <a:ext cx="44958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0">
                <a:solidFill>
                  <a:srgbClr val="000000"/>
                </a:solidFill>
              </a:rPr>
              <a:t>Distinguished Professor and Chair of Religious Studies Department at University of North Carolina, Chapel Hill</a:t>
            </a:r>
          </a:p>
          <a:p>
            <a:pPr eaLnBrk="1" hangingPunct="1">
              <a:spcBef>
                <a:spcPct val="50000"/>
              </a:spcBef>
              <a:buFontTx/>
              <a:buNone/>
            </a:pPr>
            <a:r>
              <a:rPr lang="en-US" altLang="en-US" sz="1800" b="0">
                <a:solidFill>
                  <a:srgbClr val="000000"/>
                </a:solidFill>
              </a:rPr>
              <a:t>Ph.D., 	Princeton Theological Seminary</a:t>
            </a:r>
          </a:p>
          <a:p>
            <a:pPr eaLnBrk="1" hangingPunct="1">
              <a:spcBef>
                <a:spcPct val="50000"/>
              </a:spcBef>
              <a:buFontTx/>
              <a:buNone/>
            </a:pPr>
            <a:r>
              <a:rPr lang="en-US" altLang="en-US" sz="1800" b="0">
                <a:solidFill>
                  <a:srgbClr val="000000"/>
                </a:solidFill>
              </a:rPr>
              <a:t>M.Div., 	Princeton Theological Seminary</a:t>
            </a:r>
          </a:p>
          <a:p>
            <a:pPr eaLnBrk="1" hangingPunct="1">
              <a:spcBef>
                <a:spcPct val="50000"/>
              </a:spcBef>
              <a:buFontTx/>
              <a:buNone/>
            </a:pPr>
            <a:r>
              <a:rPr lang="en-US" altLang="en-US" sz="1800" b="0">
                <a:solidFill>
                  <a:srgbClr val="000000"/>
                </a:solidFill>
              </a:rPr>
              <a:t>B.A.,	Wheaton College</a:t>
            </a:r>
          </a:p>
          <a:p>
            <a:pPr eaLnBrk="1" hangingPunct="1">
              <a:spcBef>
                <a:spcPct val="50000"/>
              </a:spcBef>
              <a:buFontTx/>
              <a:buNone/>
            </a:pPr>
            <a:r>
              <a:rPr lang="en-US" altLang="en-US" sz="1800" b="0">
                <a:solidFill>
                  <a:srgbClr val="000000"/>
                </a:solidFill>
              </a:rPr>
              <a:t>Diploma 	Moody Bible Institute</a:t>
            </a:r>
          </a:p>
        </p:txBody>
      </p:sp>
      <p:pic>
        <p:nvPicPr>
          <p:cNvPr id="220165" name="Picture 10">
            <a:extLst>
              <a:ext uri="{FF2B5EF4-FFF2-40B4-BE49-F238E27FC236}">
                <a16:creationId xmlns:a16="http://schemas.microsoft.com/office/drawing/2014/main" id="{31828897-6844-F02E-0EB7-32C3546A4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43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6" name="Picture 12">
            <a:extLst>
              <a:ext uri="{FF2B5EF4-FFF2-40B4-BE49-F238E27FC236}">
                <a16:creationId xmlns:a16="http://schemas.microsoft.com/office/drawing/2014/main" id="{18127CF8-C990-5D5D-6C0E-8A99EB21CE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6600" y="4343400"/>
            <a:ext cx="1463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C86A20EC-752C-F5A3-CF0D-D370BF090FDF}"/>
              </a:ext>
            </a:extLst>
          </p:cNvPr>
          <p:cNvSpPr>
            <a:spLocks noGrp="1" noChangeArrowheads="1"/>
          </p:cNvSpPr>
          <p:nvPr>
            <p:ph type="title"/>
          </p:nvPr>
        </p:nvSpPr>
        <p:spPr>
          <a:xfrm>
            <a:off x="1524000" y="0"/>
            <a:ext cx="9144000" cy="1143000"/>
          </a:xfrm>
        </p:spPr>
        <p:txBody>
          <a:bodyPr>
            <a:normAutofit fontScale="90000"/>
          </a:bodyPr>
          <a:lstStyle/>
          <a:p>
            <a:pPr eaLnBrk="1" hangingPunct="1"/>
            <a:r>
              <a:rPr lang="en-US" altLang="en-US" sz="4000"/>
              <a:t>The book has the potential to  weakening the faith of some Christians</a:t>
            </a:r>
          </a:p>
        </p:txBody>
      </p:sp>
      <p:sp>
        <p:nvSpPr>
          <p:cNvPr id="34819" name="Rectangle 3">
            <a:extLst>
              <a:ext uri="{FF2B5EF4-FFF2-40B4-BE49-F238E27FC236}">
                <a16:creationId xmlns:a16="http://schemas.microsoft.com/office/drawing/2014/main" id="{0F5FACD6-71EC-E252-AE13-DEA480A18168}"/>
              </a:ext>
            </a:extLst>
          </p:cNvPr>
          <p:cNvSpPr>
            <a:spLocks noGrp="1" noChangeArrowheads="1"/>
          </p:cNvSpPr>
          <p:nvPr>
            <p:ph type="body" idx="1"/>
          </p:nvPr>
        </p:nvSpPr>
        <p:spPr>
          <a:xfrm>
            <a:off x="4210493" y="1676400"/>
            <a:ext cx="7646913" cy="4800600"/>
          </a:xfrm>
        </p:spPr>
        <p:txBody>
          <a:bodyPr/>
          <a:lstStyle/>
          <a:p>
            <a:pPr eaLnBrk="1" hangingPunct="1">
              <a:lnSpc>
                <a:spcPct val="80000"/>
              </a:lnSpc>
              <a:buFontTx/>
              <a:buNone/>
            </a:pPr>
            <a:r>
              <a:rPr lang="en-US" altLang="en-US" sz="2800" i="1" dirty="0"/>
              <a:t>	“Please help me. I have just read Bart </a:t>
            </a:r>
            <a:r>
              <a:rPr lang="en-US" altLang="en-US" sz="2800" i="1" dirty="0" err="1"/>
              <a:t>Ehrman’s</a:t>
            </a:r>
            <a:r>
              <a:rPr lang="en-US" altLang="en-US" sz="2800" i="1" dirty="0"/>
              <a:t> book </a:t>
            </a:r>
            <a:r>
              <a:rPr lang="en-US" altLang="en-US" sz="2800" i="1" u="sng" dirty="0"/>
              <a:t>Misquoting Jesus</a:t>
            </a:r>
            <a:r>
              <a:rPr lang="en-US" altLang="en-US" sz="2800" i="1" dirty="0"/>
              <a:t>.  I was raised in the church and I’m now 26 years old.  The book has devastated my faith.  I don’t want to be kept in the dark; I want to know what really is going on in the Bible and what I should believe, even if it goes against what I’ve believed since I was a little boy.  Is </a:t>
            </a:r>
            <a:r>
              <a:rPr lang="en-US" altLang="en-US" sz="2800" i="1" dirty="0" err="1"/>
              <a:t>Ehrman</a:t>
            </a:r>
            <a:r>
              <a:rPr lang="en-US" altLang="en-US" sz="2800" i="1" dirty="0"/>
              <a:t> correct?”  </a:t>
            </a:r>
          </a:p>
          <a:p>
            <a:pPr eaLnBrk="1" hangingPunct="1">
              <a:lnSpc>
                <a:spcPct val="80000"/>
              </a:lnSpc>
              <a:buFontTx/>
              <a:buNone/>
            </a:pPr>
            <a:r>
              <a:rPr lang="en-US" altLang="en-US" sz="2000" dirty="0"/>
              <a:t>		 </a:t>
            </a:r>
          </a:p>
          <a:p>
            <a:pPr eaLnBrk="1" hangingPunct="1">
              <a:lnSpc>
                <a:spcPct val="80000"/>
              </a:lnSpc>
              <a:buFontTx/>
              <a:buNone/>
            </a:pPr>
            <a:r>
              <a:rPr lang="en-US" altLang="en-US" sz="2000" dirty="0"/>
              <a:t>	(Lee Strobel, </a:t>
            </a:r>
            <a:r>
              <a:rPr lang="en-US" altLang="en-US" sz="2000" i="1" dirty="0"/>
              <a:t>The Case for the Real Jesus</a:t>
            </a:r>
            <a:r>
              <a:rPr lang="en-US" altLang="en-US" sz="2000" dirty="0"/>
              <a:t>, 69)</a:t>
            </a:r>
          </a:p>
        </p:txBody>
      </p:sp>
      <p:pic>
        <p:nvPicPr>
          <p:cNvPr id="1026" name="Picture 2" descr="Misquoting Jesus: The Story Behind Who Changed the Bible and Why">
            <a:extLst>
              <a:ext uri="{FF2B5EF4-FFF2-40B4-BE49-F238E27FC236}">
                <a16:creationId xmlns:a16="http://schemas.microsoft.com/office/drawing/2014/main" id="{EE3B838C-75F4-8EAA-49E9-1AD76ACF6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94" y="994145"/>
            <a:ext cx="3754438"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F4202830-54B5-BF92-42A9-F9F5BEDBDA47}"/>
              </a:ext>
            </a:extLst>
          </p:cNvPr>
          <p:cNvSpPr>
            <a:spLocks noGrp="1" noChangeArrowheads="1"/>
          </p:cNvSpPr>
          <p:nvPr>
            <p:ph type="title"/>
          </p:nvPr>
        </p:nvSpPr>
        <p:spPr>
          <a:xfrm>
            <a:off x="1424763" y="0"/>
            <a:ext cx="10767237" cy="1676400"/>
          </a:xfrm>
        </p:spPr>
        <p:txBody>
          <a:bodyPr>
            <a:normAutofit/>
          </a:bodyPr>
          <a:lstStyle/>
          <a:p>
            <a:pPr eaLnBrk="1" hangingPunct="1"/>
            <a:r>
              <a:rPr lang="en-US" altLang="en-US" sz="3600" dirty="0"/>
              <a:t>Misleading Claim #1:  </a:t>
            </a:r>
            <a:br>
              <a:rPr lang="en-US" altLang="en-US" sz="3600" dirty="0"/>
            </a:br>
            <a:r>
              <a:rPr lang="en-US" altLang="en-US" sz="3600" dirty="0"/>
              <a:t>The manuscripts of the New Testament are late and leave us in doubt</a:t>
            </a:r>
          </a:p>
        </p:txBody>
      </p:sp>
      <p:sp>
        <p:nvSpPr>
          <p:cNvPr id="233475" name="Rectangle 3">
            <a:extLst>
              <a:ext uri="{FF2B5EF4-FFF2-40B4-BE49-F238E27FC236}">
                <a16:creationId xmlns:a16="http://schemas.microsoft.com/office/drawing/2014/main" id="{B4892E32-0D1C-285E-F08B-1F48451B505F}"/>
              </a:ext>
            </a:extLst>
          </p:cNvPr>
          <p:cNvSpPr>
            <a:spLocks noGrp="1" noChangeArrowheads="1"/>
          </p:cNvSpPr>
          <p:nvPr>
            <p:ph type="body" idx="1"/>
          </p:nvPr>
        </p:nvSpPr>
        <p:spPr>
          <a:xfrm>
            <a:off x="2819400" y="1828800"/>
            <a:ext cx="7391400" cy="5029200"/>
          </a:xfrm>
        </p:spPr>
        <p:txBody>
          <a:bodyPr/>
          <a:lstStyle/>
          <a:p>
            <a:pPr eaLnBrk="1" hangingPunct="1">
              <a:lnSpc>
                <a:spcPct val="90000"/>
              </a:lnSpc>
              <a:buFontTx/>
              <a:buNone/>
            </a:pPr>
            <a:endParaRPr lang="en-US" altLang="en-US" sz="2800" i="1"/>
          </a:p>
          <a:p>
            <a:pPr eaLnBrk="1" hangingPunct="1">
              <a:lnSpc>
                <a:spcPct val="90000"/>
              </a:lnSpc>
              <a:buFontTx/>
              <a:buNone/>
            </a:pPr>
            <a:r>
              <a:rPr lang="en-US" altLang="en-US" sz="2800" i="1"/>
              <a:t>			</a:t>
            </a:r>
          </a:p>
          <a:p>
            <a:pPr eaLnBrk="1" hangingPunct="1">
              <a:lnSpc>
                <a:spcPct val="90000"/>
              </a:lnSpc>
              <a:buFontTx/>
              <a:buNone/>
            </a:pPr>
            <a:endParaRPr lang="en-US" altLang="en-US" sz="2800"/>
          </a:p>
        </p:txBody>
      </p:sp>
      <p:pic>
        <p:nvPicPr>
          <p:cNvPr id="233476" name="Picture 4">
            <a:extLst>
              <a:ext uri="{FF2B5EF4-FFF2-40B4-BE49-F238E27FC236}">
                <a16:creationId xmlns:a16="http://schemas.microsoft.com/office/drawing/2014/main" id="{5BA1038C-E537-C23E-E69C-113789D0E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11" t="-1970" r="31783"/>
          <a:stretch>
            <a:fillRect/>
          </a:stretch>
        </p:blipFill>
        <p:spPr bwMode="auto">
          <a:xfrm>
            <a:off x="285307" y="0"/>
            <a:ext cx="8032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a:extLst>
              <a:ext uri="{FF2B5EF4-FFF2-40B4-BE49-F238E27FC236}">
                <a16:creationId xmlns:a16="http://schemas.microsoft.com/office/drawing/2014/main" id="{62AADE5A-15CF-ECF5-7327-FECB556CDA8D}"/>
              </a:ext>
            </a:extLst>
          </p:cNvPr>
          <p:cNvSpPr txBox="1">
            <a:spLocks noChangeArrowheads="1"/>
          </p:cNvSpPr>
          <p:nvPr/>
        </p:nvSpPr>
        <p:spPr bwMode="auto">
          <a:xfrm>
            <a:off x="1499191" y="1828800"/>
            <a:ext cx="10407502"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b="0" dirty="0">
              <a:solidFill>
                <a:srgbClr val="000000"/>
              </a:solidFill>
            </a:endParaRPr>
          </a:p>
          <a:p>
            <a:pPr eaLnBrk="1" hangingPunct="1">
              <a:spcBef>
                <a:spcPct val="50000"/>
              </a:spcBef>
              <a:buFontTx/>
              <a:buNone/>
            </a:pPr>
            <a:r>
              <a:rPr lang="en-US" altLang="en-US" sz="2400" b="0" dirty="0">
                <a:solidFill>
                  <a:srgbClr val="000000"/>
                </a:solidFill>
              </a:rPr>
              <a:t>TO THE CONTRARY:</a:t>
            </a:r>
          </a:p>
          <a:p>
            <a:pPr eaLnBrk="1" hangingPunct="1">
              <a:spcBef>
                <a:spcPct val="50000"/>
              </a:spcBef>
              <a:buFontTx/>
              <a:buNone/>
            </a:pPr>
            <a:r>
              <a:rPr lang="en-US" altLang="en-US" sz="2400" dirty="0">
                <a:solidFill>
                  <a:srgbClr val="000000"/>
                </a:solidFill>
              </a:rPr>
              <a:t>1. Many important manuscripts survive from 1-2 hundred years after of the completion of the New Testament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5">
                                            <p:txEl>
                                              <p:pRg st="1" end="1"/>
                                            </p:txEl>
                                          </p:spTgt>
                                        </p:tgtEl>
                                        <p:attrNameLst>
                                          <p:attrName>style.visibility</p:attrName>
                                        </p:attrNameLst>
                                      </p:cBhvr>
                                      <p:to>
                                        <p:strVal val="visible"/>
                                      </p:to>
                                    </p:set>
                                    <p:animEffect transition="in" filter="blinds(horizontal)">
                                      <p:cBhvr>
                                        <p:cTn id="7" dur="500"/>
                                        <p:tgtEl>
                                          <p:spTgt spid="7168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685">
                                            <p:txEl>
                                              <p:pRg st="2" end="2"/>
                                            </p:txEl>
                                          </p:spTgt>
                                        </p:tgtEl>
                                        <p:attrNameLst>
                                          <p:attrName>style.visibility</p:attrName>
                                        </p:attrNameLst>
                                      </p:cBhvr>
                                      <p:to>
                                        <p:strVal val="visible"/>
                                      </p:to>
                                    </p:set>
                                    <p:animEffect transition="in" filter="blinds(horizontal)">
                                      <p:cBhvr>
                                        <p:cTn id="10" dur="500"/>
                                        <p:tgtEl>
                                          <p:spTgt spid="716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Line 4">
            <a:extLst>
              <a:ext uri="{FF2B5EF4-FFF2-40B4-BE49-F238E27FC236}">
                <a16:creationId xmlns:a16="http://schemas.microsoft.com/office/drawing/2014/main" id="{55942B86-5759-9E0B-F4E0-B63C97F5E9B7}"/>
              </a:ext>
            </a:extLst>
          </p:cNvPr>
          <p:cNvSpPr>
            <a:spLocks noChangeShapeType="1"/>
          </p:cNvSpPr>
          <p:nvPr/>
        </p:nvSpPr>
        <p:spPr bwMode="auto">
          <a:xfrm>
            <a:off x="2362200" y="5334000"/>
            <a:ext cx="7696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3" name="Text Box 5">
            <a:extLst>
              <a:ext uri="{FF2B5EF4-FFF2-40B4-BE49-F238E27FC236}">
                <a16:creationId xmlns:a16="http://schemas.microsoft.com/office/drawing/2014/main" id="{50C59B4F-C49E-1591-9ECB-DBB37A607CDE}"/>
              </a:ext>
            </a:extLst>
          </p:cNvPr>
          <p:cNvSpPr txBox="1">
            <a:spLocks noChangeArrowheads="1"/>
          </p:cNvSpPr>
          <p:nvPr/>
        </p:nvSpPr>
        <p:spPr bwMode="auto">
          <a:xfrm>
            <a:off x="8686800" y="2971800"/>
            <a:ext cx="1524000" cy="830263"/>
          </a:xfrm>
          <a:prstGeom prst="rect">
            <a:avLst/>
          </a:prstGeom>
          <a:noFill/>
          <a:ln>
            <a:noFill/>
          </a:ln>
          <a:effectLst/>
          <a:extLst>
            <a:ext uri="{909E8E84-426E-40DD-AFC4-6F175D3DCCD1}">
              <a14:hiddenFill xmlns:a14="http://schemas.microsoft.com/office/drawing/2010/main">
                <a:gradFill rotWithShape="0">
                  <a:gsLst>
                    <a:gs pos="0">
                      <a:srgbClr val="F3F9E0"/>
                    </a:gs>
                    <a:gs pos="100000">
                      <a:srgbClr val="99CC00"/>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a:solidFill>
                  <a:srgbClr val="000000"/>
                </a:solidFill>
              </a:rPr>
              <a:t>Modern version</a:t>
            </a:r>
            <a:endParaRPr lang="en-GB" altLang="en-US" sz="2400">
              <a:solidFill>
                <a:srgbClr val="000000"/>
              </a:solidFill>
            </a:endParaRPr>
          </a:p>
        </p:txBody>
      </p:sp>
      <p:sp>
        <p:nvSpPr>
          <p:cNvPr id="235524" name="Line 6">
            <a:extLst>
              <a:ext uri="{FF2B5EF4-FFF2-40B4-BE49-F238E27FC236}">
                <a16:creationId xmlns:a16="http://schemas.microsoft.com/office/drawing/2014/main" id="{83788A73-BE5F-C221-A3AD-0348303321AC}"/>
              </a:ext>
            </a:extLst>
          </p:cNvPr>
          <p:cNvSpPr>
            <a:spLocks noChangeShapeType="1"/>
          </p:cNvSpPr>
          <p:nvPr/>
        </p:nvSpPr>
        <p:spPr bwMode="auto">
          <a:xfrm>
            <a:off x="9372600" y="3810000"/>
            <a:ext cx="0" cy="14478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5" name="Text Box 7">
            <a:extLst>
              <a:ext uri="{FF2B5EF4-FFF2-40B4-BE49-F238E27FC236}">
                <a16:creationId xmlns:a16="http://schemas.microsoft.com/office/drawing/2014/main" id="{417F89AA-0E36-3040-4EB9-D2C2102923FF}"/>
              </a:ext>
            </a:extLst>
          </p:cNvPr>
          <p:cNvSpPr txBox="1">
            <a:spLocks noChangeArrowheads="1"/>
          </p:cNvSpPr>
          <p:nvPr/>
        </p:nvSpPr>
        <p:spPr bwMode="auto">
          <a:xfrm>
            <a:off x="3962400" y="2895600"/>
            <a:ext cx="1981200" cy="1200150"/>
          </a:xfrm>
          <a:prstGeom prst="rect">
            <a:avLst/>
          </a:prstGeom>
          <a:noFill/>
          <a:ln>
            <a:noFill/>
          </a:ln>
          <a:effectLst/>
          <a:extLst>
            <a:ext uri="{909E8E84-426E-40DD-AFC4-6F175D3DCCD1}">
              <a14:hiddenFill xmlns:a14="http://schemas.microsoft.com/office/drawing/2010/main">
                <a:gradFill rotWithShape="0">
                  <a:gsLst>
                    <a:gs pos="0">
                      <a:srgbClr val="F3F9E0"/>
                    </a:gs>
                    <a:gs pos="100000">
                      <a:srgbClr val="99CC00"/>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a:solidFill>
                  <a:srgbClr val="000000"/>
                </a:solidFill>
              </a:rPr>
              <a:t>Earliest Manuscript Copy</a:t>
            </a:r>
            <a:endParaRPr lang="en-GB" altLang="en-US" sz="2400">
              <a:solidFill>
                <a:srgbClr val="000000"/>
              </a:solidFill>
            </a:endParaRPr>
          </a:p>
        </p:txBody>
      </p:sp>
      <p:sp>
        <p:nvSpPr>
          <p:cNvPr id="235526" name="Line 8">
            <a:extLst>
              <a:ext uri="{FF2B5EF4-FFF2-40B4-BE49-F238E27FC236}">
                <a16:creationId xmlns:a16="http://schemas.microsoft.com/office/drawing/2014/main" id="{7C9228A8-F90F-A578-9C97-3D8E77D94F15}"/>
              </a:ext>
            </a:extLst>
          </p:cNvPr>
          <p:cNvSpPr>
            <a:spLocks noChangeShapeType="1"/>
          </p:cNvSpPr>
          <p:nvPr/>
        </p:nvSpPr>
        <p:spPr bwMode="auto">
          <a:xfrm>
            <a:off x="4953000" y="4114800"/>
            <a:ext cx="0" cy="11430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7" name="Text Box 9">
            <a:extLst>
              <a:ext uri="{FF2B5EF4-FFF2-40B4-BE49-F238E27FC236}">
                <a16:creationId xmlns:a16="http://schemas.microsoft.com/office/drawing/2014/main" id="{8C92DA88-BF86-A0B6-D31E-B80722CDA329}"/>
              </a:ext>
            </a:extLst>
          </p:cNvPr>
          <p:cNvSpPr txBox="1">
            <a:spLocks noChangeArrowheads="1"/>
          </p:cNvSpPr>
          <p:nvPr/>
        </p:nvSpPr>
        <p:spPr bwMode="auto">
          <a:xfrm>
            <a:off x="1981200" y="2971800"/>
            <a:ext cx="1981200" cy="1200150"/>
          </a:xfrm>
          <a:prstGeom prst="rect">
            <a:avLst/>
          </a:prstGeom>
          <a:noFill/>
          <a:ln>
            <a:noFill/>
          </a:ln>
          <a:effectLst/>
          <a:extLst>
            <a:ext uri="{909E8E84-426E-40DD-AFC4-6F175D3DCCD1}">
              <a14:hiddenFill xmlns:a14="http://schemas.microsoft.com/office/drawing/2010/main">
                <a:gradFill rotWithShape="0">
                  <a:gsLst>
                    <a:gs pos="0">
                      <a:srgbClr val="F3F9E0"/>
                    </a:gs>
                    <a:gs pos="100000">
                      <a:srgbClr val="99CC00"/>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u="sng">
                <a:solidFill>
                  <a:srgbClr val="000000"/>
                </a:solidFill>
              </a:rPr>
              <a:t>Autograph</a:t>
            </a:r>
            <a:r>
              <a:rPr lang="en-US" altLang="en-US" sz="2400">
                <a:solidFill>
                  <a:srgbClr val="000000"/>
                </a:solidFill>
              </a:rPr>
              <a:t> (No longer extant)</a:t>
            </a:r>
            <a:endParaRPr lang="en-GB" altLang="en-US" sz="2400">
              <a:solidFill>
                <a:srgbClr val="000000"/>
              </a:solidFill>
            </a:endParaRPr>
          </a:p>
        </p:txBody>
      </p:sp>
      <p:sp>
        <p:nvSpPr>
          <p:cNvPr id="235528" name="Line 10">
            <a:extLst>
              <a:ext uri="{FF2B5EF4-FFF2-40B4-BE49-F238E27FC236}">
                <a16:creationId xmlns:a16="http://schemas.microsoft.com/office/drawing/2014/main" id="{46D35AE3-0CD4-9760-0C60-FB90C1A8E71D}"/>
              </a:ext>
            </a:extLst>
          </p:cNvPr>
          <p:cNvSpPr>
            <a:spLocks noChangeShapeType="1"/>
          </p:cNvSpPr>
          <p:nvPr/>
        </p:nvSpPr>
        <p:spPr bwMode="auto">
          <a:xfrm>
            <a:off x="2895600" y="4114800"/>
            <a:ext cx="0" cy="11430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9" name="Line 11">
            <a:extLst>
              <a:ext uri="{FF2B5EF4-FFF2-40B4-BE49-F238E27FC236}">
                <a16:creationId xmlns:a16="http://schemas.microsoft.com/office/drawing/2014/main" id="{73B19F52-747E-FB8D-9CCB-8ABF7AB48DB2}"/>
              </a:ext>
            </a:extLst>
          </p:cNvPr>
          <p:cNvSpPr>
            <a:spLocks noChangeShapeType="1"/>
          </p:cNvSpPr>
          <p:nvPr/>
        </p:nvSpPr>
        <p:spPr bwMode="auto">
          <a:xfrm>
            <a:off x="3048000" y="4800600"/>
            <a:ext cx="1828800" cy="0"/>
          </a:xfrm>
          <a:prstGeom prst="line">
            <a:avLst/>
          </a:prstGeom>
          <a:noFill/>
          <a:ln w="762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0" name="Text Box 12">
            <a:extLst>
              <a:ext uri="{FF2B5EF4-FFF2-40B4-BE49-F238E27FC236}">
                <a16:creationId xmlns:a16="http://schemas.microsoft.com/office/drawing/2014/main" id="{3ACBB435-3D7C-DF5A-42CD-FB9C403B3150}"/>
              </a:ext>
            </a:extLst>
          </p:cNvPr>
          <p:cNvSpPr txBox="1">
            <a:spLocks noChangeArrowheads="1"/>
          </p:cNvSpPr>
          <p:nvPr/>
        </p:nvSpPr>
        <p:spPr bwMode="auto">
          <a:xfrm>
            <a:off x="3581400" y="3962400"/>
            <a:ext cx="685800" cy="701675"/>
          </a:xfrm>
          <a:prstGeom prst="rect">
            <a:avLst/>
          </a:prstGeom>
          <a:noFill/>
          <a:ln>
            <a:noFill/>
          </a:ln>
          <a:effectLst/>
          <a:extLst>
            <a:ext uri="{909E8E84-426E-40DD-AFC4-6F175D3DCCD1}">
              <a14:hiddenFill xmlns:a14="http://schemas.microsoft.com/office/drawing/2010/main">
                <a:gradFill rotWithShape="0">
                  <a:gsLst>
                    <a:gs pos="0">
                      <a:srgbClr val="F3F9E0"/>
                    </a:gs>
                    <a:gs pos="100000">
                      <a:srgbClr val="99CC00"/>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4000">
                <a:solidFill>
                  <a:srgbClr val="000000"/>
                </a:solidFill>
              </a:rPr>
              <a:t>X</a:t>
            </a:r>
            <a:endParaRPr lang="en-GB" altLang="en-US" sz="4000">
              <a:solidFill>
                <a:srgbClr val="000000"/>
              </a:solidFill>
            </a:endParaRPr>
          </a:p>
        </p:txBody>
      </p:sp>
      <p:sp>
        <p:nvSpPr>
          <p:cNvPr id="235531" name="Rectangle 14">
            <a:extLst>
              <a:ext uri="{FF2B5EF4-FFF2-40B4-BE49-F238E27FC236}">
                <a16:creationId xmlns:a16="http://schemas.microsoft.com/office/drawing/2014/main" id="{02D5016C-F92D-0D6B-2D56-BA3CA1643A2E}"/>
              </a:ext>
            </a:extLst>
          </p:cNvPr>
          <p:cNvSpPr>
            <a:spLocks noGrp="1" noChangeArrowheads="1"/>
          </p:cNvSpPr>
          <p:nvPr>
            <p:ph type="title"/>
          </p:nvPr>
        </p:nvSpPr>
        <p:spPr/>
        <p:txBody>
          <a:bodyPr/>
          <a:lstStyle/>
          <a:p>
            <a:pPr eaLnBrk="1" hangingPunct="1"/>
            <a:r>
              <a:rPr lang="en-US" altLang="en-US" sz="4000"/>
              <a:t>How many years (x) before our first extant manuscripts?</a:t>
            </a:r>
          </a:p>
        </p:txBody>
      </p:sp>
      <p:sp>
        <p:nvSpPr>
          <p:cNvPr id="2" name="Text Box 11">
            <a:extLst>
              <a:ext uri="{FF2B5EF4-FFF2-40B4-BE49-F238E27FC236}">
                <a16:creationId xmlns:a16="http://schemas.microsoft.com/office/drawing/2014/main" id="{C982A194-E846-4725-FC4E-12997B71793B}"/>
              </a:ext>
            </a:extLst>
          </p:cNvPr>
          <p:cNvSpPr txBox="1">
            <a:spLocks noChangeArrowheads="1"/>
          </p:cNvSpPr>
          <p:nvPr/>
        </p:nvSpPr>
        <p:spPr bwMode="auto">
          <a:xfrm>
            <a:off x="2362200" y="2157831"/>
            <a:ext cx="3276600" cy="701675"/>
          </a:xfrm>
          <a:prstGeom prst="rect">
            <a:avLst/>
          </a:prstGeom>
          <a:solidFill>
            <a:srgbClr val="3366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4000" b="0" dirty="0">
                <a:solidFill>
                  <a:srgbClr val="000000"/>
                </a:solidFill>
              </a:rPr>
              <a:t>X = 75 years!</a:t>
            </a:r>
            <a:endParaRPr lang="en-GB" altLang="en-US" sz="4000" b="0" dirty="0">
              <a:solidFill>
                <a:srgbClr val="000000"/>
              </a:solidFill>
            </a:endParaRPr>
          </a:p>
        </p:txBody>
      </p:sp>
      <p:sp>
        <p:nvSpPr>
          <p:cNvPr id="3" name="Rectangle 13">
            <a:extLst>
              <a:ext uri="{FF2B5EF4-FFF2-40B4-BE49-F238E27FC236}">
                <a16:creationId xmlns:a16="http://schemas.microsoft.com/office/drawing/2014/main" id="{71CE0477-999F-DFEC-A4D0-C5D338B3442D}"/>
              </a:ext>
            </a:extLst>
          </p:cNvPr>
          <p:cNvSpPr txBox="1">
            <a:spLocks noChangeArrowheads="1"/>
          </p:cNvSpPr>
          <p:nvPr/>
        </p:nvSpPr>
        <p:spPr>
          <a:xfrm>
            <a:off x="874294" y="5505451"/>
            <a:ext cx="9529011"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a:lstStyle>
          <a:p>
            <a:r>
              <a:rPr lang="en-US" altLang="en-US" sz="4000" dirty="0"/>
              <a:t>The earliest copies appear approximately 75 years after the writing of the New Testament.</a:t>
            </a:r>
          </a:p>
        </p:txBody>
      </p:sp>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36F7125-26C0-39EF-7347-6F213B9D89C0}"/>
              </a:ext>
            </a:extLst>
          </p:cNvPr>
          <p:cNvSpPr>
            <a:spLocks noGrp="1"/>
          </p:cNvSpPr>
          <p:nvPr>
            <p:ph type="title"/>
          </p:nvPr>
        </p:nvSpPr>
        <p:spPr>
          <a:xfrm>
            <a:off x="838200" y="365125"/>
            <a:ext cx="10515600" cy="1325563"/>
          </a:xfrm>
        </p:spPr>
        <p:txBody>
          <a:bodyPr>
            <a:normAutofit/>
          </a:bodyPr>
          <a:lstStyle/>
          <a:p>
            <a:r>
              <a:rPr lang="en-US" altLang="en-US"/>
              <a:t>Class Lesson Schedule</a:t>
            </a:r>
          </a:p>
        </p:txBody>
      </p:sp>
      <p:sp>
        <p:nvSpPr>
          <p:cNvPr id="4191" name="Slide Number Placeholder 5">
            <a:extLst>
              <a:ext uri="{FF2B5EF4-FFF2-40B4-BE49-F238E27FC236}">
                <a16:creationId xmlns:a16="http://schemas.microsoft.com/office/drawing/2014/main" id="{9E5E045A-7B8E-EDCD-4F86-5A47869203C0}"/>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ts val="600"/>
              </a:spcBef>
              <a:spcAft>
                <a:spcPts val="0"/>
              </a:spcAft>
              <a:buClrTx/>
              <a:buSzTx/>
              <a:buFontTx/>
              <a:buChar char="•"/>
              <a:tabLst/>
              <a:defRPr/>
            </a:pPr>
            <a:fld id="{7A5F6027-4475-2741-B2DB-40E500C592EE}" type="slidenum">
              <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600"/>
                </a:spcBef>
                <a:spcAft>
                  <a:spcPts val="0"/>
                </a:spcAft>
                <a:buClrTx/>
                <a:buSzTx/>
                <a:buFontTx/>
                <a:buChar char="•"/>
                <a:tabLst/>
                <a:defRPr/>
              </a:pPr>
              <a:t>3</a:t>
            </a:fld>
            <a:endPar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aphicFrame>
        <p:nvGraphicFramePr>
          <p:cNvPr id="3" name="Table 2">
            <a:extLst>
              <a:ext uri="{FF2B5EF4-FFF2-40B4-BE49-F238E27FC236}">
                <a16:creationId xmlns:a16="http://schemas.microsoft.com/office/drawing/2014/main" id="{85209ED0-8AE9-8250-C6E6-18E62C5669C8}"/>
              </a:ext>
            </a:extLst>
          </p:cNvPr>
          <p:cNvGraphicFramePr>
            <a:graphicFrameLocks noGrp="1"/>
          </p:cNvGraphicFramePr>
          <p:nvPr/>
        </p:nvGraphicFramePr>
        <p:xfrm>
          <a:off x="1101322" y="1470023"/>
          <a:ext cx="10310995" cy="5201906"/>
        </p:xfrm>
        <a:graphic>
          <a:graphicData uri="http://schemas.openxmlformats.org/drawingml/2006/table">
            <a:tbl>
              <a:tblPr firstRow="1" firstCol="1" bandRow="1">
                <a:tableStyleId>{68D230F3-CF80-4859-8CE7-A43EE81993B5}</a:tableStyleId>
              </a:tblPr>
              <a:tblGrid>
                <a:gridCol w="1266033">
                  <a:extLst>
                    <a:ext uri="{9D8B030D-6E8A-4147-A177-3AD203B41FA5}">
                      <a16:colId xmlns:a16="http://schemas.microsoft.com/office/drawing/2014/main" val="2228090862"/>
                    </a:ext>
                  </a:extLst>
                </a:gridCol>
                <a:gridCol w="837447">
                  <a:extLst>
                    <a:ext uri="{9D8B030D-6E8A-4147-A177-3AD203B41FA5}">
                      <a16:colId xmlns:a16="http://schemas.microsoft.com/office/drawing/2014/main" val="2497076755"/>
                    </a:ext>
                  </a:extLst>
                </a:gridCol>
                <a:gridCol w="840886">
                  <a:extLst>
                    <a:ext uri="{9D8B030D-6E8A-4147-A177-3AD203B41FA5}">
                      <a16:colId xmlns:a16="http://schemas.microsoft.com/office/drawing/2014/main" val="3218154916"/>
                    </a:ext>
                  </a:extLst>
                </a:gridCol>
                <a:gridCol w="991090">
                  <a:extLst>
                    <a:ext uri="{9D8B030D-6E8A-4147-A177-3AD203B41FA5}">
                      <a16:colId xmlns:a16="http://schemas.microsoft.com/office/drawing/2014/main" val="2223653121"/>
                    </a:ext>
                  </a:extLst>
                </a:gridCol>
                <a:gridCol w="4695385">
                  <a:extLst>
                    <a:ext uri="{9D8B030D-6E8A-4147-A177-3AD203B41FA5}">
                      <a16:colId xmlns:a16="http://schemas.microsoft.com/office/drawing/2014/main" val="3428045771"/>
                    </a:ext>
                  </a:extLst>
                </a:gridCol>
                <a:gridCol w="1680154">
                  <a:extLst>
                    <a:ext uri="{9D8B030D-6E8A-4147-A177-3AD203B41FA5}">
                      <a16:colId xmlns:a16="http://schemas.microsoft.com/office/drawing/2014/main" val="2833972863"/>
                    </a:ext>
                  </a:extLst>
                </a:gridCol>
              </a:tblGrid>
              <a:tr h="541282">
                <a:tc>
                  <a:txBody>
                    <a:bodyPr/>
                    <a:lstStyle/>
                    <a:p>
                      <a:pPr marL="0" marR="0" algn="ctr">
                        <a:lnSpc>
                          <a:spcPct val="107000"/>
                        </a:lnSpc>
                        <a:spcBef>
                          <a:spcPts val="0"/>
                        </a:spcBef>
                        <a:spcAft>
                          <a:spcPts val="0"/>
                        </a:spcAft>
                      </a:pPr>
                      <a:r>
                        <a:rPr lang="en-US" sz="2000" b="1" dirty="0">
                          <a:solidFill>
                            <a:schemeClr val="tx1"/>
                          </a:solidFill>
                          <a:effectLst/>
                        </a:rPr>
                        <a:t>Date</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Day</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Class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Lesson</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Title</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Teacher</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240074"/>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4/14/24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Sun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1</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Introduction – Nature of God</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Russ</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195203"/>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4/17/24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2</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2</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The Nature of God</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Sam</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7224288"/>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4/21/24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3</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US" sz="1800" b="1" dirty="0">
                          <a:solidFill>
                            <a:schemeClr val="accent6">
                              <a:lumMod val="75000"/>
                            </a:schemeClr>
                          </a:solidFill>
                        </a:rPr>
                        <a:t>3</a:t>
                      </a:r>
                      <a:endParaRPr lang="en-US" sz="1800" b="1" dirty="0">
                        <a:solidFill>
                          <a:schemeClr val="accent6">
                            <a:lumMod val="75000"/>
                          </a:schemeClr>
                        </a:solidFill>
                        <a:latin typeface="Arial" panose="020B0604020202020204" pitchFamily="34" charset="0"/>
                        <a:cs typeface="Arial" panose="020B0604020202020204" pitchFamily="34" charset="0"/>
                      </a:endParaRPr>
                    </a:p>
                  </a:txBody>
                  <a:tcPr marL="68580" marR="68580" marT="0" marB="0"/>
                </a:tc>
                <a:tc>
                  <a:txBody>
                    <a:bodyPr/>
                    <a:lstStyle/>
                    <a:p>
                      <a:r>
                        <a:rPr lang="en-US" sz="1800" b="1" dirty="0">
                          <a:solidFill>
                            <a:schemeClr val="accent6">
                              <a:lumMod val="75000"/>
                            </a:schemeClr>
                          </a:solidFill>
                        </a:rPr>
                        <a:t>The Nature of Man</a:t>
                      </a:r>
                      <a:endParaRPr lang="en-US" sz="1800" b="1" dirty="0">
                        <a:solidFill>
                          <a:schemeClr val="accent6">
                            <a:lumMod val="75000"/>
                          </a:schemeClr>
                        </a:solidFill>
                        <a:latin typeface="Arial" panose="020B06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Sam</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2827289"/>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4/24/24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Revelation and Inspiration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Barry</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4062748"/>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4/28/24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5</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accent6">
                              <a:lumMod val="75000"/>
                            </a:schemeClr>
                          </a:solidFill>
                          <a:effectLst/>
                        </a:rPr>
                        <a:t>Revelation and Inspiration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Barry</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7569216"/>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6</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5</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Jesus, the Christ – Identity and Promise</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Russ</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4364568"/>
                  </a:ext>
                </a:extLst>
              </a:tr>
              <a:tr h="330736">
                <a:tc>
                  <a:txBody>
                    <a:bodyPr/>
                    <a:lstStyle/>
                    <a:p>
                      <a:pPr marL="0" marR="0">
                        <a:lnSpc>
                          <a:spcPct val="107000"/>
                        </a:lnSpc>
                        <a:spcBef>
                          <a:spcPts val="0"/>
                        </a:spcBef>
                        <a:spcAft>
                          <a:spcPts val="0"/>
                        </a:spcAft>
                      </a:pPr>
                      <a:r>
                        <a:rPr lang="en-US" sz="1800" b="1" dirty="0">
                          <a:solidFill>
                            <a:schemeClr val="accent6">
                              <a:lumMod val="75000"/>
                            </a:schemeClr>
                          </a:solidFill>
                          <a:effectLst/>
                        </a:rPr>
                        <a:t>5/5/24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7</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5</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Jesus, the Christ – Life and Purpose</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8330299"/>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5/8/24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8</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5</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Jesus, the Christ – Resurrection and Rule</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5476381"/>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5/12/24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9</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6</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Salvation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4924098"/>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5/15/24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10</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6</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Salvation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51496431"/>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5/19/24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11</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7</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The Church</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8146727"/>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5/22/24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12</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7</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The Church</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47077705"/>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5/26/24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13</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8</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End Things</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dirty="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4135124"/>
                  </a:ext>
                </a:extLst>
              </a:tr>
            </a:tbl>
          </a:graphicData>
        </a:graphic>
      </p:graphicFrame>
      <p:sp>
        <p:nvSpPr>
          <p:cNvPr id="2" name="Rounded Rectangle 1">
            <a:extLst>
              <a:ext uri="{FF2B5EF4-FFF2-40B4-BE49-F238E27FC236}">
                <a16:creationId xmlns:a16="http://schemas.microsoft.com/office/drawing/2014/main" id="{159C8D7D-EBA1-87FA-4C6F-940A6CF14F15}"/>
              </a:ext>
            </a:extLst>
          </p:cNvPr>
          <p:cNvSpPr/>
          <p:nvPr/>
        </p:nvSpPr>
        <p:spPr>
          <a:xfrm>
            <a:off x="1101322" y="3418764"/>
            <a:ext cx="10316772" cy="36512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1068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13626C8C-E037-6A53-833F-4CB5237A27DA}"/>
              </a:ext>
            </a:extLst>
          </p:cNvPr>
          <p:cNvSpPr>
            <a:spLocks noGrp="1" noChangeArrowheads="1"/>
          </p:cNvSpPr>
          <p:nvPr>
            <p:ph type="title"/>
          </p:nvPr>
        </p:nvSpPr>
        <p:spPr>
          <a:xfrm>
            <a:off x="0" y="136526"/>
            <a:ext cx="12192000" cy="768350"/>
          </a:xfrm>
        </p:spPr>
        <p:txBody>
          <a:bodyPr>
            <a:normAutofit fontScale="90000"/>
          </a:bodyPr>
          <a:lstStyle/>
          <a:p>
            <a:pPr eaLnBrk="1" hangingPunct="1"/>
            <a:r>
              <a:rPr lang="en-US" altLang="en-US" dirty="0"/>
              <a:t>Many important manuscripts have early dates</a:t>
            </a:r>
            <a:endParaRPr lang="en-US" altLang="en-US" sz="4800" dirty="0"/>
          </a:p>
        </p:txBody>
      </p:sp>
      <p:sp>
        <p:nvSpPr>
          <p:cNvPr id="16387" name="Rectangle 3">
            <a:extLst>
              <a:ext uri="{FF2B5EF4-FFF2-40B4-BE49-F238E27FC236}">
                <a16:creationId xmlns:a16="http://schemas.microsoft.com/office/drawing/2014/main" id="{9CF30DC5-F309-4FF4-E08C-0537E3B7476D}"/>
              </a:ext>
            </a:extLst>
          </p:cNvPr>
          <p:cNvSpPr>
            <a:spLocks noGrp="1" noChangeArrowheads="1"/>
          </p:cNvSpPr>
          <p:nvPr>
            <p:ph type="body" idx="4294967295"/>
          </p:nvPr>
        </p:nvSpPr>
        <p:spPr>
          <a:xfrm>
            <a:off x="180474" y="1133475"/>
            <a:ext cx="7735302" cy="5291388"/>
          </a:xfrm>
        </p:spPr>
        <p:txBody>
          <a:bodyPr>
            <a:noAutofit/>
          </a:bodyPr>
          <a:lstStyle/>
          <a:p>
            <a:pPr eaLnBrk="1" hangingPunct="1">
              <a:lnSpc>
                <a:spcPct val="90000"/>
              </a:lnSpc>
              <a:buFontTx/>
              <a:buNone/>
            </a:pPr>
            <a:endParaRPr lang="en-US" altLang="en-US" dirty="0"/>
          </a:p>
          <a:p>
            <a:pPr eaLnBrk="1" hangingPunct="1">
              <a:lnSpc>
                <a:spcPct val="90000"/>
              </a:lnSpc>
              <a:buFontTx/>
              <a:buNone/>
            </a:pPr>
            <a:r>
              <a:rPr lang="en-US" altLang="en-US" dirty="0"/>
              <a:t>	For example:</a:t>
            </a:r>
          </a:p>
          <a:p>
            <a:pPr lvl="1">
              <a:spcBef>
                <a:spcPct val="50000"/>
              </a:spcBef>
              <a:buFont typeface="Wingdings" panose="05000000000000000000" pitchFamily="2" charset="2"/>
              <a:buChar char="Ø"/>
            </a:pPr>
            <a:r>
              <a:rPr lang="en-US" altLang="en-US" sz="2800" dirty="0"/>
              <a:t>John Ryland fragment (117-138 A.D.) – John 18:31-33, in Greek, and the back contains lines from verses 37-38</a:t>
            </a:r>
          </a:p>
          <a:p>
            <a:pPr lvl="1" eaLnBrk="1" hangingPunct="1">
              <a:lnSpc>
                <a:spcPct val="90000"/>
              </a:lnSpc>
              <a:spcBef>
                <a:spcPct val="50000"/>
              </a:spcBef>
              <a:buFont typeface="Wingdings" panose="05000000000000000000" pitchFamily="2" charset="2"/>
              <a:buChar char="Ø"/>
            </a:pPr>
            <a:r>
              <a:rPr lang="en-US" altLang="en-US" sz="2800" dirty="0"/>
              <a:t>Bodmer Papyrus (150-200 A.D. ) - whole books</a:t>
            </a:r>
          </a:p>
          <a:p>
            <a:pPr lvl="1" eaLnBrk="1" hangingPunct="1">
              <a:lnSpc>
                <a:spcPct val="90000"/>
              </a:lnSpc>
              <a:spcBef>
                <a:spcPct val="50000"/>
              </a:spcBef>
              <a:buFont typeface="Wingdings" panose="05000000000000000000" pitchFamily="2" charset="2"/>
              <a:buChar char="Ø"/>
            </a:pPr>
            <a:r>
              <a:rPr lang="en-US" altLang="en-US" sz="2800" dirty="0"/>
              <a:t>Chester Beatty Papyri (250 A.D.) - most of the N.T.</a:t>
            </a:r>
          </a:p>
          <a:p>
            <a:pPr lvl="1" eaLnBrk="1" hangingPunct="1">
              <a:lnSpc>
                <a:spcPct val="90000"/>
              </a:lnSpc>
              <a:spcBef>
                <a:spcPct val="50000"/>
              </a:spcBef>
              <a:buFont typeface="Wingdings" panose="05000000000000000000" pitchFamily="2" charset="2"/>
              <a:buChar char="Ø"/>
            </a:pPr>
            <a:r>
              <a:rPr lang="en-US" altLang="en-US" sz="2800" dirty="0"/>
              <a:t>Codex </a:t>
            </a:r>
            <a:r>
              <a:rPr lang="en-US" altLang="en-US" sz="2800" dirty="0" err="1"/>
              <a:t>Vaticanus</a:t>
            </a:r>
            <a:r>
              <a:rPr lang="en-US" altLang="en-US" sz="2800" dirty="0"/>
              <a:t> (325-350 A.D.) - nearly all the Bible</a:t>
            </a:r>
          </a:p>
        </p:txBody>
      </p:sp>
      <p:pic>
        <p:nvPicPr>
          <p:cNvPr id="239621" name="Picture 5">
            <a:extLst>
              <a:ext uri="{FF2B5EF4-FFF2-40B4-BE49-F238E27FC236}">
                <a16:creationId xmlns:a16="http://schemas.microsoft.com/office/drawing/2014/main" id="{A470417A-B6A1-2DD2-C4A9-8A0481568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8881" y="4028102"/>
            <a:ext cx="2186739" cy="282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6">
            <a:extLst>
              <a:ext uri="{FF2B5EF4-FFF2-40B4-BE49-F238E27FC236}">
                <a16:creationId xmlns:a16="http://schemas.microsoft.com/office/drawing/2014/main" id="{0A6DEB10-D33D-AFFF-28C9-40954AD61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87" t="2518" r="1787" b="2518"/>
          <a:stretch>
            <a:fillRect/>
          </a:stretch>
        </p:blipFill>
        <p:spPr bwMode="auto">
          <a:xfrm>
            <a:off x="7924800" y="904876"/>
            <a:ext cx="4267200" cy="29813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7" dur="500"/>
                                        <p:tgtEl>
                                          <p:spTgt spid="163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2" dur="500"/>
                                        <p:tgtEl>
                                          <p:spTgt spid="1638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17" dur="500"/>
                                        <p:tgtEl>
                                          <p:spTgt spid="163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a:extLst>
              <a:ext uri="{FF2B5EF4-FFF2-40B4-BE49-F238E27FC236}">
                <a16:creationId xmlns:a16="http://schemas.microsoft.com/office/drawing/2014/main" id="{EFF42778-E734-54FD-141C-41D6C790F620}"/>
              </a:ext>
            </a:extLst>
          </p:cNvPr>
          <p:cNvSpPr txBox="1">
            <a:spLocks noChangeArrowheads="1"/>
          </p:cNvSpPr>
          <p:nvPr/>
        </p:nvSpPr>
        <p:spPr bwMode="auto">
          <a:xfrm>
            <a:off x="-232144" y="4741288"/>
            <a:ext cx="6172200" cy="646331"/>
          </a:xfrm>
          <a:prstGeom prst="rect">
            <a:avLst/>
          </a:prstGeom>
          <a:noFill/>
          <a:ln>
            <a:noFill/>
          </a:ln>
          <a:effectLst/>
        </p:spPr>
        <p:txBody>
          <a:bodyPr>
            <a:spAutoFit/>
          </a:bodyPr>
          <a:lstStyle/>
          <a:p>
            <a:pPr algn="ctr">
              <a:spcBef>
                <a:spcPct val="50000"/>
              </a:spcBef>
              <a:defRPr/>
            </a:pPr>
            <a:r>
              <a:rPr lang="en-US" altLang="en-US" sz="3600"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Codex Sinaiticus, 330 AD</a:t>
            </a:r>
          </a:p>
        </p:txBody>
      </p:sp>
      <p:sp>
        <p:nvSpPr>
          <p:cNvPr id="241668" name="Text Box 4">
            <a:extLst>
              <a:ext uri="{FF2B5EF4-FFF2-40B4-BE49-F238E27FC236}">
                <a16:creationId xmlns:a16="http://schemas.microsoft.com/office/drawing/2014/main" id="{7780C3B1-DE9C-9925-C976-D6A6730793A2}"/>
              </a:ext>
            </a:extLst>
          </p:cNvPr>
          <p:cNvSpPr txBox="1">
            <a:spLocks noChangeArrowheads="1"/>
          </p:cNvSpPr>
          <p:nvPr/>
        </p:nvSpPr>
        <p:spPr bwMode="auto">
          <a:xfrm>
            <a:off x="0" y="5505929"/>
            <a:ext cx="121920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1800" b="0" u="sng" dirty="0"/>
              <a:t>Sinaiticus</a:t>
            </a:r>
            <a:r>
              <a:rPr lang="en-US" altLang="en-US" sz="1800" b="0" dirty="0"/>
              <a:t> - Contains half of the Old Testament books and all the N.T. except a few verses such as Mark 16:9-20 and Jn. 7:53-8:11. </a:t>
            </a:r>
          </a:p>
          <a:p>
            <a:pPr eaLnBrk="1" hangingPunct="1">
              <a:spcBef>
                <a:spcPts val="600"/>
              </a:spcBef>
              <a:buFontTx/>
              <a:buNone/>
            </a:pPr>
            <a:r>
              <a:rPr lang="en-US" altLang="en-US" sz="1800" u="sng" dirty="0"/>
              <a:t>Codex </a:t>
            </a:r>
            <a:r>
              <a:rPr lang="en-US" altLang="en-US" sz="1800" u="sng" dirty="0" err="1"/>
              <a:t>Alexandrinus</a:t>
            </a:r>
            <a:r>
              <a:rPr lang="en-US" altLang="en-US" sz="1800" u="sng" dirty="0"/>
              <a:t> </a:t>
            </a:r>
            <a:r>
              <a:rPr lang="en-US" altLang="en-US" sz="1800" dirty="0"/>
              <a:t>– a 5</a:t>
            </a:r>
            <a:r>
              <a:rPr lang="en-US" altLang="en-US" sz="1800" baseline="30000" dirty="0"/>
              <a:t>th</a:t>
            </a:r>
            <a:r>
              <a:rPr lang="en-US" altLang="en-US" sz="1800" dirty="0"/>
              <a:t> century manuscript containing the majority of the Septuagint (Greek Translation of OT) and the New Testament.  Given to King Charles I of England in 1627</a:t>
            </a:r>
            <a:endParaRPr lang="en-US" altLang="en-US" sz="1800" b="0" dirty="0"/>
          </a:p>
        </p:txBody>
      </p:sp>
      <p:sp>
        <p:nvSpPr>
          <p:cNvPr id="241669" name="Rectangle 5">
            <a:extLst>
              <a:ext uri="{FF2B5EF4-FFF2-40B4-BE49-F238E27FC236}">
                <a16:creationId xmlns:a16="http://schemas.microsoft.com/office/drawing/2014/main" id="{9C11540C-4417-AF9C-2EF5-3D29DC7ACE9A}"/>
              </a:ext>
            </a:extLst>
          </p:cNvPr>
          <p:cNvSpPr>
            <a:spLocks noGrp="1" noChangeArrowheads="1"/>
          </p:cNvSpPr>
          <p:nvPr>
            <p:ph type="title"/>
          </p:nvPr>
        </p:nvSpPr>
        <p:spPr>
          <a:xfrm>
            <a:off x="214563" y="1"/>
            <a:ext cx="11534274" cy="531628"/>
          </a:xfrm>
        </p:spPr>
        <p:txBody>
          <a:bodyPr>
            <a:normAutofit/>
          </a:bodyPr>
          <a:lstStyle/>
          <a:p>
            <a:pPr eaLnBrk="1" hangingPunct="1"/>
            <a:r>
              <a:rPr lang="en-US" altLang="en-US" sz="3200" dirty="0"/>
              <a:t>First Complete Manuscript of New Testament</a:t>
            </a:r>
          </a:p>
        </p:txBody>
      </p:sp>
      <p:pic>
        <p:nvPicPr>
          <p:cNvPr id="3" name="Picture 2" descr="An open book with text on it&#10;&#10;Description automatically generated">
            <a:extLst>
              <a:ext uri="{FF2B5EF4-FFF2-40B4-BE49-F238E27FC236}">
                <a16:creationId xmlns:a16="http://schemas.microsoft.com/office/drawing/2014/main" id="{A30B57CE-67C0-8E53-C21A-E22BC97E4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51" y="683353"/>
            <a:ext cx="5435010" cy="4076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person sitting in a glass case&#10;&#10;Description automatically generated">
            <a:extLst>
              <a:ext uri="{FF2B5EF4-FFF2-40B4-BE49-F238E27FC236}">
                <a16:creationId xmlns:a16="http://schemas.microsoft.com/office/drawing/2014/main" id="{66D78235-4DC8-0875-F51C-134802A6F5AB}"/>
              </a:ext>
            </a:extLst>
          </p:cNvPr>
          <p:cNvPicPr>
            <a:picLocks noChangeAspect="1"/>
          </p:cNvPicPr>
          <p:nvPr/>
        </p:nvPicPr>
        <p:blipFill rotWithShape="1">
          <a:blip r:embed="rId4">
            <a:extLst>
              <a:ext uri="{28A0092B-C50C-407E-A947-70E740481C1C}">
                <a14:useLocalDpi xmlns:a14="http://schemas.microsoft.com/office/drawing/2010/main" val="0"/>
              </a:ext>
            </a:extLst>
          </a:blip>
          <a:srcRect l="11146" r="19087"/>
          <a:stretch/>
        </p:blipFill>
        <p:spPr>
          <a:xfrm rot="5400000">
            <a:off x="6667804" y="352204"/>
            <a:ext cx="47846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peech Bubble: Rectangle with Corners Rounded 6">
            <a:extLst>
              <a:ext uri="{FF2B5EF4-FFF2-40B4-BE49-F238E27FC236}">
                <a16:creationId xmlns:a16="http://schemas.microsoft.com/office/drawing/2014/main" id="{ADC03BAF-2E64-8917-7FA4-F7BE745419C2}"/>
              </a:ext>
            </a:extLst>
          </p:cNvPr>
          <p:cNvSpPr/>
          <p:nvPr/>
        </p:nvSpPr>
        <p:spPr>
          <a:xfrm>
            <a:off x="8623005" y="1435395"/>
            <a:ext cx="1711842" cy="414670"/>
          </a:xfrm>
          <a:prstGeom prst="wedgeRoundRectCallout">
            <a:avLst>
              <a:gd name="adj1" fmla="val -20212"/>
              <a:gd name="adj2" fmla="val 162500"/>
              <a:gd name="adj3" fmla="val 16667"/>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Sinaiticus</a:t>
            </a:r>
          </a:p>
        </p:txBody>
      </p:sp>
      <p:sp>
        <p:nvSpPr>
          <p:cNvPr id="8" name="Speech Bubble: Rectangle with Corners Rounded 7">
            <a:extLst>
              <a:ext uri="{FF2B5EF4-FFF2-40B4-BE49-F238E27FC236}">
                <a16:creationId xmlns:a16="http://schemas.microsoft.com/office/drawing/2014/main" id="{7EFC20C1-C284-2342-7933-ADE3EA33971C}"/>
              </a:ext>
            </a:extLst>
          </p:cNvPr>
          <p:cNvSpPr/>
          <p:nvPr/>
        </p:nvSpPr>
        <p:spPr>
          <a:xfrm>
            <a:off x="9978655" y="2202717"/>
            <a:ext cx="2076894" cy="414670"/>
          </a:xfrm>
          <a:prstGeom prst="wedgeRoundRectCallout">
            <a:avLst>
              <a:gd name="adj1" fmla="val -20212"/>
              <a:gd name="adj2" fmla="val 162500"/>
              <a:gd name="adj3" fmla="val 16667"/>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Alexandrinus</a:t>
            </a:r>
            <a:endParaRPr lang="en-US" sz="24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E118C8D-0F1C-51DD-5E9B-D3BDAAA083FE}"/>
              </a:ext>
            </a:extLst>
          </p:cNvPr>
          <p:cNvSpPr txBox="1"/>
          <p:nvPr/>
        </p:nvSpPr>
        <p:spPr>
          <a:xfrm rot="16200000">
            <a:off x="4789707" y="2355777"/>
            <a:ext cx="238398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British Library</a:t>
            </a:r>
          </a:p>
        </p:txBody>
      </p:sp>
      <p:pic>
        <p:nvPicPr>
          <p:cNvPr id="2050" name="Picture 2" descr="Offsite Link">
            <a:hlinkClick r:id="rId5"/>
            <a:extLst>
              <a:ext uri="{FF2B5EF4-FFF2-40B4-BE49-F238E27FC236}">
                <a16:creationId xmlns:a16="http://schemas.microsoft.com/office/drawing/2014/main" id="{6A72433A-1C05-C2F4-D8A5-F7734C7284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363" y="-114300"/>
            <a:ext cx="9525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381B669B-4316-0D17-9770-BDE8785A5E04}"/>
              </a:ext>
            </a:extLst>
          </p:cNvPr>
          <p:cNvSpPr>
            <a:spLocks noGrp="1" noChangeArrowheads="1"/>
          </p:cNvSpPr>
          <p:nvPr>
            <p:ph type="title" idx="4294967295"/>
          </p:nvPr>
        </p:nvSpPr>
        <p:spPr>
          <a:xfrm>
            <a:off x="1395663" y="212557"/>
            <a:ext cx="10347158" cy="1036638"/>
          </a:xfrm>
        </p:spPr>
        <p:txBody>
          <a:bodyPr>
            <a:normAutofit fontScale="90000"/>
          </a:bodyPr>
          <a:lstStyle/>
          <a:p>
            <a:pPr eaLnBrk="1" hangingPunct="1"/>
            <a:r>
              <a:rPr lang="en-US" altLang="en-US" sz="4000" dirty="0"/>
              <a:t>The original New Testament writings may have existed as late as 330 AD</a:t>
            </a:r>
          </a:p>
        </p:txBody>
      </p:sp>
      <p:sp>
        <p:nvSpPr>
          <p:cNvPr id="81923" name="Rectangle 3">
            <a:extLst>
              <a:ext uri="{FF2B5EF4-FFF2-40B4-BE49-F238E27FC236}">
                <a16:creationId xmlns:a16="http://schemas.microsoft.com/office/drawing/2014/main" id="{083752E3-257A-FCA0-ED74-FE8E5A5C7E4C}"/>
              </a:ext>
            </a:extLst>
          </p:cNvPr>
          <p:cNvSpPr>
            <a:spLocks noGrp="1" noChangeArrowheads="1"/>
          </p:cNvSpPr>
          <p:nvPr>
            <p:ph type="body" idx="4294967295"/>
          </p:nvPr>
        </p:nvSpPr>
        <p:spPr>
          <a:xfrm>
            <a:off x="1503947" y="1732547"/>
            <a:ext cx="9432757" cy="4221163"/>
          </a:xfrm>
        </p:spPr>
        <p:txBody>
          <a:bodyPr>
            <a:normAutofit/>
          </a:bodyPr>
          <a:lstStyle/>
          <a:p>
            <a:pPr eaLnBrk="1" hangingPunct="1">
              <a:lnSpc>
                <a:spcPct val="90000"/>
              </a:lnSpc>
              <a:buFontTx/>
              <a:buNone/>
            </a:pPr>
            <a:r>
              <a:rPr lang="en-US" altLang="en-US" dirty="0"/>
              <a:t>“Come now, you who would indulge a better curiosity; if you would apply it to the business of salvation, run over to the apostolic churches, in which the very thrones of the apostles are still pre-eminent in their places, in which </a:t>
            </a:r>
            <a:r>
              <a:rPr lang="en-US" altLang="en-US" i="1" u="sng" dirty="0"/>
              <a:t>their authentic writings</a:t>
            </a:r>
            <a:r>
              <a:rPr lang="en-US" altLang="en-US" dirty="0"/>
              <a:t> are read, uttering the voice and representing the face of each of them severally.”        </a:t>
            </a:r>
          </a:p>
          <a:p>
            <a:pPr eaLnBrk="1" hangingPunct="1">
              <a:lnSpc>
                <a:spcPct val="90000"/>
              </a:lnSpc>
              <a:buFontTx/>
              <a:buNone/>
            </a:pPr>
            <a:r>
              <a:rPr lang="en-US" altLang="en-US" dirty="0"/>
              <a:t>               (Tertullian, </a:t>
            </a:r>
            <a:r>
              <a:rPr lang="en-US" altLang="en-US" i="1" dirty="0"/>
              <a:t>Prescription against Heretics</a:t>
            </a:r>
            <a:r>
              <a:rPr lang="en-US" altLang="en-US" dirty="0"/>
              <a:t>, 36) </a:t>
            </a:r>
          </a:p>
        </p:txBody>
      </p:sp>
      <p:pic>
        <p:nvPicPr>
          <p:cNvPr id="243716" name="Picture 10">
            <a:extLst>
              <a:ext uri="{FF2B5EF4-FFF2-40B4-BE49-F238E27FC236}">
                <a16:creationId xmlns:a16="http://schemas.microsoft.com/office/drawing/2014/main" id="{7A48CCE2-F464-69B2-A13D-C070F4252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11" t="-1970" r="31783"/>
          <a:stretch>
            <a:fillRect/>
          </a:stretch>
        </p:blipFill>
        <p:spPr bwMode="auto">
          <a:xfrm>
            <a:off x="332874" y="0"/>
            <a:ext cx="8032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06339D5B-119E-73E1-30B0-5C0DAFA9C7EE}"/>
              </a:ext>
            </a:extLst>
          </p:cNvPr>
          <p:cNvSpPr>
            <a:spLocks noGrp="1" noChangeArrowheads="1"/>
          </p:cNvSpPr>
          <p:nvPr>
            <p:ph type="title"/>
          </p:nvPr>
        </p:nvSpPr>
        <p:spPr>
          <a:xfrm>
            <a:off x="1112085" y="0"/>
            <a:ext cx="10402135" cy="1676400"/>
          </a:xfrm>
        </p:spPr>
        <p:txBody>
          <a:bodyPr>
            <a:normAutofit/>
          </a:bodyPr>
          <a:lstStyle/>
          <a:p>
            <a:pPr eaLnBrk="1" hangingPunct="1"/>
            <a:r>
              <a:rPr lang="en-US" altLang="en-US" sz="3600" dirty="0"/>
              <a:t>Misleading Claim #1:  </a:t>
            </a:r>
            <a:br>
              <a:rPr lang="en-US" altLang="en-US" sz="3600" dirty="0"/>
            </a:br>
            <a:r>
              <a:rPr lang="en-US" altLang="en-US" sz="3600" dirty="0"/>
              <a:t>The manuscripts of the New Testament are late and leave us in doubt</a:t>
            </a:r>
          </a:p>
        </p:txBody>
      </p:sp>
      <p:sp>
        <p:nvSpPr>
          <p:cNvPr id="244739" name="Rectangle 3">
            <a:extLst>
              <a:ext uri="{FF2B5EF4-FFF2-40B4-BE49-F238E27FC236}">
                <a16:creationId xmlns:a16="http://schemas.microsoft.com/office/drawing/2014/main" id="{25448D12-83CF-30D3-53AC-6728D9ECFC44}"/>
              </a:ext>
            </a:extLst>
          </p:cNvPr>
          <p:cNvSpPr>
            <a:spLocks noGrp="1" noChangeArrowheads="1"/>
          </p:cNvSpPr>
          <p:nvPr>
            <p:ph type="body" idx="1"/>
          </p:nvPr>
        </p:nvSpPr>
        <p:spPr>
          <a:xfrm>
            <a:off x="2819400" y="1828800"/>
            <a:ext cx="7391400" cy="5029200"/>
          </a:xfrm>
        </p:spPr>
        <p:txBody>
          <a:bodyPr/>
          <a:lstStyle/>
          <a:p>
            <a:pPr eaLnBrk="1" hangingPunct="1">
              <a:lnSpc>
                <a:spcPct val="90000"/>
              </a:lnSpc>
              <a:buFontTx/>
              <a:buNone/>
            </a:pPr>
            <a:endParaRPr lang="en-US" altLang="en-US" sz="2800" i="1"/>
          </a:p>
          <a:p>
            <a:pPr eaLnBrk="1" hangingPunct="1">
              <a:lnSpc>
                <a:spcPct val="90000"/>
              </a:lnSpc>
              <a:buFontTx/>
              <a:buNone/>
            </a:pPr>
            <a:r>
              <a:rPr lang="en-US" altLang="en-US" sz="2800" i="1"/>
              <a:t>			</a:t>
            </a:r>
          </a:p>
          <a:p>
            <a:pPr eaLnBrk="1" hangingPunct="1">
              <a:lnSpc>
                <a:spcPct val="90000"/>
              </a:lnSpc>
              <a:buFontTx/>
              <a:buNone/>
            </a:pPr>
            <a:endParaRPr lang="en-US" altLang="en-US" sz="2800"/>
          </a:p>
        </p:txBody>
      </p:sp>
      <p:pic>
        <p:nvPicPr>
          <p:cNvPr id="244740" name="Picture 4">
            <a:extLst>
              <a:ext uri="{FF2B5EF4-FFF2-40B4-BE49-F238E27FC236}">
                <a16:creationId xmlns:a16="http://schemas.microsoft.com/office/drawing/2014/main" id="{EA67AA4C-13B0-0BF3-B29C-71EF8B263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11" t="-1970" r="31783"/>
          <a:stretch>
            <a:fillRect/>
          </a:stretch>
        </p:blipFill>
        <p:spPr bwMode="auto">
          <a:xfrm>
            <a:off x="308811" y="0"/>
            <a:ext cx="8032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a:extLst>
              <a:ext uri="{FF2B5EF4-FFF2-40B4-BE49-F238E27FC236}">
                <a16:creationId xmlns:a16="http://schemas.microsoft.com/office/drawing/2014/main" id="{03ACCC55-7FE6-1F41-4A20-897BEF51A2A8}"/>
              </a:ext>
            </a:extLst>
          </p:cNvPr>
          <p:cNvSpPr txBox="1">
            <a:spLocks noChangeArrowheads="1"/>
          </p:cNvSpPr>
          <p:nvPr/>
        </p:nvSpPr>
        <p:spPr bwMode="auto">
          <a:xfrm>
            <a:off x="1588169" y="1952297"/>
            <a:ext cx="1040213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b="1">
                <a:solidFill>
                  <a:schemeClr val="tx1"/>
                </a:solidFill>
                <a:latin typeface="Arial" panose="020B0604020202020204" pitchFamily="34" charset="0"/>
                <a:cs typeface="Arial" panose="020B0604020202020204" pitchFamily="34" charset="0"/>
              </a:defRPr>
            </a:lvl1pPr>
            <a:lvl2pPr marL="800100" indent="-342900">
              <a:defRPr sz="2400" b="1">
                <a:solidFill>
                  <a:schemeClr val="tx1"/>
                </a:solidFill>
                <a:latin typeface="Arial" panose="020B0604020202020204" pitchFamily="34" charset="0"/>
                <a:cs typeface="Arial" panose="020B0604020202020204" pitchFamily="34" charset="0"/>
              </a:defRPr>
            </a:lvl2pPr>
            <a:lvl3pPr marL="1257300" indent="-342900">
              <a:defRPr sz="2400" b="1">
                <a:solidFill>
                  <a:schemeClr val="tx1"/>
                </a:solidFill>
                <a:latin typeface="Arial" panose="020B0604020202020204" pitchFamily="34" charset="0"/>
                <a:cs typeface="Arial" panose="020B0604020202020204" pitchFamily="34" charset="0"/>
              </a:defRPr>
            </a:lvl3pPr>
            <a:lvl4pPr marL="1714500" indent="-342900">
              <a:defRPr sz="2400" b="1">
                <a:solidFill>
                  <a:schemeClr val="tx1"/>
                </a:solidFill>
                <a:latin typeface="Arial" panose="020B0604020202020204" pitchFamily="34" charset="0"/>
                <a:cs typeface="Arial" panose="020B0604020202020204" pitchFamily="34" charset="0"/>
              </a:defRPr>
            </a:lvl4pPr>
            <a:lvl5pPr marL="2171700" indent="-342900">
              <a:defRPr sz="2400"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0" dirty="0">
                <a:solidFill>
                  <a:srgbClr val="000000"/>
                </a:solidFill>
              </a:rPr>
              <a:t>TO THE CONTRARY:</a:t>
            </a:r>
          </a:p>
          <a:p>
            <a:pPr eaLnBrk="1" hangingPunct="1">
              <a:spcBef>
                <a:spcPct val="50000"/>
              </a:spcBef>
            </a:pPr>
            <a:r>
              <a:rPr lang="en-US" altLang="en-US" sz="2800" dirty="0">
                <a:solidFill>
                  <a:srgbClr val="000000"/>
                </a:solidFill>
              </a:rPr>
              <a:t>1. Many important manuscripts survive from 1-2 hundred years after the completion of the New Testament 	</a:t>
            </a:r>
          </a:p>
          <a:p>
            <a:pPr eaLnBrk="1" hangingPunct="1">
              <a:spcBef>
                <a:spcPct val="50000"/>
              </a:spcBef>
            </a:pPr>
            <a:endParaRPr lang="en-US" altLang="en-US" sz="2800" dirty="0">
              <a:solidFill>
                <a:srgbClr val="000000"/>
              </a:solidFill>
            </a:endParaRPr>
          </a:p>
          <a:p>
            <a:pPr eaLnBrk="1" hangingPunct="1">
              <a:spcBef>
                <a:spcPct val="50000"/>
              </a:spcBef>
              <a:buFontTx/>
              <a:buAutoNum type="arabicPeriod" startAt="2"/>
            </a:pPr>
            <a:r>
              <a:rPr lang="en-US" altLang="en-US" sz="2800" dirty="0">
                <a:solidFill>
                  <a:srgbClr val="000000"/>
                </a:solidFill>
              </a:rPr>
              <a:t>The New Testament manuscripts stand closer to the original and are more plentiful than any other ancient literature.</a:t>
            </a:r>
          </a:p>
          <a:p>
            <a:pPr eaLnBrk="1" hangingPunct="1">
              <a:spcBef>
                <a:spcPct val="50000"/>
              </a:spcBef>
              <a:buFontTx/>
              <a:buAutoNum type="arabicPeriod" startAt="2"/>
            </a:pPr>
            <a:endParaRPr lang="en-US" altLang="en-US" sz="2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81">
                                            <p:txEl>
                                              <p:pRg st="3" end="3"/>
                                            </p:txEl>
                                          </p:spTgt>
                                        </p:tgtEl>
                                        <p:attrNameLst>
                                          <p:attrName>style.visibility</p:attrName>
                                        </p:attrNameLst>
                                      </p:cBhvr>
                                      <p:to>
                                        <p:strVal val="visible"/>
                                      </p:to>
                                    </p:set>
                                    <p:animEffect transition="in" filter="blinds(horizontal)">
                                      <p:cBhvr>
                                        <p:cTn id="7" dur="500"/>
                                        <p:tgtEl>
                                          <p:spTgt spid="757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4">
            <a:extLst>
              <a:ext uri="{FF2B5EF4-FFF2-40B4-BE49-F238E27FC236}">
                <a16:creationId xmlns:a16="http://schemas.microsoft.com/office/drawing/2014/main" id="{8F6A2833-20C3-0AC8-9549-592B90A81912}"/>
              </a:ext>
            </a:extLst>
          </p:cNvPr>
          <p:cNvSpPr>
            <a:spLocks noGrp="1" noChangeArrowheads="1"/>
          </p:cNvSpPr>
          <p:nvPr>
            <p:ph type="title"/>
          </p:nvPr>
        </p:nvSpPr>
        <p:spPr>
          <a:xfrm>
            <a:off x="1524000" y="54801"/>
            <a:ext cx="9144000" cy="1143000"/>
          </a:xfrm>
        </p:spPr>
        <p:txBody>
          <a:bodyPr>
            <a:normAutofit fontScale="90000"/>
          </a:bodyPr>
          <a:lstStyle/>
          <a:p>
            <a:pPr eaLnBrk="1" hangingPunct="1"/>
            <a:r>
              <a:rPr lang="en-US" altLang="en-US" sz="3200" dirty="0"/>
              <a:t>The manuscript evidence for the New Testament is greater than any other ancient text</a:t>
            </a:r>
          </a:p>
        </p:txBody>
      </p:sp>
      <p:grpSp>
        <p:nvGrpSpPr>
          <p:cNvPr id="246787" name="Group 5">
            <a:extLst>
              <a:ext uri="{FF2B5EF4-FFF2-40B4-BE49-F238E27FC236}">
                <a16:creationId xmlns:a16="http://schemas.microsoft.com/office/drawing/2014/main" id="{BAB64E27-6492-9EC9-A2EA-5D6751B95347}"/>
              </a:ext>
            </a:extLst>
          </p:cNvPr>
          <p:cNvGrpSpPr>
            <a:grpSpLocks/>
          </p:cNvGrpSpPr>
          <p:nvPr/>
        </p:nvGrpSpPr>
        <p:grpSpPr bwMode="auto">
          <a:xfrm>
            <a:off x="505326" y="1197801"/>
            <a:ext cx="11032957" cy="5515820"/>
            <a:chOff x="-3" y="-3"/>
            <a:chExt cx="4756" cy="4321"/>
          </a:xfrm>
        </p:grpSpPr>
        <p:grpSp>
          <p:nvGrpSpPr>
            <p:cNvPr id="246790" name="Group 6">
              <a:extLst>
                <a:ext uri="{FF2B5EF4-FFF2-40B4-BE49-F238E27FC236}">
                  <a16:creationId xmlns:a16="http://schemas.microsoft.com/office/drawing/2014/main" id="{E0006931-7162-FB81-D6B4-636D1BA667FF}"/>
                </a:ext>
              </a:extLst>
            </p:cNvPr>
            <p:cNvGrpSpPr>
              <a:grpSpLocks/>
            </p:cNvGrpSpPr>
            <p:nvPr/>
          </p:nvGrpSpPr>
          <p:grpSpPr bwMode="auto">
            <a:xfrm>
              <a:off x="0" y="0"/>
              <a:ext cx="4750" cy="4315"/>
              <a:chOff x="0" y="0"/>
              <a:chExt cx="4750" cy="4315"/>
            </a:xfrm>
          </p:grpSpPr>
          <p:grpSp>
            <p:nvGrpSpPr>
              <p:cNvPr id="246792" name="Group 7">
                <a:extLst>
                  <a:ext uri="{FF2B5EF4-FFF2-40B4-BE49-F238E27FC236}">
                    <a16:creationId xmlns:a16="http://schemas.microsoft.com/office/drawing/2014/main" id="{610256A2-5550-C926-310A-46ACECDA1889}"/>
                  </a:ext>
                </a:extLst>
              </p:cNvPr>
              <p:cNvGrpSpPr>
                <a:grpSpLocks/>
              </p:cNvGrpSpPr>
              <p:nvPr/>
            </p:nvGrpSpPr>
            <p:grpSpPr bwMode="auto">
              <a:xfrm>
                <a:off x="0" y="0"/>
                <a:ext cx="854" cy="422"/>
                <a:chOff x="0" y="0"/>
                <a:chExt cx="854" cy="422"/>
              </a:xfrm>
            </p:grpSpPr>
            <p:sp>
              <p:nvSpPr>
                <p:cNvPr id="247013" name="Rectangle 8">
                  <a:extLst>
                    <a:ext uri="{FF2B5EF4-FFF2-40B4-BE49-F238E27FC236}">
                      <a16:creationId xmlns:a16="http://schemas.microsoft.com/office/drawing/2014/main" id="{3A3081EE-47C1-FCD1-494C-A1DDF1C0E622}"/>
                    </a:ext>
                  </a:extLst>
                </p:cNvPr>
                <p:cNvSpPr>
                  <a:spLocks noChangeArrowheads="1"/>
                </p:cNvSpPr>
                <p:nvPr/>
              </p:nvSpPr>
              <p:spPr bwMode="auto">
                <a:xfrm>
                  <a:off x="0" y="0"/>
                  <a:ext cx="854"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7014" name="Group 9">
                  <a:extLst>
                    <a:ext uri="{FF2B5EF4-FFF2-40B4-BE49-F238E27FC236}">
                      <a16:creationId xmlns:a16="http://schemas.microsoft.com/office/drawing/2014/main" id="{EA5FD27B-B481-3B6F-2610-0BF152744AAA}"/>
                    </a:ext>
                  </a:extLst>
                </p:cNvPr>
                <p:cNvGrpSpPr>
                  <a:grpSpLocks/>
                </p:cNvGrpSpPr>
                <p:nvPr/>
              </p:nvGrpSpPr>
              <p:grpSpPr bwMode="auto">
                <a:xfrm>
                  <a:off x="0" y="0"/>
                  <a:ext cx="854" cy="422"/>
                  <a:chOff x="0" y="0"/>
                  <a:chExt cx="854" cy="422"/>
                </a:xfrm>
              </p:grpSpPr>
              <p:sp>
                <p:nvSpPr>
                  <p:cNvPr id="247015" name="Rectangle 10">
                    <a:extLst>
                      <a:ext uri="{FF2B5EF4-FFF2-40B4-BE49-F238E27FC236}">
                        <a16:creationId xmlns:a16="http://schemas.microsoft.com/office/drawing/2014/main" id="{2587EF79-3592-06D8-D88F-876B1E582869}"/>
                      </a:ext>
                    </a:extLst>
                  </p:cNvPr>
                  <p:cNvSpPr>
                    <a:spLocks noChangeArrowheads="1"/>
                  </p:cNvSpPr>
                  <p:nvPr/>
                </p:nvSpPr>
                <p:spPr bwMode="auto">
                  <a:xfrm>
                    <a:off x="43" y="0"/>
                    <a:ext cx="768"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Author </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7016" name="Rectangle 11">
                    <a:extLst>
                      <a:ext uri="{FF2B5EF4-FFF2-40B4-BE49-F238E27FC236}">
                        <a16:creationId xmlns:a16="http://schemas.microsoft.com/office/drawing/2014/main" id="{99147C35-4FFB-59E6-B14B-D16794D4DE8D}"/>
                      </a:ext>
                    </a:extLst>
                  </p:cNvPr>
                  <p:cNvSpPr>
                    <a:spLocks noChangeArrowheads="1"/>
                  </p:cNvSpPr>
                  <p:nvPr/>
                </p:nvSpPr>
                <p:spPr bwMode="auto">
                  <a:xfrm>
                    <a:off x="0" y="0"/>
                    <a:ext cx="854"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793" name="Group 12">
                <a:extLst>
                  <a:ext uri="{FF2B5EF4-FFF2-40B4-BE49-F238E27FC236}">
                    <a16:creationId xmlns:a16="http://schemas.microsoft.com/office/drawing/2014/main" id="{ABCE7927-C202-679D-C95A-5297FB0F6B59}"/>
                  </a:ext>
                </a:extLst>
              </p:cNvPr>
              <p:cNvGrpSpPr>
                <a:grpSpLocks/>
              </p:cNvGrpSpPr>
              <p:nvPr/>
            </p:nvGrpSpPr>
            <p:grpSpPr bwMode="auto">
              <a:xfrm>
                <a:off x="854" y="0"/>
                <a:ext cx="998" cy="422"/>
                <a:chOff x="854" y="0"/>
                <a:chExt cx="998" cy="422"/>
              </a:xfrm>
            </p:grpSpPr>
            <p:sp>
              <p:nvSpPr>
                <p:cNvPr id="247009" name="Rectangle 13">
                  <a:extLst>
                    <a:ext uri="{FF2B5EF4-FFF2-40B4-BE49-F238E27FC236}">
                      <a16:creationId xmlns:a16="http://schemas.microsoft.com/office/drawing/2014/main" id="{F8119B97-2AB7-DC9F-0555-2547850AF8E0}"/>
                    </a:ext>
                  </a:extLst>
                </p:cNvPr>
                <p:cNvSpPr>
                  <a:spLocks noChangeArrowheads="1"/>
                </p:cNvSpPr>
                <p:nvPr/>
              </p:nvSpPr>
              <p:spPr bwMode="auto">
                <a:xfrm>
                  <a:off x="854" y="0"/>
                  <a:ext cx="998"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7010" name="Group 14">
                  <a:extLst>
                    <a:ext uri="{FF2B5EF4-FFF2-40B4-BE49-F238E27FC236}">
                      <a16:creationId xmlns:a16="http://schemas.microsoft.com/office/drawing/2014/main" id="{6EF3471C-BA60-23F5-2FE2-12A9ABC0EA96}"/>
                    </a:ext>
                  </a:extLst>
                </p:cNvPr>
                <p:cNvGrpSpPr>
                  <a:grpSpLocks/>
                </p:cNvGrpSpPr>
                <p:nvPr/>
              </p:nvGrpSpPr>
              <p:grpSpPr bwMode="auto">
                <a:xfrm>
                  <a:off x="854" y="0"/>
                  <a:ext cx="998" cy="422"/>
                  <a:chOff x="854" y="0"/>
                  <a:chExt cx="998" cy="422"/>
                </a:xfrm>
              </p:grpSpPr>
              <p:sp>
                <p:nvSpPr>
                  <p:cNvPr id="247011" name="Rectangle 15">
                    <a:extLst>
                      <a:ext uri="{FF2B5EF4-FFF2-40B4-BE49-F238E27FC236}">
                        <a16:creationId xmlns:a16="http://schemas.microsoft.com/office/drawing/2014/main" id="{667A2E48-EE59-BC43-8233-B7A09B314531}"/>
                      </a:ext>
                    </a:extLst>
                  </p:cNvPr>
                  <p:cNvSpPr>
                    <a:spLocks noChangeArrowheads="1"/>
                  </p:cNvSpPr>
                  <p:nvPr/>
                </p:nvSpPr>
                <p:spPr bwMode="auto">
                  <a:xfrm>
                    <a:off x="897" y="0"/>
                    <a:ext cx="912"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Book</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7012" name="Rectangle 16">
                    <a:extLst>
                      <a:ext uri="{FF2B5EF4-FFF2-40B4-BE49-F238E27FC236}">
                        <a16:creationId xmlns:a16="http://schemas.microsoft.com/office/drawing/2014/main" id="{4E6A84C0-9511-88B2-5E66-89B86F3485B0}"/>
                      </a:ext>
                    </a:extLst>
                  </p:cNvPr>
                  <p:cNvSpPr>
                    <a:spLocks noChangeArrowheads="1"/>
                  </p:cNvSpPr>
                  <p:nvPr/>
                </p:nvSpPr>
                <p:spPr bwMode="auto">
                  <a:xfrm>
                    <a:off x="854" y="0"/>
                    <a:ext cx="99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794" name="Group 17">
                <a:extLst>
                  <a:ext uri="{FF2B5EF4-FFF2-40B4-BE49-F238E27FC236}">
                    <a16:creationId xmlns:a16="http://schemas.microsoft.com/office/drawing/2014/main" id="{18C3C0C4-16BF-A579-83D4-C77BF364CAB5}"/>
                  </a:ext>
                </a:extLst>
              </p:cNvPr>
              <p:cNvGrpSpPr>
                <a:grpSpLocks/>
              </p:cNvGrpSpPr>
              <p:nvPr/>
            </p:nvGrpSpPr>
            <p:grpSpPr bwMode="auto">
              <a:xfrm>
                <a:off x="1852" y="0"/>
                <a:ext cx="902" cy="422"/>
                <a:chOff x="1852" y="0"/>
                <a:chExt cx="902" cy="422"/>
              </a:xfrm>
            </p:grpSpPr>
            <p:sp>
              <p:nvSpPr>
                <p:cNvPr id="247005" name="Rectangle 18">
                  <a:extLst>
                    <a:ext uri="{FF2B5EF4-FFF2-40B4-BE49-F238E27FC236}">
                      <a16:creationId xmlns:a16="http://schemas.microsoft.com/office/drawing/2014/main" id="{456BC041-BE7D-7709-72FE-6455D50456EF}"/>
                    </a:ext>
                  </a:extLst>
                </p:cNvPr>
                <p:cNvSpPr>
                  <a:spLocks noChangeArrowheads="1"/>
                </p:cNvSpPr>
                <p:nvPr/>
              </p:nvSpPr>
              <p:spPr bwMode="auto">
                <a:xfrm>
                  <a:off x="1852" y="0"/>
                  <a:ext cx="902"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7006" name="Group 19">
                  <a:extLst>
                    <a:ext uri="{FF2B5EF4-FFF2-40B4-BE49-F238E27FC236}">
                      <a16:creationId xmlns:a16="http://schemas.microsoft.com/office/drawing/2014/main" id="{06AF592F-F0F8-D7D6-6DC6-C7F92A558744}"/>
                    </a:ext>
                  </a:extLst>
                </p:cNvPr>
                <p:cNvGrpSpPr>
                  <a:grpSpLocks/>
                </p:cNvGrpSpPr>
                <p:nvPr/>
              </p:nvGrpSpPr>
              <p:grpSpPr bwMode="auto">
                <a:xfrm>
                  <a:off x="1852" y="0"/>
                  <a:ext cx="902" cy="422"/>
                  <a:chOff x="1852" y="0"/>
                  <a:chExt cx="902" cy="422"/>
                </a:xfrm>
              </p:grpSpPr>
              <p:sp>
                <p:nvSpPr>
                  <p:cNvPr id="247007" name="Rectangle 20">
                    <a:extLst>
                      <a:ext uri="{FF2B5EF4-FFF2-40B4-BE49-F238E27FC236}">
                        <a16:creationId xmlns:a16="http://schemas.microsoft.com/office/drawing/2014/main" id="{A179A087-D7F9-699C-7259-23FA7DEA796E}"/>
                      </a:ext>
                    </a:extLst>
                  </p:cNvPr>
                  <p:cNvSpPr>
                    <a:spLocks noChangeArrowheads="1"/>
                  </p:cNvSpPr>
                  <p:nvPr/>
                </p:nvSpPr>
                <p:spPr bwMode="auto">
                  <a:xfrm>
                    <a:off x="1895" y="0"/>
                    <a:ext cx="816"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Written</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7008" name="Rectangle 21">
                    <a:extLst>
                      <a:ext uri="{FF2B5EF4-FFF2-40B4-BE49-F238E27FC236}">
                        <a16:creationId xmlns:a16="http://schemas.microsoft.com/office/drawing/2014/main" id="{C94E77A8-F318-47AE-F82D-D9BCAEECA801}"/>
                      </a:ext>
                    </a:extLst>
                  </p:cNvPr>
                  <p:cNvSpPr>
                    <a:spLocks noChangeArrowheads="1"/>
                  </p:cNvSpPr>
                  <p:nvPr/>
                </p:nvSpPr>
                <p:spPr bwMode="auto">
                  <a:xfrm>
                    <a:off x="1852" y="0"/>
                    <a:ext cx="902"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795" name="Group 22">
                <a:extLst>
                  <a:ext uri="{FF2B5EF4-FFF2-40B4-BE49-F238E27FC236}">
                    <a16:creationId xmlns:a16="http://schemas.microsoft.com/office/drawing/2014/main" id="{4637654F-71CD-88F1-7074-901BA2051126}"/>
                  </a:ext>
                </a:extLst>
              </p:cNvPr>
              <p:cNvGrpSpPr>
                <a:grpSpLocks/>
              </p:cNvGrpSpPr>
              <p:nvPr/>
            </p:nvGrpSpPr>
            <p:grpSpPr bwMode="auto">
              <a:xfrm>
                <a:off x="2754" y="0"/>
                <a:ext cx="1238" cy="422"/>
                <a:chOff x="2754" y="0"/>
                <a:chExt cx="1238" cy="422"/>
              </a:xfrm>
            </p:grpSpPr>
            <p:sp>
              <p:nvSpPr>
                <p:cNvPr id="247001" name="Rectangle 23">
                  <a:extLst>
                    <a:ext uri="{FF2B5EF4-FFF2-40B4-BE49-F238E27FC236}">
                      <a16:creationId xmlns:a16="http://schemas.microsoft.com/office/drawing/2014/main" id="{F3815CE5-98FF-2B1E-5F90-FE39FC65A7F3}"/>
                    </a:ext>
                  </a:extLst>
                </p:cNvPr>
                <p:cNvSpPr>
                  <a:spLocks noChangeArrowheads="1"/>
                </p:cNvSpPr>
                <p:nvPr/>
              </p:nvSpPr>
              <p:spPr bwMode="auto">
                <a:xfrm>
                  <a:off x="2754" y="0"/>
                  <a:ext cx="1238"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7002" name="Group 24">
                  <a:extLst>
                    <a:ext uri="{FF2B5EF4-FFF2-40B4-BE49-F238E27FC236}">
                      <a16:creationId xmlns:a16="http://schemas.microsoft.com/office/drawing/2014/main" id="{B501BB4B-B6A4-9B41-0CA4-98AFFFB0435A}"/>
                    </a:ext>
                  </a:extLst>
                </p:cNvPr>
                <p:cNvGrpSpPr>
                  <a:grpSpLocks/>
                </p:cNvGrpSpPr>
                <p:nvPr/>
              </p:nvGrpSpPr>
              <p:grpSpPr bwMode="auto">
                <a:xfrm>
                  <a:off x="2754" y="0"/>
                  <a:ext cx="1238" cy="422"/>
                  <a:chOff x="2754" y="0"/>
                  <a:chExt cx="1238" cy="422"/>
                </a:xfrm>
              </p:grpSpPr>
              <p:sp>
                <p:nvSpPr>
                  <p:cNvPr id="247003" name="Rectangle 25">
                    <a:extLst>
                      <a:ext uri="{FF2B5EF4-FFF2-40B4-BE49-F238E27FC236}">
                        <a16:creationId xmlns:a16="http://schemas.microsoft.com/office/drawing/2014/main" id="{C2D9DC24-57C2-E6F7-AEDB-7754FBFDE96F}"/>
                      </a:ext>
                    </a:extLst>
                  </p:cNvPr>
                  <p:cNvSpPr>
                    <a:spLocks noChangeArrowheads="1"/>
                  </p:cNvSpPr>
                  <p:nvPr/>
                </p:nvSpPr>
                <p:spPr bwMode="auto">
                  <a:xfrm>
                    <a:off x="2797" y="0"/>
                    <a:ext cx="1152"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rPr>
                      <a:t>Earliest Copy</a:t>
                    </a: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7004" name="Rectangle 26">
                    <a:extLst>
                      <a:ext uri="{FF2B5EF4-FFF2-40B4-BE49-F238E27FC236}">
                        <a16:creationId xmlns:a16="http://schemas.microsoft.com/office/drawing/2014/main" id="{371BDF80-551C-58A8-FE21-021AF7329BF8}"/>
                      </a:ext>
                    </a:extLst>
                  </p:cNvPr>
                  <p:cNvSpPr>
                    <a:spLocks noChangeArrowheads="1"/>
                  </p:cNvSpPr>
                  <p:nvPr/>
                </p:nvSpPr>
                <p:spPr bwMode="auto">
                  <a:xfrm>
                    <a:off x="2754" y="0"/>
                    <a:ext cx="123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796" name="Group 27">
                <a:extLst>
                  <a:ext uri="{FF2B5EF4-FFF2-40B4-BE49-F238E27FC236}">
                    <a16:creationId xmlns:a16="http://schemas.microsoft.com/office/drawing/2014/main" id="{B9B92109-E475-ED97-790E-25B415683010}"/>
                  </a:ext>
                </a:extLst>
              </p:cNvPr>
              <p:cNvGrpSpPr>
                <a:grpSpLocks/>
              </p:cNvGrpSpPr>
              <p:nvPr/>
            </p:nvGrpSpPr>
            <p:grpSpPr bwMode="auto">
              <a:xfrm>
                <a:off x="3992" y="0"/>
                <a:ext cx="758" cy="422"/>
                <a:chOff x="3992" y="0"/>
                <a:chExt cx="758" cy="422"/>
              </a:xfrm>
            </p:grpSpPr>
            <p:sp>
              <p:nvSpPr>
                <p:cNvPr id="246997" name="Rectangle 28">
                  <a:extLst>
                    <a:ext uri="{FF2B5EF4-FFF2-40B4-BE49-F238E27FC236}">
                      <a16:creationId xmlns:a16="http://schemas.microsoft.com/office/drawing/2014/main" id="{F08EAE96-9BC0-F7ED-C5A8-6E88470CD54C}"/>
                    </a:ext>
                  </a:extLst>
                </p:cNvPr>
                <p:cNvSpPr>
                  <a:spLocks noChangeArrowheads="1"/>
                </p:cNvSpPr>
                <p:nvPr/>
              </p:nvSpPr>
              <p:spPr bwMode="auto">
                <a:xfrm>
                  <a:off x="3992" y="0"/>
                  <a:ext cx="758"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98" name="Group 29">
                  <a:extLst>
                    <a:ext uri="{FF2B5EF4-FFF2-40B4-BE49-F238E27FC236}">
                      <a16:creationId xmlns:a16="http://schemas.microsoft.com/office/drawing/2014/main" id="{CD77BDE3-F5FA-CEB7-C09E-38AE046605D4}"/>
                    </a:ext>
                  </a:extLst>
                </p:cNvPr>
                <p:cNvGrpSpPr>
                  <a:grpSpLocks/>
                </p:cNvGrpSpPr>
                <p:nvPr/>
              </p:nvGrpSpPr>
              <p:grpSpPr bwMode="auto">
                <a:xfrm>
                  <a:off x="3992" y="0"/>
                  <a:ext cx="758" cy="422"/>
                  <a:chOff x="3992" y="0"/>
                  <a:chExt cx="758" cy="422"/>
                </a:xfrm>
              </p:grpSpPr>
              <p:sp>
                <p:nvSpPr>
                  <p:cNvPr id="246999" name="Rectangle 30">
                    <a:extLst>
                      <a:ext uri="{FF2B5EF4-FFF2-40B4-BE49-F238E27FC236}">
                        <a16:creationId xmlns:a16="http://schemas.microsoft.com/office/drawing/2014/main" id="{D80303CD-979C-9963-5347-6F99C6705113}"/>
                      </a:ext>
                    </a:extLst>
                  </p:cNvPr>
                  <p:cNvSpPr>
                    <a:spLocks noChangeArrowheads="1"/>
                  </p:cNvSpPr>
                  <p:nvPr/>
                </p:nvSpPr>
                <p:spPr bwMode="auto">
                  <a:xfrm>
                    <a:off x="4035" y="0"/>
                    <a:ext cx="672" cy="42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(X)</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7000" name="Rectangle 31">
                    <a:extLst>
                      <a:ext uri="{FF2B5EF4-FFF2-40B4-BE49-F238E27FC236}">
                        <a16:creationId xmlns:a16="http://schemas.microsoft.com/office/drawing/2014/main" id="{7E7B07AA-A80E-F3B5-1ED4-5D5C7D2C7180}"/>
                      </a:ext>
                    </a:extLst>
                  </p:cNvPr>
                  <p:cNvSpPr>
                    <a:spLocks noChangeArrowheads="1"/>
                  </p:cNvSpPr>
                  <p:nvPr/>
                </p:nvSpPr>
                <p:spPr bwMode="auto">
                  <a:xfrm>
                    <a:off x="3992" y="0"/>
                    <a:ext cx="75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797" name="Group 32">
                <a:extLst>
                  <a:ext uri="{FF2B5EF4-FFF2-40B4-BE49-F238E27FC236}">
                    <a16:creationId xmlns:a16="http://schemas.microsoft.com/office/drawing/2014/main" id="{26BD56DE-5035-DFE2-C5CA-84B38D39BA32}"/>
                  </a:ext>
                </a:extLst>
              </p:cNvPr>
              <p:cNvGrpSpPr>
                <a:grpSpLocks/>
              </p:cNvGrpSpPr>
              <p:nvPr/>
            </p:nvGrpSpPr>
            <p:grpSpPr bwMode="auto">
              <a:xfrm>
                <a:off x="0" y="422"/>
                <a:ext cx="854" cy="422"/>
                <a:chOff x="0" y="422"/>
                <a:chExt cx="854" cy="422"/>
              </a:xfrm>
            </p:grpSpPr>
            <p:sp>
              <p:nvSpPr>
                <p:cNvPr id="246993" name="Rectangle 33">
                  <a:extLst>
                    <a:ext uri="{FF2B5EF4-FFF2-40B4-BE49-F238E27FC236}">
                      <a16:creationId xmlns:a16="http://schemas.microsoft.com/office/drawing/2014/main" id="{F282F2D6-9B98-0AD5-02BA-D5C19B189618}"/>
                    </a:ext>
                  </a:extLst>
                </p:cNvPr>
                <p:cNvSpPr>
                  <a:spLocks noChangeArrowheads="1"/>
                </p:cNvSpPr>
                <p:nvPr/>
              </p:nvSpPr>
              <p:spPr bwMode="auto">
                <a:xfrm>
                  <a:off x="0" y="422"/>
                  <a:ext cx="854"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94" name="Group 34">
                  <a:extLst>
                    <a:ext uri="{FF2B5EF4-FFF2-40B4-BE49-F238E27FC236}">
                      <a16:creationId xmlns:a16="http://schemas.microsoft.com/office/drawing/2014/main" id="{9FC5A064-E2A9-0DD5-B8BD-72F81BB533F5}"/>
                    </a:ext>
                  </a:extLst>
                </p:cNvPr>
                <p:cNvGrpSpPr>
                  <a:grpSpLocks/>
                </p:cNvGrpSpPr>
                <p:nvPr/>
              </p:nvGrpSpPr>
              <p:grpSpPr bwMode="auto">
                <a:xfrm>
                  <a:off x="0" y="422"/>
                  <a:ext cx="854" cy="422"/>
                  <a:chOff x="0" y="422"/>
                  <a:chExt cx="854" cy="422"/>
                </a:xfrm>
              </p:grpSpPr>
              <p:sp>
                <p:nvSpPr>
                  <p:cNvPr id="246995" name="Rectangle 35">
                    <a:extLst>
                      <a:ext uri="{FF2B5EF4-FFF2-40B4-BE49-F238E27FC236}">
                        <a16:creationId xmlns:a16="http://schemas.microsoft.com/office/drawing/2014/main" id="{35ED26F2-35BB-6596-9857-1B3F07AB6372}"/>
                      </a:ext>
                    </a:extLst>
                  </p:cNvPr>
                  <p:cNvSpPr>
                    <a:spLocks noChangeArrowheads="1"/>
                  </p:cNvSpPr>
                  <p:nvPr/>
                </p:nvSpPr>
                <p:spPr bwMode="auto">
                  <a:xfrm>
                    <a:off x="43" y="422"/>
                    <a:ext cx="76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400" dirty="0">
                        <a:solidFill>
                          <a:srgbClr val="000000"/>
                        </a:solidFill>
                        <a:latin typeface="AvantGarde Bk BT" charset="0"/>
                        <a:cs typeface="Times New Roman" panose="02020603050405020304" pitchFamily="18" charset="0"/>
                      </a:rPr>
                      <a:t>Caesar</a:t>
                    </a:r>
                    <a:endParaRPr lang="en-GB" altLang="en-US" sz="1400" b="0"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endParaRPr lang="en-GB" altLang="en-US" sz="1400" b="0" dirty="0">
                      <a:solidFill>
                        <a:srgbClr val="000000"/>
                      </a:solidFill>
                      <a:latin typeface="Times New Roman" panose="02020603050405020304" pitchFamily="18" charset="0"/>
                    </a:endParaRPr>
                  </a:p>
                </p:txBody>
              </p:sp>
              <p:sp>
                <p:nvSpPr>
                  <p:cNvPr id="246996" name="Rectangle 36">
                    <a:extLst>
                      <a:ext uri="{FF2B5EF4-FFF2-40B4-BE49-F238E27FC236}">
                        <a16:creationId xmlns:a16="http://schemas.microsoft.com/office/drawing/2014/main" id="{789AE68A-ABF8-BEC6-AF26-D3F4A797214A}"/>
                      </a:ext>
                    </a:extLst>
                  </p:cNvPr>
                  <p:cNvSpPr>
                    <a:spLocks noChangeArrowheads="1"/>
                  </p:cNvSpPr>
                  <p:nvPr/>
                </p:nvSpPr>
                <p:spPr bwMode="auto">
                  <a:xfrm>
                    <a:off x="0" y="422"/>
                    <a:ext cx="854"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798" name="Group 37">
                <a:extLst>
                  <a:ext uri="{FF2B5EF4-FFF2-40B4-BE49-F238E27FC236}">
                    <a16:creationId xmlns:a16="http://schemas.microsoft.com/office/drawing/2014/main" id="{81A29FF4-673B-1F79-7811-F743D147F8C0}"/>
                  </a:ext>
                </a:extLst>
              </p:cNvPr>
              <p:cNvGrpSpPr>
                <a:grpSpLocks/>
              </p:cNvGrpSpPr>
              <p:nvPr/>
            </p:nvGrpSpPr>
            <p:grpSpPr bwMode="auto">
              <a:xfrm>
                <a:off x="854" y="422"/>
                <a:ext cx="998" cy="422"/>
                <a:chOff x="854" y="422"/>
                <a:chExt cx="998" cy="422"/>
              </a:xfrm>
            </p:grpSpPr>
            <p:sp>
              <p:nvSpPr>
                <p:cNvPr id="246989" name="Rectangle 38">
                  <a:extLst>
                    <a:ext uri="{FF2B5EF4-FFF2-40B4-BE49-F238E27FC236}">
                      <a16:creationId xmlns:a16="http://schemas.microsoft.com/office/drawing/2014/main" id="{76B779F6-BF37-7AC6-9B3C-D2B64F7CB436}"/>
                    </a:ext>
                  </a:extLst>
                </p:cNvPr>
                <p:cNvSpPr>
                  <a:spLocks noChangeArrowheads="1"/>
                </p:cNvSpPr>
                <p:nvPr/>
              </p:nvSpPr>
              <p:spPr bwMode="auto">
                <a:xfrm>
                  <a:off x="854" y="422"/>
                  <a:ext cx="99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90" name="Group 39">
                  <a:extLst>
                    <a:ext uri="{FF2B5EF4-FFF2-40B4-BE49-F238E27FC236}">
                      <a16:creationId xmlns:a16="http://schemas.microsoft.com/office/drawing/2014/main" id="{8D71CD06-83FF-086E-EE17-3E01B879B013}"/>
                    </a:ext>
                  </a:extLst>
                </p:cNvPr>
                <p:cNvGrpSpPr>
                  <a:grpSpLocks/>
                </p:cNvGrpSpPr>
                <p:nvPr/>
              </p:nvGrpSpPr>
              <p:grpSpPr bwMode="auto">
                <a:xfrm>
                  <a:off x="854" y="422"/>
                  <a:ext cx="998" cy="422"/>
                  <a:chOff x="854" y="422"/>
                  <a:chExt cx="998" cy="422"/>
                </a:xfrm>
              </p:grpSpPr>
              <p:sp>
                <p:nvSpPr>
                  <p:cNvPr id="246991" name="Rectangle 40">
                    <a:extLst>
                      <a:ext uri="{FF2B5EF4-FFF2-40B4-BE49-F238E27FC236}">
                        <a16:creationId xmlns:a16="http://schemas.microsoft.com/office/drawing/2014/main" id="{EBC35CD5-B4D7-8A5A-9DC3-281ED981D870}"/>
                      </a:ext>
                    </a:extLst>
                  </p:cNvPr>
                  <p:cNvSpPr>
                    <a:spLocks noChangeArrowheads="1"/>
                  </p:cNvSpPr>
                  <p:nvPr/>
                </p:nvSpPr>
                <p:spPr bwMode="auto">
                  <a:xfrm>
                    <a:off x="897" y="422"/>
                    <a:ext cx="91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rPr>
                      <a:t>Gallic Wars</a:t>
                    </a: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92" name="Rectangle 41">
                    <a:extLst>
                      <a:ext uri="{FF2B5EF4-FFF2-40B4-BE49-F238E27FC236}">
                        <a16:creationId xmlns:a16="http://schemas.microsoft.com/office/drawing/2014/main" id="{8908B374-8126-2FF6-1BF7-83AD1E4D178E}"/>
                      </a:ext>
                    </a:extLst>
                  </p:cNvPr>
                  <p:cNvSpPr>
                    <a:spLocks noChangeArrowheads="1"/>
                  </p:cNvSpPr>
                  <p:nvPr/>
                </p:nvSpPr>
                <p:spPr bwMode="auto">
                  <a:xfrm>
                    <a:off x="854" y="422"/>
                    <a:ext cx="99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799" name="Group 42">
                <a:extLst>
                  <a:ext uri="{FF2B5EF4-FFF2-40B4-BE49-F238E27FC236}">
                    <a16:creationId xmlns:a16="http://schemas.microsoft.com/office/drawing/2014/main" id="{48507F5C-D980-5E59-8903-6ECFB02A01A1}"/>
                  </a:ext>
                </a:extLst>
              </p:cNvPr>
              <p:cNvGrpSpPr>
                <a:grpSpLocks/>
              </p:cNvGrpSpPr>
              <p:nvPr/>
            </p:nvGrpSpPr>
            <p:grpSpPr bwMode="auto">
              <a:xfrm>
                <a:off x="1852" y="422"/>
                <a:ext cx="902" cy="422"/>
                <a:chOff x="1852" y="422"/>
                <a:chExt cx="902" cy="422"/>
              </a:xfrm>
            </p:grpSpPr>
            <p:sp>
              <p:nvSpPr>
                <p:cNvPr id="246985" name="Rectangle 43">
                  <a:extLst>
                    <a:ext uri="{FF2B5EF4-FFF2-40B4-BE49-F238E27FC236}">
                      <a16:creationId xmlns:a16="http://schemas.microsoft.com/office/drawing/2014/main" id="{E0F450DD-F6AB-F7BF-9951-2921266CCDAC}"/>
                    </a:ext>
                  </a:extLst>
                </p:cNvPr>
                <p:cNvSpPr>
                  <a:spLocks noChangeArrowheads="1"/>
                </p:cNvSpPr>
                <p:nvPr/>
              </p:nvSpPr>
              <p:spPr bwMode="auto">
                <a:xfrm>
                  <a:off x="1852" y="422"/>
                  <a:ext cx="90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86" name="Group 44">
                  <a:extLst>
                    <a:ext uri="{FF2B5EF4-FFF2-40B4-BE49-F238E27FC236}">
                      <a16:creationId xmlns:a16="http://schemas.microsoft.com/office/drawing/2014/main" id="{09E127C0-B368-1ED6-CAE1-8AB14803B8F7}"/>
                    </a:ext>
                  </a:extLst>
                </p:cNvPr>
                <p:cNvGrpSpPr>
                  <a:grpSpLocks/>
                </p:cNvGrpSpPr>
                <p:nvPr/>
              </p:nvGrpSpPr>
              <p:grpSpPr bwMode="auto">
                <a:xfrm>
                  <a:off x="1852" y="422"/>
                  <a:ext cx="902" cy="422"/>
                  <a:chOff x="1852" y="422"/>
                  <a:chExt cx="902" cy="422"/>
                </a:xfrm>
              </p:grpSpPr>
              <p:sp>
                <p:nvSpPr>
                  <p:cNvPr id="246987" name="Rectangle 45">
                    <a:extLst>
                      <a:ext uri="{FF2B5EF4-FFF2-40B4-BE49-F238E27FC236}">
                        <a16:creationId xmlns:a16="http://schemas.microsoft.com/office/drawing/2014/main" id="{98526F73-BDD3-A750-DB61-D18A886B7DDA}"/>
                      </a:ext>
                    </a:extLst>
                  </p:cNvPr>
                  <p:cNvSpPr>
                    <a:spLocks noChangeArrowheads="1"/>
                  </p:cNvSpPr>
                  <p:nvPr/>
                </p:nvSpPr>
                <p:spPr bwMode="auto">
                  <a:xfrm>
                    <a:off x="1895" y="422"/>
                    <a:ext cx="816"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100 – 44 BC</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88" name="Rectangle 46">
                    <a:extLst>
                      <a:ext uri="{FF2B5EF4-FFF2-40B4-BE49-F238E27FC236}">
                        <a16:creationId xmlns:a16="http://schemas.microsoft.com/office/drawing/2014/main" id="{67C853C4-C00A-2570-8C31-C6F266FA0C7D}"/>
                      </a:ext>
                    </a:extLst>
                  </p:cNvPr>
                  <p:cNvSpPr>
                    <a:spLocks noChangeArrowheads="1"/>
                  </p:cNvSpPr>
                  <p:nvPr/>
                </p:nvSpPr>
                <p:spPr bwMode="auto">
                  <a:xfrm>
                    <a:off x="1852" y="422"/>
                    <a:ext cx="902"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0" name="Group 47">
                <a:extLst>
                  <a:ext uri="{FF2B5EF4-FFF2-40B4-BE49-F238E27FC236}">
                    <a16:creationId xmlns:a16="http://schemas.microsoft.com/office/drawing/2014/main" id="{0DC1A2EF-AECB-FD0E-5BBC-386DCA644609}"/>
                  </a:ext>
                </a:extLst>
              </p:cNvPr>
              <p:cNvGrpSpPr>
                <a:grpSpLocks/>
              </p:cNvGrpSpPr>
              <p:nvPr/>
            </p:nvGrpSpPr>
            <p:grpSpPr bwMode="auto">
              <a:xfrm>
                <a:off x="2754" y="422"/>
                <a:ext cx="1238" cy="422"/>
                <a:chOff x="2754" y="422"/>
                <a:chExt cx="1238" cy="422"/>
              </a:xfrm>
            </p:grpSpPr>
            <p:sp>
              <p:nvSpPr>
                <p:cNvPr id="246981" name="Rectangle 48">
                  <a:extLst>
                    <a:ext uri="{FF2B5EF4-FFF2-40B4-BE49-F238E27FC236}">
                      <a16:creationId xmlns:a16="http://schemas.microsoft.com/office/drawing/2014/main" id="{6B27AF70-1793-D14B-6263-1FE8A53421E9}"/>
                    </a:ext>
                  </a:extLst>
                </p:cNvPr>
                <p:cNvSpPr>
                  <a:spLocks noChangeArrowheads="1"/>
                </p:cNvSpPr>
                <p:nvPr/>
              </p:nvSpPr>
              <p:spPr bwMode="auto">
                <a:xfrm>
                  <a:off x="2754" y="422"/>
                  <a:ext cx="123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82" name="Group 49">
                  <a:extLst>
                    <a:ext uri="{FF2B5EF4-FFF2-40B4-BE49-F238E27FC236}">
                      <a16:creationId xmlns:a16="http://schemas.microsoft.com/office/drawing/2014/main" id="{45AE4C30-9488-26C1-26E0-D76C3662189A}"/>
                    </a:ext>
                  </a:extLst>
                </p:cNvPr>
                <p:cNvGrpSpPr>
                  <a:grpSpLocks/>
                </p:cNvGrpSpPr>
                <p:nvPr/>
              </p:nvGrpSpPr>
              <p:grpSpPr bwMode="auto">
                <a:xfrm>
                  <a:off x="2754" y="422"/>
                  <a:ext cx="1238" cy="422"/>
                  <a:chOff x="2754" y="422"/>
                  <a:chExt cx="1238" cy="422"/>
                </a:xfrm>
              </p:grpSpPr>
              <p:sp>
                <p:nvSpPr>
                  <p:cNvPr id="246983" name="Rectangle 50">
                    <a:extLst>
                      <a:ext uri="{FF2B5EF4-FFF2-40B4-BE49-F238E27FC236}">
                        <a16:creationId xmlns:a16="http://schemas.microsoft.com/office/drawing/2014/main" id="{5C1729C6-1B1A-40B9-E725-FF016BE50229}"/>
                      </a:ext>
                    </a:extLst>
                  </p:cNvPr>
                  <p:cNvSpPr>
                    <a:spLocks noChangeArrowheads="1"/>
                  </p:cNvSpPr>
                  <p:nvPr/>
                </p:nvSpPr>
                <p:spPr bwMode="auto">
                  <a:xfrm>
                    <a:off x="2797" y="422"/>
                    <a:ext cx="115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900 AD</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84" name="Rectangle 51">
                    <a:extLst>
                      <a:ext uri="{FF2B5EF4-FFF2-40B4-BE49-F238E27FC236}">
                        <a16:creationId xmlns:a16="http://schemas.microsoft.com/office/drawing/2014/main" id="{CDD8D739-4DB2-6147-DFA5-CCB276F254D9}"/>
                      </a:ext>
                    </a:extLst>
                  </p:cNvPr>
                  <p:cNvSpPr>
                    <a:spLocks noChangeArrowheads="1"/>
                  </p:cNvSpPr>
                  <p:nvPr/>
                </p:nvSpPr>
                <p:spPr bwMode="auto">
                  <a:xfrm>
                    <a:off x="2754" y="422"/>
                    <a:ext cx="123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1" name="Group 52">
                <a:extLst>
                  <a:ext uri="{FF2B5EF4-FFF2-40B4-BE49-F238E27FC236}">
                    <a16:creationId xmlns:a16="http://schemas.microsoft.com/office/drawing/2014/main" id="{12A9B1F3-F264-9A47-47C4-8438C81CFBD3}"/>
                  </a:ext>
                </a:extLst>
              </p:cNvPr>
              <p:cNvGrpSpPr>
                <a:grpSpLocks/>
              </p:cNvGrpSpPr>
              <p:nvPr/>
            </p:nvGrpSpPr>
            <p:grpSpPr bwMode="auto">
              <a:xfrm>
                <a:off x="3992" y="422"/>
                <a:ext cx="758" cy="422"/>
                <a:chOff x="3992" y="422"/>
                <a:chExt cx="758" cy="422"/>
              </a:xfrm>
            </p:grpSpPr>
            <p:sp>
              <p:nvSpPr>
                <p:cNvPr id="246977" name="Rectangle 53">
                  <a:extLst>
                    <a:ext uri="{FF2B5EF4-FFF2-40B4-BE49-F238E27FC236}">
                      <a16:creationId xmlns:a16="http://schemas.microsoft.com/office/drawing/2014/main" id="{1D9C40F2-FF0D-5191-19A2-1FEF4CC14FA9}"/>
                    </a:ext>
                  </a:extLst>
                </p:cNvPr>
                <p:cNvSpPr>
                  <a:spLocks noChangeArrowheads="1"/>
                </p:cNvSpPr>
                <p:nvPr/>
              </p:nvSpPr>
              <p:spPr bwMode="auto">
                <a:xfrm>
                  <a:off x="3992" y="422"/>
                  <a:ext cx="75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78" name="Group 54">
                  <a:extLst>
                    <a:ext uri="{FF2B5EF4-FFF2-40B4-BE49-F238E27FC236}">
                      <a16:creationId xmlns:a16="http://schemas.microsoft.com/office/drawing/2014/main" id="{0EC7F362-A442-732B-4FF4-802997F481BC}"/>
                    </a:ext>
                  </a:extLst>
                </p:cNvPr>
                <p:cNvGrpSpPr>
                  <a:grpSpLocks/>
                </p:cNvGrpSpPr>
                <p:nvPr/>
              </p:nvGrpSpPr>
              <p:grpSpPr bwMode="auto">
                <a:xfrm>
                  <a:off x="3992" y="422"/>
                  <a:ext cx="758" cy="422"/>
                  <a:chOff x="3992" y="422"/>
                  <a:chExt cx="758" cy="422"/>
                </a:xfrm>
              </p:grpSpPr>
              <p:sp>
                <p:nvSpPr>
                  <p:cNvPr id="246979" name="Rectangle 55">
                    <a:extLst>
                      <a:ext uri="{FF2B5EF4-FFF2-40B4-BE49-F238E27FC236}">
                        <a16:creationId xmlns:a16="http://schemas.microsoft.com/office/drawing/2014/main" id="{0860B54A-6C32-39CE-54F4-162924ABAD70}"/>
                      </a:ext>
                    </a:extLst>
                  </p:cNvPr>
                  <p:cNvSpPr>
                    <a:spLocks noChangeArrowheads="1"/>
                  </p:cNvSpPr>
                  <p:nvPr/>
                </p:nvSpPr>
                <p:spPr bwMode="auto">
                  <a:xfrm>
                    <a:off x="4035" y="422"/>
                    <a:ext cx="67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1000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80" name="Rectangle 56">
                    <a:extLst>
                      <a:ext uri="{FF2B5EF4-FFF2-40B4-BE49-F238E27FC236}">
                        <a16:creationId xmlns:a16="http://schemas.microsoft.com/office/drawing/2014/main" id="{72A4A330-2FB9-E86A-E478-E977E89B2625}"/>
                      </a:ext>
                    </a:extLst>
                  </p:cNvPr>
                  <p:cNvSpPr>
                    <a:spLocks noChangeArrowheads="1"/>
                  </p:cNvSpPr>
                  <p:nvPr/>
                </p:nvSpPr>
                <p:spPr bwMode="auto">
                  <a:xfrm>
                    <a:off x="3992" y="422"/>
                    <a:ext cx="75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2" name="Group 57">
                <a:extLst>
                  <a:ext uri="{FF2B5EF4-FFF2-40B4-BE49-F238E27FC236}">
                    <a16:creationId xmlns:a16="http://schemas.microsoft.com/office/drawing/2014/main" id="{58229520-1F19-041A-2198-AC13CE107D90}"/>
                  </a:ext>
                </a:extLst>
              </p:cNvPr>
              <p:cNvGrpSpPr>
                <a:grpSpLocks/>
              </p:cNvGrpSpPr>
              <p:nvPr/>
            </p:nvGrpSpPr>
            <p:grpSpPr bwMode="auto">
              <a:xfrm>
                <a:off x="0" y="844"/>
                <a:ext cx="854" cy="422"/>
                <a:chOff x="0" y="844"/>
                <a:chExt cx="854" cy="422"/>
              </a:xfrm>
            </p:grpSpPr>
            <p:sp>
              <p:nvSpPr>
                <p:cNvPr id="246973" name="Rectangle 58">
                  <a:extLst>
                    <a:ext uri="{FF2B5EF4-FFF2-40B4-BE49-F238E27FC236}">
                      <a16:creationId xmlns:a16="http://schemas.microsoft.com/office/drawing/2014/main" id="{0690B0CB-4B99-7DFF-1B48-F8E7F03639DE}"/>
                    </a:ext>
                  </a:extLst>
                </p:cNvPr>
                <p:cNvSpPr>
                  <a:spLocks noChangeArrowheads="1"/>
                </p:cNvSpPr>
                <p:nvPr/>
              </p:nvSpPr>
              <p:spPr bwMode="auto">
                <a:xfrm>
                  <a:off x="0" y="844"/>
                  <a:ext cx="854"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74" name="Group 59">
                  <a:extLst>
                    <a:ext uri="{FF2B5EF4-FFF2-40B4-BE49-F238E27FC236}">
                      <a16:creationId xmlns:a16="http://schemas.microsoft.com/office/drawing/2014/main" id="{B76E6B61-EDCF-22DD-4AAF-2A35A166750F}"/>
                    </a:ext>
                  </a:extLst>
                </p:cNvPr>
                <p:cNvGrpSpPr>
                  <a:grpSpLocks/>
                </p:cNvGrpSpPr>
                <p:nvPr/>
              </p:nvGrpSpPr>
              <p:grpSpPr bwMode="auto">
                <a:xfrm>
                  <a:off x="0" y="844"/>
                  <a:ext cx="854" cy="422"/>
                  <a:chOff x="0" y="844"/>
                  <a:chExt cx="854" cy="422"/>
                </a:xfrm>
              </p:grpSpPr>
              <p:sp>
                <p:nvSpPr>
                  <p:cNvPr id="246975" name="Rectangle 60">
                    <a:extLst>
                      <a:ext uri="{FF2B5EF4-FFF2-40B4-BE49-F238E27FC236}">
                        <a16:creationId xmlns:a16="http://schemas.microsoft.com/office/drawing/2014/main" id="{C1F0376A-E4E1-B329-71DB-F242447E2420}"/>
                      </a:ext>
                    </a:extLst>
                  </p:cNvPr>
                  <p:cNvSpPr>
                    <a:spLocks noChangeArrowheads="1"/>
                  </p:cNvSpPr>
                  <p:nvPr/>
                </p:nvSpPr>
                <p:spPr bwMode="auto">
                  <a:xfrm>
                    <a:off x="43" y="844"/>
                    <a:ext cx="76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400">
                        <a:solidFill>
                          <a:srgbClr val="000000"/>
                        </a:solidFill>
                        <a:latin typeface="AvantGarde Bk BT" charset="0"/>
                        <a:cs typeface="Times New Roman" panose="02020603050405020304" pitchFamily="18" charset="0"/>
                      </a:rPr>
                      <a:t>Plato</a:t>
                    </a:r>
                    <a:endParaRPr lang="en-GB" altLang="en-US" sz="1400" b="0">
                      <a:solidFill>
                        <a:srgbClr val="000000"/>
                      </a:solidFill>
                      <a:latin typeface="Times New Roman" panose="02020603050405020304" pitchFamily="18" charset="0"/>
                      <a:cs typeface="Times New Roman" panose="02020603050405020304" pitchFamily="18" charset="0"/>
                    </a:endParaRPr>
                  </a:p>
                  <a:p>
                    <a:pPr>
                      <a:spcBef>
                        <a:spcPct val="0"/>
                      </a:spcBef>
                      <a:buFontTx/>
                      <a:buNone/>
                    </a:pPr>
                    <a:endParaRPr lang="en-GB" altLang="en-US" sz="1400" b="0">
                      <a:solidFill>
                        <a:srgbClr val="000000"/>
                      </a:solidFill>
                      <a:latin typeface="Times New Roman" panose="02020603050405020304" pitchFamily="18" charset="0"/>
                    </a:endParaRPr>
                  </a:p>
                </p:txBody>
              </p:sp>
              <p:sp>
                <p:nvSpPr>
                  <p:cNvPr id="246976" name="Rectangle 61">
                    <a:extLst>
                      <a:ext uri="{FF2B5EF4-FFF2-40B4-BE49-F238E27FC236}">
                        <a16:creationId xmlns:a16="http://schemas.microsoft.com/office/drawing/2014/main" id="{8CFC6A57-39EC-BF01-F1DE-DB22DA04121E}"/>
                      </a:ext>
                    </a:extLst>
                  </p:cNvPr>
                  <p:cNvSpPr>
                    <a:spLocks noChangeArrowheads="1"/>
                  </p:cNvSpPr>
                  <p:nvPr/>
                </p:nvSpPr>
                <p:spPr bwMode="auto">
                  <a:xfrm>
                    <a:off x="0" y="844"/>
                    <a:ext cx="854"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3" name="Group 62">
                <a:extLst>
                  <a:ext uri="{FF2B5EF4-FFF2-40B4-BE49-F238E27FC236}">
                    <a16:creationId xmlns:a16="http://schemas.microsoft.com/office/drawing/2014/main" id="{4C35F9C6-19F0-1A67-8FF5-51A2AB774F1E}"/>
                  </a:ext>
                </a:extLst>
              </p:cNvPr>
              <p:cNvGrpSpPr>
                <a:grpSpLocks/>
              </p:cNvGrpSpPr>
              <p:nvPr/>
            </p:nvGrpSpPr>
            <p:grpSpPr bwMode="auto">
              <a:xfrm>
                <a:off x="854" y="844"/>
                <a:ext cx="998" cy="422"/>
                <a:chOff x="854" y="844"/>
                <a:chExt cx="998" cy="422"/>
              </a:xfrm>
            </p:grpSpPr>
            <p:sp>
              <p:nvSpPr>
                <p:cNvPr id="246969" name="Rectangle 63">
                  <a:extLst>
                    <a:ext uri="{FF2B5EF4-FFF2-40B4-BE49-F238E27FC236}">
                      <a16:creationId xmlns:a16="http://schemas.microsoft.com/office/drawing/2014/main" id="{0422D257-44CA-C6C3-CE17-63A0A2C815F1}"/>
                    </a:ext>
                  </a:extLst>
                </p:cNvPr>
                <p:cNvSpPr>
                  <a:spLocks noChangeArrowheads="1"/>
                </p:cNvSpPr>
                <p:nvPr/>
              </p:nvSpPr>
              <p:spPr bwMode="auto">
                <a:xfrm>
                  <a:off x="854" y="844"/>
                  <a:ext cx="99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70" name="Group 64">
                  <a:extLst>
                    <a:ext uri="{FF2B5EF4-FFF2-40B4-BE49-F238E27FC236}">
                      <a16:creationId xmlns:a16="http://schemas.microsoft.com/office/drawing/2014/main" id="{7F8337AA-E203-1D8C-9573-597CEE677302}"/>
                    </a:ext>
                  </a:extLst>
                </p:cNvPr>
                <p:cNvGrpSpPr>
                  <a:grpSpLocks/>
                </p:cNvGrpSpPr>
                <p:nvPr/>
              </p:nvGrpSpPr>
              <p:grpSpPr bwMode="auto">
                <a:xfrm>
                  <a:off x="854" y="844"/>
                  <a:ext cx="998" cy="422"/>
                  <a:chOff x="854" y="844"/>
                  <a:chExt cx="998" cy="422"/>
                </a:xfrm>
              </p:grpSpPr>
              <p:sp>
                <p:nvSpPr>
                  <p:cNvPr id="246971" name="Rectangle 65">
                    <a:extLst>
                      <a:ext uri="{FF2B5EF4-FFF2-40B4-BE49-F238E27FC236}">
                        <a16:creationId xmlns:a16="http://schemas.microsoft.com/office/drawing/2014/main" id="{92595623-0F59-AE56-10B6-82761A1B8C1E}"/>
                      </a:ext>
                    </a:extLst>
                  </p:cNvPr>
                  <p:cNvSpPr>
                    <a:spLocks noChangeArrowheads="1"/>
                  </p:cNvSpPr>
                  <p:nvPr/>
                </p:nvSpPr>
                <p:spPr bwMode="auto">
                  <a:xfrm>
                    <a:off x="897" y="844"/>
                    <a:ext cx="91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b="0">
                        <a:solidFill>
                          <a:srgbClr val="000000"/>
                        </a:solidFill>
                        <a:latin typeface="Times New Roman" panose="02020603050405020304" pitchFamily="18" charset="0"/>
                        <a:cs typeface="Times New Roman" panose="02020603050405020304" pitchFamily="18" charset="0"/>
                      </a:rPr>
                      <a:t> </a:t>
                    </a: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72" name="Rectangle 66">
                    <a:extLst>
                      <a:ext uri="{FF2B5EF4-FFF2-40B4-BE49-F238E27FC236}">
                        <a16:creationId xmlns:a16="http://schemas.microsoft.com/office/drawing/2014/main" id="{3FEB56B1-6B5C-49A3-1DA9-68C07C798267}"/>
                      </a:ext>
                    </a:extLst>
                  </p:cNvPr>
                  <p:cNvSpPr>
                    <a:spLocks noChangeArrowheads="1"/>
                  </p:cNvSpPr>
                  <p:nvPr/>
                </p:nvSpPr>
                <p:spPr bwMode="auto">
                  <a:xfrm>
                    <a:off x="854" y="844"/>
                    <a:ext cx="99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4" name="Group 67">
                <a:extLst>
                  <a:ext uri="{FF2B5EF4-FFF2-40B4-BE49-F238E27FC236}">
                    <a16:creationId xmlns:a16="http://schemas.microsoft.com/office/drawing/2014/main" id="{94EEAA37-F107-29E7-C56B-FDF98BB5FA38}"/>
                  </a:ext>
                </a:extLst>
              </p:cNvPr>
              <p:cNvGrpSpPr>
                <a:grpSpLocks/>
              </p:cNvGrpSpPr>
              <p:nvPr/>
            </p:nvGrpSpPr>
            <p:grpSpPr bwMode="auto">
              <a:xfrm>
                <a:off x="1852" y="844"/>
                <a:ext cx="902" cy="422"/>
                <a:chOff x="1852" y="844"/>
                <a:chExt cx="902" cy="422"/>
              </a:xfrm>
            </p:grpSpPr>
            <p:sp>
              <p:nvSpPr>
                <p:cNvPr id="246965" name="Rectangle 68">
                  <a:extLst>
                    <a:ext uri="{FF2B5EF4-FFF2-40B4-BE49-F238E27FC236}">
                      <a16:creationId xmlns:a16="http://schemas.microsoft.com/office/drawing/2014/main" id="{7DB07E87-DF54-0A94-B733-9A863F633CBD}"/>
                    </a:ext>
                  </a:extLst>
                </p:cNvPr>
                <p:cNvSpPr>
                  <a:spLocks noChangeArrowheads="1"/>
                </p:cNvSpPr>
                <p:nvPr/>
              </p:nvSpPr>
              <p:spPr bwMode="auto">
                <a:xfrm>
                  <a:off x="1852" y="844"/>
                  <a:ext cx="90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66" name="Group 69">
                  <a:extLst>
                    <a:ext uri="{FF2B5EF4-FFF2-40B4-BE49-F238E27FC236}">
                      <a16:creationId xmlns:a16="http://schemas.microsoft.com/office/drawing/2014/main" id="{7C17A913-17F8-B92E-239B-02A4A83B9EF8}"/>
                    </a:ext>
                  </a:extLst>
                </p:cNvPr>
                <p:cNvGrpSpPr>
                  <a:grpSpLocks/>
                </p:cNvGrpSpPr>
                <p:nvPr/>
              </p:nvGrpSpPr>
              <p:grpSpPr bwMode="auto">
                <a:xfrm>
                  <a:off x="1852" y="844"/>
                  <a:ext cx="902" cy="422"/>
                  <a:chOff x="1852" y="844"/>
                  <a:chExt cx="902" cy="422"/>
                </a:xfrm>
              </p:grpSpPr>
              <p:sp>
                <p:nvSpPr>
                  <p:cNvPr id="246967" name="Rectangle 70">
                    <a:extLst>
                      <a:ext uri="{FF2B5EF4-FFF2-40B4-BE49-F238E27FC236}">
                        <a16:creationId xmlns:a16="http://schemas.microsoft.com/office/drawing/2014/main" id="{E0F16179-B0F3-235D-8DB2-3F3FC7B4A99E}"/>
                      </a:ext>
                    </a:extLst>
                  </p:cNvPr>
                  <p:cNvSpPr>
                    <a:spLocks noChangeArrowheads="1"/>
                  </p:cNvSpPr>
                  <p:nvPr/>
                </p:nvSpPr>
                <p:spPr bwMode="auto">
                  <a:xfrm>
                    <a:off x="1895" y="844"/>
                    <a:ext cx="816"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400 BC</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68" name="Rectangle 71">
                    <a:extLst>
                      <a:ext uri="{FF2B5EF4-FFF2-40B4-BE49-F238E27FC236}">
                        <a16:creationId xmlns:a16="http://schemas.microsoft.com/office/drawing/2014/main" id="{4FB48BD0-01BC-F9DA-06A6-01950CB343D7}"/>
                      </a:ext>
                    </a:extLst>
                  </p:cNvPr>
                  <p:cNvSpPr>
                    <a:spLocks noChangeArrowheads="1"/>
                  </p:cNvSpPr>
                  <p:nvPr/>
                </p:nvSpPr>
                <p:spPr bwMode="auto">
                  <a:xfrm>
                    <a:off x="1852" y="844"/>
                    <a:ext cx="902"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5" name="Group 72">
                <a:extLst>
                  <a:ext uri="{FF2B5EF4-FFF2-40B4-BE49-F238E27FC236}">
                    <a16:creationId xmlns:a16="http://schemas.microsoft.com/office/drawing/2014/main" id="{5D498632-2145-69FF-D447-8AA756D266B7}"/>
                  </a:ext>
                </a:extLst>
              </p:cNvPr>
              <p:cNvGrpSpPr>
                <a:grpSpLocks/>
              </p:cNvGrpSpPr>
              <p:nvPr/>
            </p:nvGrpSpPr>
            <p:grpSpPr bwMode="auto">
              <a:xfrm>
                <a:off x="2754" y="844"/>
                <a:ext cx="1238" cy="422"/>
                <a:chOff x="2754" y="844"/>
                <a:chExt cx="1238" cy="422"/>
              </a:xfrm>
            </p:grpSpPr>
            <p:sp>
              <p:nvSpPr>
                <p:cNvPr id="246961" name="Rectangle 73">
                  <a:extLst>
                    <a:ext uri="{FF2B5EF4-FFF2-40B4-BE49-F238E27FC236}">
                      <a16:creationId xmlns:a16="http://schemas.microsoft.com/office/drawing/2014/main" id="{248A6DB6-634A-C5A5-BD23-C08FEE9C66A9}"/>
                    </a:ext>
                  </a:extLst>
                </p:cNvPr>
                <p:cNvSpPr>
                  <a:spLocks noChangeArrowheads="1"/>
                </p:cNvSpPr>
                <p:nvPr/>
              </p:nvSpPr>
              <p:spPr bwMode="auto">
                <a:xfrm>
                  <a:off x="2754" y="844"/>
                  <a:ext cx="123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62" name="Group 74">
                  <a:extLst>
                    <a:ext uri="{FF2B5EF4-FFF2-40B4-BE49-F238E27FC236}">
                      <a16:creationId xmlns:a16="http://schemas.microsoft.com/office/drawing/2014/main" id="{D1419A91-FE5D-ED8B-FD1E-0415CBB6DFDD}"/>
                    </a:ext>
                  </a:extLst>
                </p:cNvPr>
                <p:cNvGrpSpPr>
                  <a:grpSpLocks/>
                </p:cNvGrpSpPr>
                <p:nvPr/>
              </p:nvGrpSpPr>
              <p:grpSpPr bwMode="auto">
                <a:xfrm>
                  <a:off x="2754" y="844"/>
                  <a:ext cx="1238" cy="422"/>
                  <a:chOff x="2754" y="844"/>
                  <a:chExt cx="1238" cy="422"/>
                </a:xfrm>
              </p:grpSpPr>
              <p:sp>
                <p:nvSpPr>
                  <p:cNvPr id="246963" name="Rectangle 75">
                    <a:extLst>
                      <a:ext uri="{FF2B5EF4-FFF2-40B4-BE49-F238E27FC236}">
                        <a16:creationId xmlns:a16="http://schemas.microsoft.com/office/drawing/2014/main" id="{878AAAD2-CD1A-37B2-5A92-5E8A191B3DEF}"/>
                      </a:ext>
                    </a:extLst>
                  </p:cNvPr>
                  <p:cNvSpPr>
                    <a:spLocks noChangeArrowheads="1"/>
                  </p:cNvSpPr>
                  <p:nvPr/>
                </p:nvSpPr>
                <p:spPr bwMode="auto">
                  <a:xfrm>
                    <a:off x="2797" y="844"/>
                    <a:ext cx="115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900 AD</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64" name="Rectangle 76">
                    <a:extLst>
                      <a:ext uri="{FF2B5EF4-FFF2-40B4-BE49-F238E27FC236}">
                        <a16:creationId xmlns:a16="http://schemas.microsoft.com/office/drawing/2014/main" id="{EF344468-872F-A820-6C58-CD91BDE50322}"/>
                      </a:ext>
                    </a:extLst>
                  </p:cNvPr>
                  <p:cNvSpPr>
                    <a:spLocks noChangeArrowheads="1"/>
                  </p:cNvSpPr>
                  <p:nvPr/>
                </p:nvSpPr>
                <p:spPr bwMode="auto">
                  <a:xfrm>
                    <a:off x="2754" y="844"/>
                    <a:ext cx="123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6" name="Group 77">
                <a:extLst>
                  <a:ext uri="{FF2B5EF4-FFF2-40B4-BE49-F238E27FC236}">
                    <a16:creationId xmlns:a16="http://schemas.microsoft.com/office/drawing/2014/main" id="{60EE4402-FCAC-E85F-7DDC-CC3A46DE4710}"/>
                  </a:ext>
                </a:extLst>
              </p:cNvPr>
              <p:cNvGrpSpPr>
                <a:grpSpLocks/>
              </p:cNvGrpSpPr>
              <p:nvPr/>
            </p:nvGrpSpPr>
            <p:grpSpPr bwMode="auto">
              <a:xfrm>
                <a:off x="3992" y="844"/>
                <a:ext cx="758" cy="422"/>
                <a:chOff x="3992" y="844"/>
                <a:chExt cx="758" cy="422"/>
              </a:xfrm>
            </p:grpSpPr>
            <p:sp>
              <p:nvSpPr>
                <p:cNvPr id="246957" name="Rectangle 78">
                  <a:extLst>
                    <a:ext uri="{FF2B5EF4-FFF2-40B4-BE49-F238E27FC236}">
                      <a16:creationId xmlns:a16="http://schemas.microsoft.com/office/drawing/2014/main" id="{9144C8B6-5635-7043-4617-C95DA70F95A8}"/>
                    </a:ext>
                  </a:extLst>
                </p:cNvPr>
                <p:cNvSpPr>
                  <a:spLocks noChangeArrowheads="1"/>
                </p:cNvSpPr>
                <p:nvPr/>
              </p:nvSpPr>
              <p:spPr bwMode="auto">
                <a:xfrm>
                  <a:off x="3992" y="844"/>
                  <a:ext cx="75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58" name="Group 79">
                  <a:extLst>
                    <a:ext uri="{FF2B5EF4-FFF2-40B4-BE49-F238E27FC236}">
                      <a16:creationId xmlns:a16="http://schemas.microsoft.com/office/drawing/2014/main" id="{F2A40E7D-0849-2893-718E-DE108AF2A47B}"/>
                    </a:ext>
                  </a:extLst>
                </p:cNvPr>
                <p:cNvGrpSpPr>
                  <a:grpSpLocks/>
                </p:cNvGrpSpPr>
                <p:nvPr/>
              </p:nvGrpSpPr>
              <p:grpSpPr bwMode="auto">
                <a:xfrm>
                  <a:off x="3992" y="844"/>
                  <a:ext cx="758" cy="422"/>
                  <a:chOff x="3992" y="844"/>
                  <a:chExt cx="758" cy="422"/>
                </a:xfrm>
              </p:grpSpPr>
              <p:sp>
                <p:nvSpPr>
                  <p:cNvPr id="246959" name="Rectangle 80">
                    <a:extLst>
                      <a:ext uri="{FF2B5EF4-FFF2-40B4-BE49-F238E27FC236}">
                        <a16:creationId xmlns:a16="http://schemas.microsoft.com/office/drawing/2014/main" id="{9E297F5B-4178-8C9D-74D3-45F4B4DE9CAF}"/>
                      </a:ext>
                    </a:extLst>
                  </p:cNvPr>
                  <p:cNvSpPr>
                    <a:spLocks noChangeArrowheads="1"/>
                  </p:cNvSpPr>
                  <p:nvPr/>
                </p:nvSpPr>
                <p:spPr bwMode="auto">
                  <a:xfrm>
                    <a:off x="4035" y="844"/>
                    <a:ext cx="67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1300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60" name="Rectangle 81">
                    <a:extLst>
                      <a:ext uri="{FF2B5EF4-FFF2-40B4-BE49-F238E27FC236}">
                        <a16:creationId xmlns:a16="http://schemas.microsoft.com/office/drawing/2014/main" id="{08847DC3-376A-BF51-2B3C-C0BBC78F8264}"/>
                      </a:ext>
                    </a:extLst>
                  </p:cNvPr>
                  <p:cNvSpPr>
                    <a:spLocks noChangeArrowheads="1"/>
                  </p:cNvSpPr>
                  <p:nvPr/>
                </p:nvSpPr>
                <p:spPr bwMode="auto">
                  <a:xfrm>
                    <a:off x="3992" y="844"/>
                    <a:ext cx="75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7" name="Group 82">
                <a:extLst>
                  <a:ext uri="{FF2B5EF4-FFF2-40B4-BE49-F238E27FC236}">
                    <a16:creationId xmlns:a16="http://schemas.microsoft.com/office/drawing/2014/main" id="{09A40300-C4A8-CEC8-EDE8-DFB8033FE219}"/>
                  </a:ext>
                </a:extLst>
              </p:cNvPr>
              <p:cNvGrpSpPr>
                <a:grpSpLocks/>
              </p:cNvGrpSpPr>
              <p:nvPr/>
            </p:nvGrpSpPr>
            <p:grpSpPr bwMode="auto">
              <a:xfrm>
                <a:off x="0" y="1266"/>
                <a:ext cx="854" cy="422"/>
                <a:chOff x="0" y="1266"/>
                <a:chExt cx="854" cy="422"/>
              </a:xfrm>
            </p:grpSpPr>
            <p:sp>
              <p:nvSpPr>
                <p:cNvPr id="246953" name="Rectangle 83">
                  <a:extLst>
                    <a:ext uri="{FF2B5EF4-FFF2-40B4-BE49-F238E27FC236}">
                      <a16:creationId xmlns:a16="http://schemas.microsoft.com/office/drawing/2014/main" id="{4D37D40D-C728-5FFC-A54A-9B414EC266BC}"/>
                    </a:ext>
                  </a:extLst>
                </p:cNvPr>
                <p:cNvSpPr>
                  <a:spLocks noChangeArrowheads="1"/>
                </p:cNvSpPr>
                <p:nvPr/>
              </p:nvSpPr>
              <p:spPr bwMode="auto">
                <a:xfrm>
                  <a:off x="0" y="1266"/>
                  <a:ext cx="854"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54" name="Group 84">
                  <a:extLst>
                    <a:ext uri="{FF2B5EF4-FFF2-40B4-BE49-F238E27FC236}">
                      <a16:creationId xmlns:a16="http://schemas.microsoft.com/office/drawing/2014/main" id="{0D4CDFE2-0E49-D254-B239-BB00ACF161D5}"/>
                    </a:ext>
                  </a:extLst>
                </p:cNvPr>
                <p:cNvGrpSpPr>
                  <a:grpSpLocks/>
                </p:cNvGrpSpPr>
                <p:nvPr/>
              </p:nvGrpSpPr>
              <p:grpSpPr bwMode="auto">
                <a:xfrm>
                  <a:off x="0" y="1266"/>
                  <a:ext cx="854" cy="422"/>
                  <a:chOff x="0" y="1266"/>
                  <a:chExt cx="854" cy="422"/>
                </a:xfrm>
              </p:grpSpPr>
              <p:sp>
                <p:nvSpPr>
                  <p:cNvPr id="246955" name="Rectangle 85">
                    <a:extLst>
                      <a:ext uri="{FF2B5EF4-FFF2-40B4-BE49-F238E27FC236}">
                        <a16:creationId xmlns:a16="http://schemas.microsoft.com/office/drawing/2014/main" id="{EDADD661-C9F1-3C3E-1AB2-714CD74A3E40}"/>
                      </a:ext>
                    </a:extLst>
                  </p:cNvPr>
                  <p:cNvSpPr>
                    <a:spLocks noChangeArrowheads="1"/>
                  </p:cNvSpPr>
                  <p:nvPr/>
                </p:nvSpPr>
                <p:spPr bwMode="auto">
                  <a:xfrm>
                    <a:off x="43" y="1266"/>
                    <a:ext cx="76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400">
                        <a:solidFill>
                          <a:srgbClr val="000000"/>
                        </a:solidFill>
                        <a:latin typeface="AvantGarde Bk BT" charset="0"/>
                        <a:cs typeface="Times New Roman" panose="02020603050405020304" pitchFamily="18" charset="0"/>
                      </a:rPr>
                      <a:t>Tacitus</a:t>
                    </a:r>
                    <a:endParaRPr lang="en-GB" altLang="en-US" sz="1400" b="0">
                      <a:solidFill>
                        <a:srgbClr val="000000"/>
                      </a:solidFill>
                      <a:latin typeface="Times New Roman" panose="02020603050405020304" pitchFamily="18" charset="0"/>
                      <a:cs typeface="Times New Roman" panose="02020603050405020304" pitchFamily="18" charset="0"/>
                    </a:endParaRPr>
                  </a:p>
                  <a:p>
                    <a:pPr>
                      <a:spcBef>
                        <a:spcPct val="0"/>
                      </a:spcBef>
                      <a:buFontTx/>
                      <a:buNone/>
                    </a:pPr>
                    <a:endParaRPr lang="en-GB" altLang="en-US" sz="1400" b="0">
                      <a:solidFill>
                        <a:srgbClr val="000000"/>
                      </a:solidFill>
                      <a:latin typeface="Times New Roman" panose="02020603050405020304" pitchFamily="18" charset="0"/>
                    </a:endParaRPr>
                  </a:p>
                </p:txBody>
              </p:sp>
              <p:sp>
                <p:nvSpPr>
                  <p:cNvPr id="246956" name="Rectangle 86">
                    <a:extLst>
                      <a:ext uri="{FF2B5EF4-FFF2-40B4-BE49-F238E27FC236}">
                        <a16:creationId xmlns:a16="http://schemas.microsoft.com/office/drawing/2014/main" id="{D784AB0A-DF51-5990-99F7-919C163084C4}"/>
                      </a:ext>
                    </a:extLst>
                  </p:cNvPr>
                  <p:cNvSpPr>
                    <a:spLocks noChangeArrowheads="1"/>
                  </p:cNvSpPr>
                  <p:nvPr/>
                </p:nvSpPr>
                <p:spPr bwMode="auto">
                  <a:xfrm>
                    <a:off x="0" y="1266"/>
                    <a:ext cx="854"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8" name="Group 87">
                <a:extLst>
                  <a:ext uri="{FF2B5EF4-FFF2-40B4-BE49-F238E27FC236}">
                    <a16:creationId xmlns:a16="http://schemas.microsoft.com/office/drawing/2014/main" id="{9443761A-28D9-457D-5C9A-C2B10C69934B}"/>
                  </a:ext>
                </a:extLst>
              </p:cNvPr>
              <p:cNvGrpSpPr>
                <a:grpSpLocks/>
              </p:cNvGrpSpPr>
              <p:nvPr/>
            </p:nvGrpSpPr>
            <p:grpSpPr bwMode="auto">
              <a:xfrm>
                <a:off x="854" y="1266"/>
                <a:ext cx="998" cy="422"/>
                <a:chOff x="854" y="1266"/>
                <a:chExt cx="998" cy="422"/>
              </a:xfrm>
            </p:grpSpPr>
            <p:sp>
              <p:nvSpPr>
                <p:cNvPr id="246949" name="Rectangle 88">
                  <a:extLst>
                    <a:ext uri="{FF2B5EF4-FFF2-40B4-BE49-F238E27FC236}">
                      <a16:creationId xmlns:a16="http://schemas.microsoft.com/office/drawing/2014/main" id="{85350E6A-F568-78B5-6F81-200EA8075226}"/>
                    </a:ext>
                  </a:extLst>
                </p:cNvPr>
                <p:cNvSpPr>
                  <a:spLocks noChangeArrowheads="1"/>
                </p:cNvSpPr>
                <p:nvPr/>
              </p:nvSpPr>
              <p:spPr bwMode="auto">
                <a:xfrm>
                  <a:off x="854" y="1266"/>
                  <a:ext cx="99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50" name="Group 89">
                  <a:extLst>
                    <a:ext uri="{FF2B5EF4-FFF2-40B4-BE49-F238E27FC236}">
                      <a16:creationId xmlns:a16="http://schemas.microsoft.com/office/drawing/2014/main" id="{8EFAC844-36BE-61D5-505C-2F0A93FE6419}"/>
                    </a:ext>
                  </a:extLst>
                </p:cNvPr>
                <p:cNvGrpSpPr>
                  <a:grpSpLocks/>
                </p:cNvGrpSpPr>
                <p:nvPr/>
              </p:nvGrpSpPr>
              <p:grpSpPr bwMode="auto">
                <a:xfrm>
                  <a:off x="854" y="1266"/>
                  <a:ext cx="998" cy="422"/>
                  <a:chOff x="854" y="1266"/>
                  <a:chExt cx="998" cy="422"/>
                </a:xfrm>
              </p:grpSpPr>
              <p:sp>
                <p:nvSpPr>
                  <p:cNvPr id="246951" name="Rectangle 90">
                    <a:extLst>
                      <a:ext uri="{FF2B5EF4-FFF2-40B4-BE49-F238E27FC236}">
                        <a16:creationId xmlns:a16="http://schemas.microsoft.com/office/drawing/2014/main" id="{772B6EB9-DD71-37D4-1734-090E64DEC807}"/>
                      </a:ext>
                    </a:extLst>
                  </p:cNvPr>
                  <p:cNvSpPr>
                    <a:spLocks noChangeArrowheads="1"/>
                  </p:cNvSpPr>
                  <p:nvPr/>
                </p:nvSpPr>
                <p:spPr bwMode="auto">
                  <a:xfrm>
                    <a:off x="897" y="1266"/>
                    <a:ext cx="91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Annals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52" name="Rectangle 91">
                    <a:extLst>
                      <a:ext uri="{FF2B5EF4-FFF2-40B4-BE49-F238E27FC236}">
                        <a16:creationId xmlns:a16="http://schemas.microsoft.com/office/drawing/2014/main" id="{B49D3504-B30F-98CC-DAAE-4370533FA5F7}"/>
                      </a:ext>
                    </a:extLst>
                  </p:cNvPr>
                  <p:cNvSpPr>
                    <a:spLocks noChangeArrowheads="1"/>
                  </p:cNvSpPr>
                  <p:nvPr/>
                </p:nvSpPr>
                <p:spPr bwMode="auto">
                  <a:xfrm>
                    <a:off x="854" y="1266"/>
                    <a:ext cx="99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09" name="Group 92">
                <a:extLst>
                  <a:ext uri="{FF2B5EF4-FFF2-40B4-BE49-F238E27FC236}">
                    <a16:creationId xmlns:a16="http://schemas.microsoft.com/office/drawing/2014/main" id="{982F801D-715A-D423-9220-B8FB13337CE3}"/>
                  </a:ext>
                </a:extLst>
              </p:cNvPr>
              <p:cNvGrpSpPr>
                <a:grpSpLocks/>
              </p:cNvGrpSpPr>
              <p:nvPr/>
            </p:nvGrpSpPr>
            <p:grpSpPr bwMode="auto">
              <a:xfrm>
                <a:off x="1852" y="1266"/>
                <a:ext cx="902" cy="422"/>
                <a:chOff x="1852" y="1266"/>
                <a:chExt cx="902" cy="422"/>
              </a:xfrm>
            </p:grpSpPr>
            <p:sp>
              <p:nvSpPr>
                <p:cNvPr id="246945" name="Rectangle 93">
                  <a:extLst>
                    <a:ext uri="{FF2B5EF4-FFF2-40B4-BE49-F238E27FC236}">
                      <a16:creationId xmlns:a16="http://schemas.microsoft.com/office/drawing/2014/main" id="{2586B2DD-2DDA-92AE-817E-AEA884B9833E}"/>
                    </a:ext>
                  </a:extLst>
                </p:cNvPr>
                <p:cNvSpPr>
                  <a:spLocks noChangeArrowheads="1"/>
                </p:cNvSpPr>
                <p:nvPr/>
              </p:nvSpPr>
              <p:spPr bwMode="auto">
                <a:xfrm>
                  <a:off x="1852" y="1266"/>
                  <a:ext cx="90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46" name="Group 94">
                  <a:extLst>
                    <a:ext uri="{FF2B5EF4-FFF2-40B4-BE49-F238E27FC236}">
                      <a16:creationId xmlns:a16="http://schemas.microsoft.com/office/drawing/2014/main" id="{96761F57-4C8E-DDC0-4479-45791EFE15D1}"/>
                    </a:ext>
                  </a:extLst>
                </p:cNvPr>
                <p:cNvGrpSpPr>
                  <a:grpSpLocks/>
                </p:cNvGrpSpPr>
                <p:nvPr/>
              </p:nvGrpSpPr>
              <p:grpSpPr bwMode="auto">
                <a:xfrm>
                  <a:off x="1852" y="1266"/>
                  <a:ext cx="902" cy="422"/>
                  <a:chOff x="1852" y="1266"/>
                  <a:chExt cx="902" cy="422"/>
                </a:xfrm>
              </p:grpSpPr>
              <p:sp>
                <p:nvSpPr>
                  <p:cNvPr id="246947" name="Rectangle 95">
                    <a:extLst>
                      <a:ext uri="{FF2B5EF4-FFF2-40B4-BE49-F238E27FC236}">
                        <a16:creationId xmlns:a16="http://schemas.microsoft.com/office/drawing/2014/main" id="{5F09F533-8A3D-D557-BE1D-56BC4F67227C}"/>
                      </a:ext>
                    </a:extLst>
                  </p:cNvPr>
                  <p:cNvSpPr>
                    <a:spLocks noChangeArrowheads="1"/>
                  </p:cNvSpPr>
                  <p:nvPr/>
                </p:nvSpPr>
                <p:spPr bwMode="auto">
                  <a:xfrm>
                    <a:off x="1895" y="1266"/>
                    <a:ext cx="816"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100 AD</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48" name="Rectangle 96">
                    <a:extLst>
                      <a:ext uri="{FF2B5EF4-FFF2-40B4-BE49-F238E27FC236}">
                        <a16:creationId xmlns:a16="http://schemas.microsoft.com/office/drawing/2014/main" id="{8CEE378B-5032-66DE-009E-6451C4C4D378}"/>
                      </a:ext>
                    </a:extLst>
                  </p:cNvPr>
                  <p:cNvSpPr>
                    <a:spLocks noChangeArrowheads="1"/>
                  </p:cNvSpPr>
                  <p:nvPr/>
                </p:nvSpPr>
                <p:spPr bwMode="auto">
                  <a:xfrm>
                    <a:off x="1852" y="1266"/>
                    <a:ext cx="902"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0" name="Group 97">
                <a:extLst>
                  <a:ext uri="{FF2B5EF4-FFF2-40B4-BE49-F238E27FC236}">
                    <a16:creationId xmlns:a16="http://schemas.microsoft.com/office/drawing/2014/main" id="{37D6CDCC-9D4A-AE1D-E71D-DC2B92B50631}"/>
                  </a:ext>
                </a:extLst>
              </p:cNvPr>
              <p:cNvGrpSpPr>
                <a:grpSpLocks/>
              </p:cNvGrpSpPr>
              <p:nvPr/>
            </p:nvGrpSpPr>
            <p:grpSpPr bwMode="auto">
              <a:xfrm>
                <a:off x="2754" y="1266"/>
                <a:ext cx="1238" cy="422"/>
                <a:chOff x="2754" y="1266"/>
                <a:chExt cx="1238" cy="422"/>
              </a:xfrm>
            </p:grpSpPr>
            <p:sp>
              <p:nvSpPr>
                <p:cNvPr id="246941" name="Rectangle 98">
                  <a:extLst>
                    <a:ext uri="{FF2B5EF4-FFF2-40B4-BE49-F238E27FC236}">
                      <a16:creationId xmlns:a16="http://schemas.microsoft.com/office/drawing/2014/main" id="{88371477-0AEF-17CF-47B8-801C11C9F28F}"/>
                    </a:ext>
                  </a:extLst>
                </p:cNvPr>
                <p:cNvSpPr>
                  <a:spLocks noChangeArrowheads="1"/>
                </p:cNvSpPr>
                <p:nvPr/>
              </p:nvSpPr>
              <p:spPr bwMode="auto">
                <a:xfrm>
                  <a:off x="2754" y="1266"/>
                  <a:ext cx="123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42" name="Group 99">
                  <a:extLst>
                    <a:ext uri="{FF2B5EF4-FFF2-40B4-BE49-F238E27FC236}">
                      <a16:creationId xmlns:a16="http://schemas.microsoft.com/office/drawing/2014/main" id="{2D155F4D-E5D1-2078-A6CB-F14628142671}"/>
                    </a:ext>
                  </a:extLst>
                </p:cNvPr>
                <p:cNvGrpSpPr>
                  <a:grpSpLocks/>
                </p:cNvGrpSpPr>
                <p:nvPr/>
              </p:nvGrpSpPr>
              <p:grpSpPr bwMode="auto">
                <a:xfrm>
                  <a:off x="2754" y="1266"/>
                  <a:ext cx="1238" cy="422"/>
                  <a:chOff x="2754" y="1266"/>
                  <a:chExt cx="1238" cy="422"/>
                </a:xfrm>
              </p:grpSpPr>
              <p:sp>
                <p:nvSpPr>
                  <p:cNvPr id="246943" name="Rectangle 100">
                    <a:extLst>
                      <a:ext uri="{FF2B5EF4-FFF2-40B4-BE49-F238E27FC236}">
                        <a16:creationId xmlns:a16="http://schemas.microsoft.com/office/drawing/2014/main" id="{1AB566F9-E356-C1D3-4F08-F3CC29320FCD}"/>
                      </a:ext>
                    </a:extLst>
                  </p:cNvPr>
                  <p:cNvSpPr>
                    <a:spLocks noChangeArrowheads="1"/>
                  </p:cNvSpPr>
                  <p:nvPr/>
                </p:nvSpPr>
                <p:spPr bwMode="auto">
                  <a:xfrm>
                    <a:off x="2797" y="1266"/>
                    <a:ext cx="115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1100 AD</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44" name="Rectangle 101">
                    <a:extLst>
                      <a:ext uri="{FF2B5EF4-FFF2-40B4-BE49-F238E27FC236}">
                        <a16:creationId xmlns:a16="http://schemas.microsoft.com/office/drawing/2014/main" id="{ED2F1C8F-C5B1-A4F1-7B04-4A3872F77D55}"/>
                      </a:ext>
                    </a:extLst>
                  </p:cNvPr>
                  <p:cNvSpPr>
                    <a:spLocks noChangeArrowheads="1"/>
                  </p:cNvSpPr>
                  <p:nvPr/>
                </p:nvSpPr>
                <p:spPr bwMode="auto">
                  <a:xfrm>
                    <a:off x="2754" y="1266"/>
                    <a:ext cx="123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1" name="Group 102">
                <a:extLst>
                  <a:ext uri="{FF2B5EF4-FFF2-40B4-BE49-F238E27FC236}">
                    <a16:creationId xmlns:a16="http://schemas.microsoft.com/office/drawing/2014/main" id="{0C79BE86-AD22-4A37-C78E-E15032D0504E}"/>
                  </a:ext>
                </a:extLst>
              </p:cNvPr>
              <p:cNvGrpSpPr>
                <a:grpSpLocks/>
              </p:cNvGrpSpPr>
              <p:nvPr/>
            </p:nvGrpSpPr>
            <p:grpSpPr bwMode="auto">
              <a:xfrm>
                <a:off x="3992" y="1266"/>
                <a:ext cx="758" cy="422"/>
                <a:chOff x="3992" y="1266"/>
                <a:chExt cx="758" cy="422"/>
              </a:xfrm>
            </p:grpSpPr>
            <p:sp>
              <p:nvSpPr>
                <p:cNvPr id="246937" name="Rectangle 103">
                  <a:extLst>
                    <a:ext uri="{FF2B5EF4-FFF2-40B4-BE49-F238E27FC236}">
                      <a16:creationId xmlns:a16="http://schemas.microsoft.com/office/drawing/2014/main" id="{DC4CFBEF-23D9-0ABF-10C9-DAD650993847}"/>
                    </a:ext>
                  </a:extLst>
                </p:cNvPr>
                <p:cNvSpPr>
                  <a:spLocks noChangeArrowheads="1"/>
                </p:cNvSpPr>
                <p:nvPr/>
              </p:nvSpPr>
              <p:spPr bwMode="auto">
                <a:xfrm>
                  <a:off x="3992" y="1266"/>
                  <a:ext cx="75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38" name="Group 104">
                  <a:extLst>
                    <a:ext uri="{FF2B5EF4-FFF2-40B4-BE49-F238E27FC236}">
                      <a16:creationId xmlns:a16="http://schemas.microsoft.com/office/drawing/2014/main" id="{78F46D89-F0D4-CE9C-D623-69166DD8AE52}"/>
                    </a:ext>
                  </a:extLst>
                </p:cNvPr>
                <p:cNvGrpSpPr>
                  <a:grpSpLocks/>
                </p:cNvGrpSpPr>
                <p:nvPr/>
              </p:nvGrpSpPr>
              <p:grpSpPr bwMode="auto">
                <a:xfrm>
                  <a:off x="3992" y="1266"/>
                  <a:ext cx="758" cy="422"/>
                  <a:chOff x="3992" y="1266"/>
                  <a:chExt cx="758" cy="422"/>
                </a:xfrm>
              </p:grpSpPr>
              <p:sp>
                <p:nvSpPr>
                  <p:cNvPr id="246939" name="Rectangle 105">
                    <a:extLst>
                      <a:ext uri="{FF2B5EF4-FFF2-40B4-BE49-F238E27FC236}">
                        <a16:creationId xmlns:a16="http://schemas.microsoft.com/office/drawing/2014/main" id="{3452ECFC-E600-0EE8-5CE4-2105E3BD2D12}"/>
                      </a:ext>
                    </a:extLst>
                  </p:cNvPr>
                  <p:cNvSpPr>
                    <a:spLocks noChangeArrowheads="1"/>
                  </p:cNvSpPr>
                  <p:nvPr/>
                </p:nvSpPr>
                <p:spPr bwMode="auto">
                  <a:xfrm>
                    <a:off x="4035" y="1266"/>
                    <a:ext cx="67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1000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40" name="Rectangle 106">
                    <a:extLst>
                      <a:ext uri="{FF2B5EF4-FFF2-40B4-BE49-F238E27FC236}">
                        <a16:creationId xmlns:a16="http://schemas.microsoft.com/office/drawing/2014/main" id="{C41481CA-4417-411A-019A-D30D0FBBA829}"/>
                      </a:ext>
                    </a:extLst>
                  </p:cNvPr>
                  <p:cNvSpPr>
                    <a:spLocks noChangeArrowheads="1"/>
                  </p:cNvSpPr>
                  <p:nvPr/>
                </p:nvSpPr>
                <p:spPr bwMode="auto">
                  <a:xfrm>
                    <a:off x="3992" y="1266"/>
                    <a:ext cx="75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2" name="Group 107">
                <a:extLst>
                  <a:ext uri="{FF2B5EF4-FFF2-40B4-BE49-F238E27FC236}">
                    <a16:creationId xmlns:a16="http://schemas.microsoft.com/office/drawing/2014/main" id="{454765C2-ACB6-A47B-4BB7-D57EA6166418}"/>
                  </a:ext>
                </a:extLst>
              </p:cNvPr>
              <p:cNvGrpSpPr>
                <a:grpSpLocks/>
              </p:cNvGrpSpPr>
              <p:nvPr/>
            </p:nvGrpSpPr>
            <p:grpSpPr bwMode="auto">
              <a:xfrm>
                <a:off x="0" y="1688"/>
                <a:ext cx="854" cy="422"/>
                <a:chOff x="0" y="1688"/>
                <a:chExt cx="854" cy="422"/>
              </a:xfrm>
            </p:grpSpPr>
            <p:sp>
              <p:nvSpPr>
                <p:cNvPr id="246933" name="Rectangle 108">
                  <a:extLst>
                    <a:ext uri="{FF2B5EF4-FFF2-40B4-BE49-F238E27FC236}">
                      <a16:creationId xmlns:a16="http://schemas.microsoft.com/office/drawing/2014/main" id="{072C6047-C382-54B3-39CD-15FF0DE1312B}"/>
                    </a:ext>
                  </a:extLst>
                </p:cNvPr>
                <p:cNvSpPr>
                  <a:spLocks noChangeArrowheads="1"/>
                </p:cNvSpPr>
                <p:nvPr/>
              </p:nvSpPr>
              <p:spPr bwMode="auto">
                <a:xfrm>
                  <a:off x="0" y="1688"/>
                  <a:ext cx="854"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34" name="Group 109">
                  <a:extLst>
                    <a:ext uri="{FF2B5EF4-FFF2-40B4-BE49-F238E27FC236}">
                      <a16:creationId xmlns:a16="http://schemas.microsoft.com/office/drawing/2014/main" id="{08280AB0-C181-38FE-CF91-6FA5BEFC3E41}"/>
                    </a:ext>
                  </a:extLst>
                </p:cNvPr>
                <p:cNvGrpSpPr>
                  <a:grpSpLocks/>
                </p:cNvGrpSpPr>
                <p:nvPr/>
              </p:nvGrpSpPr>
              <p:grpSpPr bwMode="auto">
                <a:xfrm>
                  <a:off x="0" y="1688"/>
                  <a:ext cx="854" cy="422"/>
                  <a:chOff x="0" y="1688"/>
                  <a:chExt cx="854" cy="422"/>
                </a:xfrm>
              </p:grpSpPr>
              <p:sp>
                <p:nvSpPr>
                  <p:cNvPr id="246935" name="Rectangle 110">
                    <a:extLst>
                      <a:ext uri="{FF2B5EF4-FFF2-40B4-BE49-F238E27FC236}">
                        <a16:creationId xmlns:a16="http://schemas.microsoft.com/office/drawing/2014/main" id="{BF873D8A-F3F3-DF51-FB71-4CAFFF112777}"/>
                      </a:ext>
                    </a:extLst>
                  </p:cNvPr>
                  <p:cNvSpPr>
                    <a:spLocks noChangeArrowheads="1"/>
                  </p:cNvSpPr>
                  <p:nvPr/>
                </p:nvSpPr>
                <p:spPr bwMode="auto">
                  <a:xfrm>
                    <a:off x="43" y="1688"/>
                    <a:ext cx="76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400">
                        <a:solidFill>
                          <a:srgbClr val="000000"/>
                        </a:solidFill>
                        <a:latin typeface="AvantGarde Bk BT" charset="0"/>
                        <a:cs typeface="Times New Roman" panose="02020603050405020304" pitchFamily="18" charset="0"/>
                      </a:rPr>
                      <a:t>Pliny </a:t>
                    </a:r>
                    <a:endParaRPr lang="en-GB" altLang="en-US" sz="1400" b="0">
                      <a:solidFill>
                        <a:srgbClr val="000000"/>
                      </a:solidFill>
                      <a:latin typeface="Times New Roman" panose="02020603050405020304" pitchFamily="18" charset="0"/>
                      <a:cs typeface="Times New Roman" panose="02020603050405020304" pitchFamily="18" charset="0"/>
                    </a:endParaRPr>
                  </a:p>
                  <a:p>
                    <a:pPr>
                      <a:spcBef>
                        <a:spcPct val="0"/>
                      </a:spcBef>
                      <a:buFontTx/>
                      <a:buNone/>
                    </a:pPr>
                    <a:endParaRPr lang="en-GB" altLang="en-US" sz="1400" b="0">
                      <a:solidFill>
                        <a:srgbClr val="000000"/>
                      </a:solidFill>
                      <a:latin typeface="Times New Roman" panose="02020603050405020304" pitchFamily="18" charset="0"/>
                    </a:endParaRPr>
                  </a:p>
                </p:txBody>
              </p:sp>
              <p:sp>
                <p:nvSpPr>
                  <p:cNvPr id="246936" name="Rectangle 111">
                    <a:extLst>
                      <a:ext uri="{FF2B5EF4-FFF2-40B4-BE49-F238E27FC236}">
                        <a16:creationId xmlns:a16="http://schemas.microsoft.com/office/drawing/2014/main" id="{963157F3-9D7C-23F3-E708-A425E0CC3D4C}"/>
                      </a:ext>
                    </a:extLst>
                  </p:cNvPr>
                  <p:cNvSpPr>
                    <a:spLocks noChangeArrowheads="1"/>
                  </p:cNvSpPr>
                  <p:nvPr/>
                </p:nvSpPr>
                <p:spPr bwMode="auto">
                  <a:xfrm>
                    <a:off x="0" y="1688"/>
                    <a:ext cx="854"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3" name="Group 112">
                <a:extLst>
                  <a:ext uri="{FF2B5EF4-FFF2-40B4-BE49-F238E27FC236}">
                    <a16:creationId xmlns:a16="http://schemas.microsoft.com/office/drawing/2014/main" id="{CBD20028-06DB-4BFC-7123-E0934F9462CB}"/>
                  </a:ext>
                </a:extLst>
              </p:cNvPr>
              <p:cNvGrpSpPr>
                <a:grpSpLocks/>
              </p:cNvGrpSpPr>
              <p:nvPr/>
            </p:nvGrpSpPr>
            <p:grpSpPr bwMode="auto">
              <a:xfrm>
                <a:off x="854" y="1688"/>
                <a:ext cx="998" cy="422"/>
                <a:chOff x="854" y="1688"/>
                <a:chExt cx="998" cy="422"/>
              </a:xfrm>
            </p:grpSpPr>
            <p:sp>
              <p:nvSpPr>
                <p:cNvPr id="246929" name="Rectangle 113">
                  <a:extLst>
                    <a:ext uri="{FF2B5EF4-FFF2-40B4-BE49-F238E27FC236}">
                      <a16:creationId xmlns:a16="http://schemas.microsoft.com/office/drawing/2014/main" id="{712F9059-F699-42C2-D10B-73017A6274FA}"/>
                    </a:ext>
                  </a:extLst>
                </p:cNvPr>
                <p:cNvSpPr>
                  <a:spLocks noChangeArrowheads="1"/>
                </p:cNvSpPr>
                <p:nvPr/>
              </p:nvSpPr>
              <p:spPr bwMode="auto">
                <a:xfrm>
                  <a:off x="854" y="1688"/>
                  <a:ext cx="99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30" name="Group 114">
                  <a:extLst>
                    <a:ext uri="{FF2B5EF4-FFF2-40B4-BE49-F238E27FC236}">
                      <a16:creationId xmlns:a16="http://schemas.microsoft.com/office/drawing/2014/main" id="{39A7E3ED-8ACB-C5E2-21EB-E0A8B195EDBE}"/>
                    </a:ext>
                  </a:extLst>
                </p:cNvPr>
                <p:cNvGrpSpPr>
                  <a:grpSpLocks/>
                </p:cNvGrpSpPr>
                <p:nvPr/>
              </p:nvGrpSpPr>
              <p:grpSpPr bwMode="auto">
                <a:xfrm>
                  <a:off x="854" y="1688"/>
                  <a:ext cx="998" cy="422"/>
                  <a:chOff x="854" y="1688"/>
                  <a:chExt cx="998" cy="422"/>
                </a:xfrm>
              </p:grpSpPr>
              <p:sp>
                <p:nvSpPr>
                  <p:cNvPr id="246931" name="Rectangle 115">
                    <a:extLst>
                      <a:ext uri="{FF2B5EF4-FFF2-40B4-BE49-F238E27FC236}">
                        <a16:creationId xmlns:a16="http://schemas.microsoft.com/office/drawing/2014/main" id="{20547DDA-E59B-2470-ECB5-7EE25836E01A}"/>
                      </a:ext>
                    </a:extLst>
                  </p:cNvPr>
                  <p:cNvSpPr>
                    <a:spLocks noChangeArrowheads="1"/>
                  </p:cNvSpPr>
                  <p:nvPr/>
                </p:nvSpPr>
                <p:spPr bwMode="auto">
                  <a:xfrm>
                    <a:off x="897" y="1688"/>
                    <a:ext cx="91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Natural History</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32" name="Rectangle 116">
                    <a:extLst>
                      <a:ext uri="{FF2B5EF4-FFF2-40B4-BE49-F238E27FC236}">
                        <a16:creationId xmlns:a16="http://schemas.microsoft.com/office/drawing/2014/main" id="{31706355-6B7E-C4AF-06AC-A83FA5DFD796}"/>
                      </a:ext>
                    </a:extLst>
                  </p:cNvPr>
                  <p:cNvSpPr>
                    <a:spLocks noChangeArrowheads="1"/>
                  </p:cNvSpPr>
                  <p:nvPr/>
                </p:nvSpPr>
                <p:spPr bwMode="auto">
                  <a:xfrm>
                    <a:off x="854" y="1688"/>
                    <a:ext cx="99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4" name="Group 117">
                <a:extLst>
                  <a:ext uri="{FF2B5EF4-FFF2-40B4-BE49-F238E27FC236}">
                    <a16:creationId xmlns:a16="http://schemas.microsoft.com/office/drawing/2014/main" id="{E8B0561B-2D91-FD52-29CA-2CFADACAB04E}"/>
                  </a:ext>
                </a:extLst>
              </p:cNvPr>
              <p:cNvGrpSpPr>
                <a:grpSpLocks/>
              </p:cNvGrpSpPr>
              <p:nvPr/>
            </p:nvGrpSpPr>
            <p:grpSpPr bwMode="auto">
              <a:xfrm>
                <a:off x="1852" y="1688"/>
                <a:ext cx="902" cy="422"/>
                <a:chOff x="1852" y="1688"/>
                <a:chExt cx="902" cy="422"/>
              </a:xfrm>
            </p:grpSpPr>
            <p:sp>
              <p:nvSpPr>
                <p:cNvPr id="246925" name="Rectangle 118">
                  <a:extLst>
                    <a:ext uri="{FF2B5EF4-FFF2-40B4-BE49-F238E27FC236}">
                      <a16:creationId xmlns:a16="http://schemas.microsoft.com/office/drawing/2014/main" id="{B67C1953-C0A7-A866-202A-E33DB4790CD2}"/>
                    </a:ext>
                  </a:extLst>
                </p:cNvPr>
                <p:cNvSpPr>
                  <a:spLocks noChangeArrowheads="1"/>
                </p:cNvSpPr>
                <p:nvPr/>
              </p:nvSpPr>
              <p:spPr bwMode="auto">
                <a:xfrm>
                  <a:off x="1852" y="1688"/>
                  <a:ext cx="90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26" name="Group 119">
                  <a:extLst>
                    <a:ext uri="{FF2B5EF4-FFF2-40B4-BE49-F238E27FC236}">
                      <a16:creationId xmlns:a16="http://schemas.microsoft.com/office/drawing/2014/main" id="{69BCD651-2290-62F4-A64A-9745C43F46BB}"/>
                    </a:ext>
                  </a:extLst>
                </p:cNvPr>
                <p:cNvGrpSpPr>
                  <a:grpSpLocks/>
                </p:cNvGrpSpPr>
                <p:nvPr/>
              </p:nvGrpSpPr>
              <p:grpSpPr bwMode="auto">
                <a:xfrm>
                  <a:off x="1852" y="1688"/>
                  <a:ext cx="902" cy="422"/>
                  <a:chOff x="1852" y="1688"/>
                  <a:chExt cx="902" cy="422"/>
                </a:xfrm>
              </p:grpSpPr>
              <p:sp>
                <p:nvSpPr>
                  <p:cNvPr id="246927" name="Rectangle 120">
                    <a:extLst>
                      <a:ext uri="{FF2B5EF4-FFF2-40B4-BE49-F238E27FC236}">
                        <a16:creationId xmlns:a16="http://schemas.microsoft.com/office/drawing/2014/main" id="{8A7BEC80-1290-0C7A-7F3E-B5D08EFDEC35}"/>
                      </a:ext>
                    </a:extLst>
                  </p:cNvPr>
                  <p:cNvSpPr>
                    <a:spLocks noChangeArrowheads="1"/>
                  </p:cNvSpPr>
                  <p:nvPr/>
                </p:nvSpPr>
                <p:spPr bwMode="auto">
                  <a:xfrm>
                    <a:off x="1895" y="1688"/>
                    <a:ext cx="816"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61 – 133 AD</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28" name="Rectangle 121">
                    <a:extLst>
                      <a:ext uri="{FF2B5EF4-FFF2-40B4-BE49-F238E27FC236}">
                        <a16:creationId xmlns:a16="http://schemas.microsoft.com/office/drawing/2014/main" id="{E93E8AFF-66D3-DC04-F07D-F8AE5964F75B}"/>
                      </a:ext>
                    </a:extLst>
                  </p:cNvPr>
                  <p:cNvSpPr>
                    <a:spLocks noChangeArrowheads="1"/>
                  </p:cNvSpPr>
                  <p:nvPr/>
                </p:nvSpPr>
                <p:spPr bwMode="auto">
                  <a:xfrm>
                    <a:off x="1852" y="1688"/>
                    <a:ext cx="902"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5" name="Group 122">
                <a:extLst>
                  <a:ext uri="{FF2B5EF4-FFF2-40B4-BE49-F238E27FC236}">
                    <a16:creationId xmlns:a16="http://schemas.microsoft.com/office/drawing/2014/main" id="{DEDA2C7C-ED70-9FE7-AF03-02C217BAD5E4}"/>
                  </a:ext>
                </a:extLst>
              </p:cNvPr>
              <p:cNvGrpSpPr>
                <a:grpSpLocks/>
              </p:cNvGrpSpPr>
              <p:nvPr/>
            </p:nvGrpSpPr>
            <p:grpSpPr bwMode="auto">
              <a:xfrm>
                <a:off x="2754" y="1688"/>
                <a:ext cx="1238" cy="422"/>
                <a:chOff x="2754" y="1688"/>
                <a:chExt cx="1238" cy="422"/>
              </a:xfrm>
            </p:grpSpPr>
            <p:sp>
              <p:nvSpPr>
                <p:cNvPr id="246921" name="Rectangle 123">
                  <a:extLst>
                    <a:ext uri="{FF2B5EF4-FFF2-40B4-BE49-F238E27FC236}">
                      <a16:creationId xmlns:a16="http://schemas.microsoft.com/office/drawing/2014/main" id="{F37D201E-697F-BD09-9633-E47FB1AD5FE1}"/>
                    </a:ext>
                  </a:extLst>
                </p:cNvPr>
                <p:cNvSpPr>
                  <a:spLocks noChangeArrowheads="1"/>
                </p:cNvSpPr>
                <p:nvPr/>
              </p:nvSpPr>
              <p:spPr bwMode="auto">
                <a:xfrm>
                  <a:off x="2754" y="1688"/>
                  <a:ext cx="123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22" name="Group 124">
                  <a:extLst>
                    <a:ext uri="{FF2B5EF4-FFF2-40B4-BE49-F238E27FC236}">
                      <a16:creationId xmlns:a16="http://schemas.microsoft.com/office/drawing/2014/main" id="{A2C6A0F9-917E-BC21-30D5-C5F506FA6472}"/>
                    </a:ext>
                  </a:extLst>
                </p:cNvPr>
                <p:cNvGrpSpPr>
                  <a:grpSpLocks/>
                </p:cNvGrpSpPr>
                <p:nvPr/>
              </p:nvGrpSpPr>
              <p:grpSpPr bwMode="auto">
                <a:xfrm>
                  <a:off x="2754" y="1688"/>
                  <a:ext cx="1238" cy="422"/>
                  <a:chOff x="2754" y="1688"/>
                  <a:chExt cx="1238" cy="422"/>
                </a:xfrm>
              </p:grpSpPr>
              <p:sp>
                <p:nvSpPr>
                  <p:cNvPr id="246923" name="Rectangle 125">
                    <a:extLst>
                      <a:ext uri="{FF2B5EF4-FFF2-40B4-BE49-F238E27FC236}">
                        <a16:creationId xmlns:a16="http://schemas.microsoft.com/office/drawing/2014/main" id="{29FCAB28-49E0-D68D-F44A-51534C1405C9}"/>
                      </a:ext>
                    </a:extLst>
                  </p:cNvPr>
                  <p:cNvSpPr>
                    <a:spLocks noChangeArrowheads="1"/>
                  </p:cNvSpPr>
                  <p:nvPr/>
                </p:nvSpPr>
                <p:spPr bwMode="auto">
                  <a:xfrm>
                    <a:off x="2797" y="1688"/>
                    <a:ext cx="115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850 AD</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24" name="Rectangle 126">
                    <a:extLst>
                      <a:ext uri="{FF2B5EF4-FFF2-40B4-BE49-F238E27FC236}">
                        <a16:creationId xmlns:a16="http://schemas.microsoft.com/office/drawing/2014/main" id="{83C44614-437A-46F9-5910-995AF18467EF}"/>
                      </a:ext>
                    </a:extLst>
                  </p:cNvPr>
                  <p:cNvSpPr>
                    <a:spLocks noChangeArrowheads="1"/>
                  </p:cNvSpPr>
                  <p:nvPr/>
                </p:nvSpPr>
                <p:spPr bwMode="auto">
                  <a:xfrm>
                    <a:off x="2754" y="1688"/>
                    <a:ext cx="123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6" name="Group 127">
                <a:extLst>
                  <a:ext uri="{FF2B5EF4-FFF2-40B4-BE49-F238E27FC236}">
                    <a16:creationId xmlns:a16="http://schemas.microsoft.com/office/drawing/2014/main" id="{CE0A56AC-DDE6-F2C3-7322-401EA63C7081}"/>
                  </a:ext>
                </a:extLst>
              </p:cNvPr>
              <p:cNvGrpSpPr>
                <a:grpSpLocks/>
              </p:cNvGrpSpPr>
              <p:nvPr/>
            </p:nvGrpSpPr>
            <p:grpSpPr bwMode="auto">
              <a:xfrm>
                <a:off x="3992" y="1688"/>
                <a:ext cx="758" cy="422"/>
                <a:chOff x="3992" y="1688"/>
                <a:chExt cx="758" cy="422"/>
              </a:xfrm>
            </p:grpSpPr>
            <p:sp>
              <p:nvSpPr>
                <p:cNvPr id="246917" name="Rectangle 128">
                  <a:extLst>
                    <a:ext uri="{FF2B5EF4-FFF2-40B4-BE49-F238E27FC236}">
                      <a16:creationId xmlns:a16="http://schemas.microsoft.com/office/drawing/2014/main" id="{87735BBE-64BC-31A4-F490-D01763122565}"/>
                    </a:ext>
                  </a:extLst>
                </p:cNvPr>
                <p:cNvSpPr>
                  <a:spLocks noChangeArrowheads="1"/>
                </p:cNvSpPr>
                <p:nvPr/>
              </p:nvSpPr>
              <p:spPr bwMode="auto">
                <a:xfrm>
                  <a:off x="3992" y="1688"/>
                  <a:ext cx="75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18" name="Group 129">
                  <a:extLst>
                    <a:ext uri="{FF2B5EF4-FFF2-40B4-BE49-F238E27FC236}">
                      <a16:creationId xmlns:a16="http://schemas.microsoft.com/office/drawing/2014/main" id="{7F9F027F-E623-6E99-F9A2-75FAAB336316}"/>
                    </a:ext>
                  </a:extLst>
                </p:cNvPr>
                <p:cNvGrpSpPr>
                  <a:grpSpLocks/>
                </p:cNvGrpSpPr>
                <p:nvPr/>
              </p:nvGrpSpPr>
              <p:grpSpPr bwMode="auto">
                <a:xfrm>
                  <a:off x="3992" y="1688"/>
                  <a:ext cx="758" cy="422"/>
                  <a:chOff x="3992" y="1688"/>
                  <a:chExt cx="758" cy="422"/>
                </a:xfrm>
              </p:grpSpPr>
              <p:sp>
                <p:nvSpPr>
                  <p:cNvPr id="246919" name="Rectangle 130">
                    <a:extLst>
                      <a:ext uri="{FF2B5EF4-FFF2-40B4-BE49-F238E27FC236}">
                        <a16:creationId xmlns:a16="http://schemas.microsoft.com/office/drawing/2014/main" id="{5AFBF144-2329-3F6D-52FD-324C8F10B408}"/>
                      </a:ext>
                    </a:extLst>
                  </p:cNvPr>
                  <p:cNvSpPr>
                    <a:spLocks noChangeArrowheads="1"/>
                  </p:cNvSpPr>
                  <p:nvPr/>
                </p:nvSpPr>
                <p:spPr bwMode="auto">
                  <a:xfrm>
                    <a:off x="4035" y="1688"/>
                    <a:ext cx="67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750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20" name="Rectangle 131">
                    <a:extLst>
                      <a:ext uri="{FF2B5EF4-FFF2-40B4-BE49-F238E27FC236}">
                        <a16:creationId xmlns:a16="http://schemas.microsoft.com/office/drawing/2014/main" id="{B589D04B-48A7-51E7-88AE-F91907A30C21}"/>
                      </a:ext>
                    </a:extLst>
                  </p:cNvPr>
                  <p:cNvSpPr>
                    <a:spLocks noChangeArrowheads="1"/>
                  </p:cNvSpPr>
                  <p:nvPr/>
                </p:nvSpPr>
                <p:spPr bwMode="auto">
                  <a:xfrm>
                    <a:off x="3992" y="1688"/>
                    <a:ext cx="75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7" name="Group 132">
                <a:extLst>
                  <a:ext uri="{FF2B5EF4-FFF2-40B4-BE49-F238E27FC236}">
                    <a16:creationId xmlns:a16="http://schemas.microsoft.com/office/drawing/2014/main" id="{B068D89B-F389-21C3-DDA2-AE9AEB1F8354}"/>
                  </a:ext>
                </a:extLst>
              </p:cNvPr>
              <p:cNvGrpSpPr>
                <a:grpSpLocks/>
              </p:cNvGrpSpPr>
              <p:nvPr/>
            </p:nvGrpSpPr>
            <p:grpSpPr bwMode="auto">
              <a:xfrm>
                <a:off x="0" y="2110"/>
                <a:ext cx="854" cy="422"/>
                <a:chOff x="0" y="2110"/>
                <a:chExt cx="854" cy="422"/>
              </a:xfrm>
            </p:grpSpPr>
            <p:sp>
              <p:nvSpPr>
                <p:cNvPr id="246913" name="Rectangle 133">
                  <a:extLst>
                    <a:ext uri="{FF2B5EF4-FFF2-40B4-BE49-F238E27FC236}">
                      <a16:creationId xmlns:a16="http://schemas.microsoft.com/office/drawing/2014/main" id="{85BC0F38-DA57-7B95-0861-72AA04974E90}"/>
                    </a:ext>
                  </a:extLst>
                </p:cNvPr>
                <p:cNvSpPr>
                  <a:spLocks noChangeArrowheads="1"/>
                </p:cNvSpPr>
                <p:nvPr/>
              </p:nvSpPr>
              <p:spPr bwMode="auto">
                <a:xfrm>
                  <a:off x="0" y="2110"/>
                  <a:ext cx="854"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14" name="Group 134">
                  <a:extLst>
                    <a:ext uri="{FF2B5EF4-FFF2-40B4-BE49-F238E27FC236}">
                      <a16:creationId xmlns:a16="http://schemas.microsoft.com/office/drawing/2014/main" id="{58370FD0-90BF-ED1B-A01F-EEB18DF1D8DA}"/>
                    </a:ext>
                  </a:extLst>
                </p:cNvPr>
                <p:cNvGrpSpPr>
                  <a:grpSpLocks/>
                </p:cNvGrpSpPr>
                <p:nvPr/>
              </p:nvGrpSpPr>
              <p:grpSpPr bwMode="auto">
                <a:xfrm>
                  <a:off x="0" y="2110"/>
                  <a:ext cx="854" cy="422"/>
                  <a:chOff x="0" y="2110"/>
                  <a:chExt cx="854" cy="422"/>
                </a:xfrm>
              </p:grpSpPr>
              <p:sp>
                <p:nvSpPr>
                  <p:cNvPr id="246915" name="Rectangle 135">
                    <a:extLst>
                      <a:ext uri="{FF2B5EF4-FFF2-40B4-BE49-F238E27FC236}">
                        <a16:creationId xmlns:a16="http://schemas.microsoft.com/office/drawing/2014/main" id="{4984373B-1FCF-3731-9C5E-490515022E75}"/>
                      </a:ext>
                    </a:extLst>
                  </p:cNvPr>
                  <p:cNvSpPr>
                    <a:spLocks noChangeArrowheads="1"/>
                  </p:cNvSpPr>
                  <p:nvPr/>
                </p:nvSpPr>
                <p:spPr bwMode="auto">
                  <a:xfrm>
                    <a:off x="43" y="2110"/>
                    <a:ext cx="76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400">
                        <a:solidFill>
                          <a:srgbClr val="000000"/>
                        </a:solidFill>
                        <a:latin typeface="AvantGarde Bk BT" charset="0"/>
                        <a:cs typeface="Times New Roman" panose="02020603050405020304" pitchFamily="18" charset="0"/>
                      </a:rPr>
                      <a:t>Thucydides</a:t>
                    </a:r>
                    <a:endParaRPr lang="en-GB" altLang="en-US" sz="1400" b="0">
                      <a:solidFill>
                        <a:srgbClr val="000000"/>
                      </a:solidFill>
                      <a:latin typeface="Times New Roman" panose="02020603050405020304" pitchFamily="18" charset="0"/>
                      <a:cs typeface="Times New Roman" panose="02020603050405020304" pitchFamily="18" charset="0"/>
                    </a:endParaRPr>
                  </a:p>
                  <a:p>
                    <a:pPr>
                      <a:spcBef>
                        <a:spcPct val="0"/>
                      </a:spcBef>
                      <a:buFontTx/>
                      <a:buNone/>
                    </a:pPr>
                    <a:endParaRPr lang="en-GB" altLang="en-US" sz="1400" b="0">
                      <a:solidFill>
                        <a:srgbClr val="000000"/>
                      </a:solidFill>
                      <a:latin typeface="Times New Roman" panose="02020603050405020304" pitchFamily="18" charset="0"/>
                    </a:endParaRPr>
                  </a:p>
                </p:txBody>
              </p:sp>
              <p:sp>
                <p:nvSpPr>
                  <p:cNvPr id="246916" name="Rectangle 136">
                    <a:extLst>
                      <a:ext uri="{FF2B5EF4-FFF2-40B4-BE49-F238E27FC236}">
                        <a16:creationId xmlns:a16="http://schemas.microsoft.com/office/drawing/2014/main" id="{4F4D8F65-3FA0-494B-D703-72485478E398}"/>
                      </a:ext>
                    </a:extLst>
                  </p:cNvPr>
                  <p:cNvSpPr>
                    <a:spLocks noChangeArrowheads="1"/>
                  </p:cNvSpPr>
                  <p:nvPr/>
                </p:nvSpPr>
                <p:spPr bwMode="auto">
                  <a:xfrm>
                    <a:off x="0" y="2110"/>
                    <a:ext cx="854"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8" name="Group 137">
                <a:extLst>
                  <a:ext uri="{FF2B5EF4-FFF2-40B4-BE49-F238E27FC236}">
                    <a16:creationId xmlns:a16="http://schemas.microsoft.com/office/drawing/2014/main" id="{F65F2A55-95CB-2B71-853A-377A5024C8FB}"/>
                  </a:ext>
                </a:extLst>
              </p:cNvPr>
              <p:cNvGrpSpPr>
                <a:grpSpLocks/>
              </p:cNvGrpSpPr>
              <p:nvPr/>
            </p:nvGrpSpPr>
            <p:grpSpPr bwMode="auto">
              <a:xfrm>
                <a:off x="854" y="2110"/>
                <a:ext cx="998" cy="422"/>
                <a:chOff x="854" y="2110"/>
                <a:chExt cx="998" cy="422"/>
              </a:xfrm>
            </p:grpSpPr>
            <p:sp>
              <p:nvSpPr>
                <p:cNvPr id="246909" name="Rectangle 138">
                  <a:extLst>
                    <a:ext uri="{FF2B5EF4-FFF2-40B4-BE49-F238E27FC236}">
                      <a16:creationId xmlns:a16="http://schemas.microsoft.com/office/drawing/2014/main" id="{AC26B6FE-3BB9-7ADE-AACC-4AD06E00E3F5}"/>
                    </a:ext>
                  </a:extLst>
                </p:cNvPr>
                <p:cNvSpPr>
                  <a:spLocks noChangeArrowheads="1"/>
                </p:cNvSpPr>
                <p:nvPr/>
              </p:nvSpPr>
              <p:spPr bwMode="auto">
                <a:xfrm>
                  <a:off x="854" y="2110"/>
                  <a:ext cx="99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10" name="Group 139">
                  <a:extLst>
                    <a:ext uri="{FF2B5EF4-FFF2-40B4-BE49-F238E27FC236}">
                      <a16:creationId xmlns:a16="http://schemas.microsoft.com/office/drawing/2014/main" id="{F2FCCF46-D2BB-465F-EC57-A2B6247F2CC3}"/>
                    </a:ext>
                  </a:extLst>
                </p:cNvPr>
                <p:cNvGrpSpPr>
                  <a:grpSpLocks/>
                </p:cNvGrpSpPr>
                <p:nvPr/>
              </p:nvGrpSpPr>
              <p:grpSpPr bwMode="auto">
                <a:xfrm>
                  <a:off x="854" y="2110"/>
                  <a:ext cx="998" cy="422"/>
                  <a:chOff x="854" y="2110"/>
                  <a:chExt cx="998" cy="422"/>
                </a:xfrm>
              </p:grpSpPr>
              <p:sp>
                <p:nvSpPr>
                  <p:cNvPr id="246911" name="Rectangle 140">
                    <a:extLst>
                      <a:ext uri="{FF2B5EF4-FFF2-40B4-BE49-F238E27FC236}">
                        <a16:creationId xmlns:a16="http://schemas.microsoft.com/office/drawing/2014/main" id="{196D4045-7DC3-EE71-056D-67D49731E052}"/>
                      </a:ext>
                    </a:extLst>
                  </p:cNvPr>
                  <p:cNvSpPr>
                    <a:spLocks noChangeArrowheads="1"/>
                  </p:cNvSpPr>
                  <p:nvPr/>
                </p:nvSpPr>
                <p:spPr bwMode="auto">
                  <a:xfrm>
                    <a:off x="897" y="2110"/>
                    <a:ext cx="91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History</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12" name="Rectangle 141">
                    <a:extLst>
                      <a:ext uri="{FF2B5EF4-FFF2-40B4-BE49-F238E27FC236}">
                        <a16:creationId xmlns:a16="http://schemas.microsoft.com/office/drawing/2014/main" id="{D79D3C63-6256-4C32-37FA-F9B5568B981F}"/>
                      </a:ext>
                    </a:extLst>
                  </p:cNvPr>
                  <p:cNvSpPr>
                    <a:spLocks noChangeArrowheads="1"/>
                  </p:cNvSpPr>
                  <p:nvPr/>
                </p:nvSpPr>
                <p:spPr bwMode="auto">
                  <a:xfrm>
                    <a:off x="854" y="2110"/>
                    <a:ext cx="99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19" name="Group 142">
                <a:extLst>
                  <a:ext uri="{FF2B5EF4-FFF2-40B4-BE49-F238E27FC236}">
                    <a16:creationId xmlns:a16="http://schemas.microsoft.com/office/drawing/2014/main" id="{4C0B4981-971A-F8C9-6ED6-4E4A34E9669E}"/>
                  </a:ext>
                </a:extLst>
              </p:cNvPr>
              <p:cNvGrpSpPr>
                <a:grpSpLocks/>
              </p:cNvGrpSpPr>
              <p:nvPr/>
            </p:nvGrpSpPr>
            <p:grpSpPr bwMode="auto">
              <a:xfrm>
                <a:off x="1852" y="2110"/>
                <a:ext cx="902" cy="422"/>
                <a:chOff x="1852" y="2110"/>
                <a:chExt cx="902" cy="422"/>
              </a:xfrm>
            </p:grpSpPr>
            <p:sp>
              <p:nvSpPr>
                <p:cNvPr id="246905" name="Rectangle 143">
                  <a:extLst>
                    <a:ext uri="{FF2B5EF4-FFF2-40B4-BE49-F238E27FC236}">
                      <a16:creationId xmlns:a16="http://schemas.microsoft.com/office/drawing/2014/main" id="{C54F2171-85A8-7360-A0D1-AF1C22F64502}"/>
                    </a:ext>
                  </a:extLst>
                </p:cNvPr>
                <p:cNvSpPr>
                  <a:spLocks noChangeArrowheads="1"/>
                </p:cNvSpPr>
                <p:nvPr/>
              </p:nvSpPr>
              <p:spPr bwMode="auto">
                <a:xfrm>
                  <a:off x="1852" y="2110"/>
                  <a:ext cx="90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06" name="Group 144">
                  <a:extLst>
                    <a:ext uri="{FF2B5EF4-FFF2-40B4-BE49-F238E27FC236}">
                      <a16:creationId xmlns:a16="http://schemas.microsoft.com/office/drawing/2014/main" id="{9EE0A40C-A2E2-15AD-F729-44B3CD0F5E61}"/>
                    </a:ext>
                  </a:extLst>
                </p:cNvPr>
                <p:cNvGrpSpPr>
                  <a:grpSpLocks/>
                </p:cNvGrpSpPr>
                <p:nvPr/>
              </p:nvGrpSpPr>
              <p:grpSpPr bwMode="auto">
                <a:xfrm>
                  <a:off x="1852" y="2110"/>
                  <a:ext cx="902" cy="422"/>
                  <a:chOff x="1852" y="2110"/>
                  <a:chExt cx="902" cy="422"/>
                </a:xfrm>
              </p:grpSpPr>
              <p:sp>
                <p:nvSpPr>
                  <p:cNvPr id="246907" name="Rectangle 145">
                    <a:extLst>
                      <a:ext uri="{FF2B5EF4-FFF2-40B4-BE49-F238E27FC236}">
                        <a16:creationId xmlns:a16="http://schemas.microsoft.com/office/drawing/2014/main" id="{7D35806D-9774-3FBD-916E-5D0ED0C7C967}"/>
                      </a:ext>
                    </a:extLst>
                  </p:cNvPr>
                  <p:cNvSpPr>
                    <a:spLocks noChangeArrowheads="1"/>
                  </p:cNvSpPr>
                  <p:nvPr/>
                </p:nvSpPr>
                <p:spPr bwMode="auto">
                  <a:xfrm>
                    <a:off x="1895" y="2110"/>
                    <a:ext cx="816"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460 – 400 BC</a:t>
                    </a:r>
                  </a:p>
                  <a:p>
                    <a:pPr algn="ctr">
                      <a:spcBef>
                        <a:spcPct val="0"/>
                      </a:spcBef>
                      <a:buFontTx/>
                      <a:buNone/>
                    </a:pP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08" name="Rectangle 146">
                    <a:extLst>
                      <a:ext uri="{FF2B5EF4-FFF2-40B4-BE49-F238E27FC236}">
                        <a16:creationId xmlns:a16="http://schemas.microsoft.com/office/drawing/2014/main" id="{155396CD-ADF6-90B8-00C8-CF4E08EF8D40}"/>
                      </a:ext>
                    </a:extLst>
                  </p:cNvPr>
                  <p:cNvSpPr>
                    <a:spLocks noChangeArrowheads="1"/>
                  </p:cNvSpPr>
                  <p:nvPr/>
                </p:nvSpPr>
                <p:spPr bwMode="auto">
                  <a:xfrm>
                    <a:off x="1852" y="2110"/>
                    <a:ext cx="902"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0" name="Group 147">
                <a:extLst>
                  <a:ext uri="{FF2B5EF4-FFF2-40B4-BE49-F238E27FC236}">
                    <a16:creationId xmlns:a16="http://schemas.microsoft.com/office/drawing/2014/main" id="{BDCB145D-064F-AC7D-C4C5-CE6297B8BCD8}"/>
                  </a:ext>
                </a:extLst>
              </p:cNvPr>
              <p:cNvGrpSpPr>
                <a:grpSpLocks/>
              </p:cNvGrpSpPr>
              <p:nvPr/>
            </p:nvGrpSpPr>
            <p:grpSpPr bwMode="auto">
              <a:xfrm>
                <a:off x="2754" y="2110"/>
                <a:ext cx="1238" cy="422"/>
                <a:chOff x="2754" y="2110"/>
                <a:chExt cx="1238" cy="422"/>
              </a:xfrm>
            </p:grpSpPr>
            <p:sp>
              <p:nvSpPr>
                <p:cNvPr id="246901" name="Rectangle 148">
                  <a:extLst>
                    <a:ext uri="{FF2B5EF4-FFF2-40B4-BE49-F238E27FC236}">
                      <a16:creationId xmlns:a16="http://schemas.microsoft.com/office/drawing/2014/main" id="{53D35F80-456A-4966-48E6-F08D90E1CCC8}"/>
                    </a:ext>
                  </a:extLst>
                </p:cNvPr>
                <p:cNvSpPr>
                  <a:spLocks noChangeArrowheads="1"/>
                </p:cNvSpPr>
                <p:nvPr/>
              </p:nvSpPr>
              <p:spPr bwMode="auto">
                <a:xfrm>
                  <a:off x="2754" y="2110"/>
                  <a:ext cx="123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902" name="Group 149">
                  <a:extLst>
                    <a:ext uri="{FF2B5EF4-FFF2-40B4-BE49-F238E27FC236}">
                      <a16:creationId xmlns:a16="http://schemas.microsoft.com/office/drawing/2014/main" id="{F6B33680-E82A-C410-476A-8676726B7082}"/>
                    </a:ext>
                  </a:extLst>
                </p:cNvPr>
                <p:cNvGrpSpPr>
                  <a:grpSpLocks/>
                </p:cNvGrpSpPr>
                <p:nvPr/>
              </p:nvGrpSpPr>
              <p:grpSpPr bwMode="auto">
                <a:xfrm>
                  <a:off x="2754" y="2110"/>
                  <a:ext cx="1238" cy="422"/>
                  <a:chOff x="2754" y="2110"/>
                  <a:chExt cx="1238" cy="422"/>
                </a:xfrm>
              </p:grpSpPr>
              <p:sp>
                <p:nvSpPr>
                  <p:cNvPr id="246903" name="Rectangle 150">
                    <a:extLst>
                      <a:ext uri="{FF2B5EF4-FFF2-40B4-BE49-F238E27FC236}">
                        <a16:creationId xmlns:a16="http://schemas.microsoft.com/office/drawing/2014/main" id="{B7ADF83D-60DA-7E65-EA91-2DCAAAA4F0F0}"/>
                      </a:ext>
                    </a:extLst>
                  </p:cNvPr>
                  <p:cNvSpPr>
                    <a:spLocks noChangeArrowheads="1"/>
                  </p:cNvSpPr>
                  <p:nvPr/>
                </p:nvSpPr>
                <p:spPr bwMode="auto">
                  <a:xfrm>
                    <a:off x="2797" y="2110"/>
                    <a:ext cx="115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900 BC</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04" name="Rectangle 151">
                    <a:extLst>
                      <a:ext uri="{FF2B5EF4-FFF2-40B4-BE49-F238E27FC236}">
                        <a16:creationId xmlns:a16="http://schemas.microsoft.com/office/drawing/2014/main" id="{2A7413D7-E902-976C-02CD-7872B6FC34BE}"/>
                      </a:ext>
                    </a:extLst>
                  </p:cNvPr>
                  <p:cNvSpPr>
                    <a:spLocks noChangeArrowheads="1"/>
                  </p:cNvSpPr>
                  <p:nvPr/>
                </p:nvSpPr>
                <p:spPr bwMode="auto">
                  <a:xfrm>
                    <a:off x="2754" y="2110"/>
                    <a:ext cx="123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1" name="Group 152">
                <a:extLst>
                  <a:ext uri="{FF2B5EF4-FFF2-40B4-BE49-F238E27FC236}">
                    <a16:creationId xmlns:a16="http://schemas.microsoft.com/office/drawing/2014/main" id="{1436B6D8-F9E6-BF0B-8300-9E020367DB55}"/>
                  </a:ext>
                </a:extLst>
              </p:cNvPr>
              <p:cNvGrpSpPr>
                <a:grpSpLocks/>
              </p:cNvGrpSpPr>
              <p:nvPr/>
            </p:nvGrpSpPr>
            <p:grpSpPr bwMode="auto">
              <a:xfrm>
                <a:off x="3992" y="2110"/>
                <a:ext cx="758" cy="422"/>
                <a:chOff x="3992" y="2110"/>
                <a:chExt cx="758" cy="422"/>
              </a:xfrm>
            </p:grpSpPr>
            <p:sp>
              <p:nvSpPr>
                <p:cNvPr id="246897" name="Rectangle 153">
                  <a:extLst>
                    <a:ext uri="{FF2B5EF4-FFF2-40B4-BE49-F238E27FC236}">
                      <a16:creationId xmlns:a16="http://schemas.microsoft.com/office/drawing/2014/main" id="{22B4625B-AA51-F495-5289-CA954F48ACC1}"/>
                    </a:ext>
                  </a:extLst>
                </p:cNvPr>
                <p:cNvSpPr>
                  <a:spLocks noChangeArrowheads="1"/>
                </p:cNvSpPr>
                <p:nvPr/>
              </p:nvSpPr>
              <p:spPr bwMode="auto">
                <a:xfrm>
                  <a:off x="3992" y="2110"/>
                  <a:ext cx="75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98" name="Group 154">
                  <a:extLst>
                    <a:ext uri="{FF2B5EF4-FFF2-40B4-BE49-F238E27FC236}">
                      <a16:creationId xmlns:a16="http://schemas.microsoft.com/office/drawing/2014/main" id="{30AC7378-6789-8CCD-F056-18DCE1FFA8C5}"/>
                    </a:ext>
                  </a:extLst>
                </p:cNvPr>
                <p:cNvGrpSpPr>
                  <a:grpSpLocks/>
                </p:cNvGrpSpPr>
                <p:nvPr/>
              </p:nvGrpSpPr>
              <p:grpSpPr bwMode="auto">
                <a:xfrm>
                  <a:off x="3992" y="2110"/>
                  <a:ext cx="758" cy="422"/>
                  <a:chOff x="3992" y="2110"/>
                  <a:chExt cx="758" cy="422"/>
                </a:xfrm>
              </p:grpSpPr>
              <p:sp>
                <p:nvSpPr>
                  <p:cNvPr id="246899" name="Rectangle 155">
                    <a:extLst>
                      <a:ext uri="{FF2B5EF4-FFF2-40B4-BE49-F238E27FC236}">
                        <a16:creationId xmlns:a16="http://schemas.microsoft.com/office/drawing/2014/main" id="{456CDD33-3DBE-51E2-278D-58A249895C7D}"/>
                      </a:ext>
                    </a:extLst>
                  </p:cNvPr>
                  <p:cNvSpPr>
                    <a:spLocks noChangeArrowheads="1"/>
                  </p:cNvSpPr>
                  <p:nvPr/>
                </p:nvSpPr>
                <p:spPr bwMode="auto">
                  <a:xfrm>
                    <a:off x="4035" y="2110"/>
                    <a:ext cx="67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1300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900" name="Rectangle 156">
                    <a:extLst>
                      <a:ext uri="{FF2B5EF4-FFF2-40B4-BE49-F238E27FC236}">
                        <a16:creationId xmlns:a16="http://schemas.microsoft.com/office/drawing/2014/main" id="{5EEA088C-D7AE-C554-84E2-20A7F0C51BC0}"/>
                      </a:ext>
                    </a:extLst>
                  </p:cNvPr>
                  <p:cNvSpPr>
                    <a:spLocks noChangeArrowheads="1"/>
                  </p:cNvSpPr>
                  <p:nvPr/>
                </p:nvSpPr>
                <p:spPr bwMode="auto">
                  <a:xfrm>
                    <a:off x="3992" y="2110"/>
                    <a:ext cx="75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2" name="Group 157">
                <a:extLst>
                  <a:ext uri="{FF2B5EF4-FFF2-40B4-BE49-F238E27FC236}">
                    <a16:creationId xmlns:a16="http://schemas.microsoft.com/office/drawing/2014/main" id="{A3A99012-86ED-C7FA-4BFB-C015DA95826C}"/>
                  </a:ext>
                </a:extLst>
              </p:cNvPr>
              <p:cNvGrpSpPr>
                <a:grpSpLocks/>
              </p:cNvGrpSpPr>
              <p:nvPr/>
            </p:nvGrpSpPr>
            <p:grpSpPr bwMode="auto">
              <a:xfrm>
                <a:off x="0" y="2532"/>
                <a:ext cx="854" cy="422"/>
                <a:chOff x="0" y="2532"/>
                <a:chExt cx="854" cy="422"/>
              </a:xfrm>
            </p:grpSpPr>
            <p:sp>
              <p:nvSpPr>
                <p:cNvPr id="246893" name="Rectangle 158">
                  <a:extLst>
                    <a:ext uri="{FF2B5EF4-FFF2-40B4-BE49-F238E27FC236}">
                      <a16:creationId xmlns:a16="http://schemas.microsoft.com/office/drawing/2014/main" id="{A09D18CB-7DAE-F5E6-2985-4B4BA8FA7AAE}"/>
                    </a:ext>
                  </a:extLst>
                </p:cNvPr>
                <p:cNvSpPr>
                  <a:spLocks noChangeArrowheads="1"/>
                </p:cNvSpPr>
                <p:nvPr/>
              </p:nvSpPr>
              <p:spPr bwMode="auto">
                <a:xfrm>
                  <a:off x="0" y="2532"/>
                  <a:ext cx="854"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94" name="Group 159">
                  <a:extLst>
                    <a:ext uri="{FF2B5EF4-FFF2-40B4-BE49-F238E27FC236}">
                      <a16:creationId xmlns:a16="http://schemas.microsoft.com/office/drawing/2014/main" id="{271C92F9-9EC0-5DC0-DD08-783BD7DC68AE}"/>
                    </a:ext>
                  </a:extLst>
                </p:cNvPr>
                <p:cNvGrpSpPr>
                  <a:grpSpLocks/>
                </p:cNvGrpSpPr>
                <p:nvPr/>
              </p:nvGrpSpPr>
              <p:grpSpPr bwMode="auto">
                <a:xfrm>
                  <a:off x="0" y="2532"/>
                  <a:ext cx="854" cy="422"/>
                  <a:chOff x="0" y="2532"/>
                  <a:chExt cx="854" cy="422"/>
                </a:xfrm>
              </p:grpSpPr>
              <p:sp>
                <p:nvSpPr>
                  <p:cNvPr id="246895" name="Rectangle 160">
                    <a:extLst>
                      <a:ext uri="{FF2B5EF4-FFF2-40B4-BE49-F238E27FC236}">
                        <a16:creationId xmlns:a16="http://schemas.microsoft.com/office/drawing/2014/main" id="{AC8BC0CD-9961-0567-80FA-ABFEF011AC49}"/>
                      </a:ext>
                    </a:extLst>
                  </p:cNvPr>
                  <p:cNvSpPr>
                    <a:spLocks noChangeArrowheads="1"/>
                  </p:cNvSpPr>
                  <p:nvPr/>
                </p:nvSpPr>
                <p:spPr bwMode="auto">
                  <a:xfrm>
                    <a:off x="43" y="2532"/>
                    <a:ext cx="76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400">
                        <a:solidFill>
                          <a:srgbClr val="000000"/>
                        </a:solidFill>
                        <a:latin typeface="AvantGarde Bk BT" charset="0"/>
                        <a:cs typeface="Times New Roman" panose="02020603050405020304" pitchFamily="18" charset="0"/>
                      </a:rPr>
                      <a:t>Herodotus </a:t>
                    </a:r>
                    <a:endParaRPr lang="en-GB" altLang="en-US" sz="1400" b="0">
                      <a:solidFill>
                        <a:srgbClr val="000000"/>
                      </a:solidFill>
                      <a:latin typeface="Times New Roman" panose="02020603050405020304" pitchFamily="18" charset="0"/>
                      <a:cs typeface="Times New Roman" panose="02020603050405020304" pitchFamily="18" charset="0"/>
                    </a:endParaRPr>
                  </a:p>
                  <a:p>
                    <a:pPr>
                      <a:spcBef>
                        <a:spcPct val="0"/>
                      </a:spcBef>
                      <a:buFontTx/>
                      <a:buNone/>
                    </a:pPr>
                    <a:endParaRPr lang="en-GB" altLang="en-US" sz="1400" b="0">
                      <a:solidFill>
                        <a:srgbClr val="000000"/>
                      </a:solidFill>
                      <a:latin typeface="Times New Roman" panose="02020603050405020304" pitchFamily="18" charset="0"/>
                    </a:endParaRPr>
                  </a:p>
                </p:txBody>
              </p:sp>
              <p:sp>
                <p:nvSpPr>
                  <p:cNvPr id="246896" name="Rectangle 161">
                    <a:extLst>
                      <a:ext uri="{FF2B5EF4-FFF2-40B4-BE49-F238E27FC236}">
                        <a16:creationId xmlns:a16="http://schemas.microsoft.com/office/drawing/2014/main" id="{691A6659-9775-AFA0-16D7-3245FDF142BD}"/>
                      </a:ext>
                    </a:extLst>
                  </p:cNvPr>
                  <p:cNvSpPr>
                    <a:spLocks noChangeArrowheads="1"/>
                  </p:cNvSpPr>
                  <p:nvPr/>
                </p:nvSpPr>
                <p:spPr bwMode="auto">
                  <a:xfrm>
                    <a:off x="0" y="2532"/>
                    <a:ext cx="854"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3" name="Group 162">
                <a:extLst>
                  <a:ext uri="{FF2B5EF4-FFF2-40B4-BE49-F238E27FC236}">
                    <a16:creationId xmlns:a16="http://schemas.microsoft.com/office/drawing/2014/main" id="{484B3092-E774-11A2-CDC2-DE01CFBFBD03}"/>
                  </a:ext>
                </a:extLst>
              </p:cNvPr>
              <p:cNvGrpSpPr>
                <a:grpSpLocks/>
              </p:cNvGrpSpPr>
              <p:nvPr/>
            </p:nvGrpSpPr>
            <p:grpSpPr bwMode="auto">
              <a:xfrm>
                <a:off x="854" y="2532"/>
                <a:ext cx="998" cy="422"/>
                <a:chOff x="854" y="2532"/>
                <a:chExt cx="998" cy="422"/>
              </a:xfrm>
            </p:grpSpPr>
            <p:sp>
              <p:nvSpPr>
                <p:cNvPr id="246889" name="Rectangle 163">
                  <a:extLst>
                    <a:ext uri="{FF2B5EF4-FFF2-40B4-BE49-F238E27FC236}">
                      <a16:creationId xmlns:a16="http://schemas.microsoft.com/office/drawing/2014/main" id="{2C030688-4172-0079-57D8-06DDD75629E2}"/>
                    </a:ext>
                  </a:extLst>
                </p:cNvPr>
                <p:cNvSpPr>
                  <a:spLocks noChangeArrowheads="1"/>
                </p:cNvSpPr>
                <p:nvPr/>
              </p:nvSpPr>
              <p:spPr bwMode="auto">
                <a:xfrm>
                  <a:off x="854" y="2532"/>
                  <a:ext cx="99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90" name="Group 164">
                  <a:extLst>
                    <a:ext uri="{FF2B5EF4-FFF2-40B4-BE49-F238E27FC236}">
                      <a16:creationId xmlns:a16="http://schemas.microsoft.com/office/drawing/2014/main" id="{737E0702-7540-589A-EA8F-3BC4C37E9FCF}"/>
                    </a:ext>
                  </a:extLst>
                </p:cNvPr>
                <p:cNvGrpSpPr>
                  <a:grpSpLocks/>
                </p:cNvGrpSpPr>
                <p:nvPr/>
              </p:nvGrpSpPr>
              <p:grpSpPr bwMode="auto">
                <a:xfrm>
                  <a:off x="854" y="2532"/>
                  <a:ext cx="998" cy="422"/>
                  <a:chOff x="854" y="2532"/>
                  <a:chExt cx="998" cy="422"/>
                </a:xfrm>
              </p:grpSpPr>
              <p:sp>
                <p:nvSpPr>
                  <p:cNvPr id="246891" name="Rectangle 165">
                    <a:extLst>
                      <a:ext uri="{FF2B5EF4-FFF2-40B4-BE49-F238E27FC236}">
                        <a16:creationId xmlns:a16="http://schemas.microsoft.com/office/drawing/2014/main" id="{4DA8D809-27A4-5383-8091-52CEDBC1A674}"/>
                      </a:ext>
                    </a:extLst>
                  </p:cNvPr>
                  <p:cNvSpPr>
                    <a:spLocks noChangeArrowheads="1"/>
                  </p:cNvSpPr>
                  <p:nvPr/>
                </p:nvSpPr>
                <p:spPr bwMode="auto">
                  <a:xfrm>
                    <a:off x="897" y="2532"/>
                    <a:ext cx="91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History</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92" name="Rectangle 166">
                    <a:extLst>
                      <a:ext uri="{FF2B5EF4-FFF2-40B4-BE49-F238E27FC236}">
                        <a16:creationId xmlns:a16="http://schemas.microsoft.com/office/drawing/2014/main" id="{3A6C4CE4-D116-B69F-81D8-EF578D9787EF}"/>
                      </a:ext>
                    </a:extLst>
                  </p:cNvPr>
                  <p:cNvSpPr>
                    <a:spLocks noChangeArrowheads="1"/>
                  </p:cNvSpPr>
                  <p:nvPr/>
                </p:nvSpPr>
                <p:spPr bwMode="auto">
                  <a:xfrm>
                    <a:off x="854" y="2532"/>
                    <a:ext cx="99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4" name="Group 167">
                <a:extLst>
                  <a:ext uri="{FF2B5EF4-FFF2-40B4-BE49-F238E27FC236}">
                    <a16:creationId xmlns:a16="http://schemas.microsoft.com/office/drawing/2014/main" id="{93118EE7-36FC-BBA6-31C0-74F4770F5998}"/>
                  </a:ext>
                </a:extLst>
              </p:cNvPr>
              <p:cNvGrpSpPr>
                <a:grpSpLocks/>
              </p:cNvGrpSpPr>
              <p:nvPr/>
            </p:nvGrpSpPr>
            <p:grpSpPr bwMode="auto">
              <a:xfrm>
                <a:off x="1852" y="2532"/>
                <a:ext cx="902" cy="422"/>
                <a:chOff x="1852" y="2532"/>
                <a:chExt cx="902" cy="422"/>
              </a:xfrm>
            </p:grpSpPr>
            <p:sp>
              <p:nvSpPr>
                <p:cNvPr id="246885" name="Rectangle 168">
                  <a:extLst>
                    <a:ext uri="{FF2B5EF4-FFF2-40B4-BE49-F238E27FC236}">
                      <a16:creationId xmlns:a16="http://schemas.microsoft.com/office/drawing/2014/main" id="{BBA6CC27-FE04-262E-3CD1-3DF10E5E7140}"/>
                    </a:ext>
                  </a:extLst>
                </p:cNvPr>
                <p:cNvSpPr>
                  <a:spLocks noChangeArrowheads="1"/>
                </p:cNvSpPr>
                <p:nvPr/>
              </p:nvSpPr>
              <p:spPr bwMode="auto">
                <a:xfrm>
                  <a:off x="1852" y="2532"/>
                  <a:ext cx="90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86" name="Group 169">
                  <a:extLst>
                    <a:ext uri="{FF2B5EF4-FFF2-40B4-BE49-F238E27FC236}">
                      <a16:creationId xmlns:a16="http://schemas.microsoft.com/office/drawing/2014/main" id="{6EF155AF-262D-F254-20D1-3088AAA224F4}"/>
                    </a:ext>
                  </a:extLst>
                </p:cNvPr>
                <p:cNvGrpSpPr>
                  <a:grpSpLocks/>
                </p:cNvGrpSpPr>
                <p:nvPr/>
              </p:nvGrpSpPr>
              <p:grpSpPr bwMode="auto">
                <a:xfrm>
                  <a:off x="1852" y="2532"/>
                  <a:ext cx="902" cy="422"/>
                  <a:chOff x="1852" y="2532"/>
                  <a:chExt cx="902" cy="422"/>
                </a:xfrm>
              </p:grpSpPr>
              <p:sp>
                <p:nvSpPr>
                  <p:cNvPr id="246887" name="Rectangle 170">
                    <a:extLst>
                      <a:ext uri="{FF2B5EF4-FFF2-40B4-BE49-F238E27FC236}">
                        <a16:creationId xmlns:a16="http://schemas.microsoft.com/office/drawing/2014/main" id="{8AA258AE-B63F-9AB8-F32D-098E422A05CA}"/>
                      </a:ext>
                    </a:extLst>
                  </p:cNvPr>
                  <p:cNvSpPr>
                    <a:spLocks noChangeArrowheads="1"/>
                  </p:cNvSpPr>
                  <p:nvPr/>
                </p:nvSpPr>
                <p:spPr bwMode="auto">
                  <a:xfrm>
                    <a:off x="1895" y="2532"/>
                    <a:ext cx="816"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480 – 425  BC</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88" name="Rectangle 171">
                    <a:extLst>
                      <a:ext uri="{FF2B5EF4-FFF2-40B4-BE49-F238E27FC236}">
                        <a16:creationId xmlns:a16="http://schemas.microsoft.com/office/drawing/2014/main" id="{8713387D-5921-6988-EE8D-B868D173A3B5}"/>
                      </a:ext>
                    </a:extLst>
                  </p:cNvPr>
                  <p:cNvSpPr>
                    <a:spLocks noChangeArrowheads="1"/>
                  </p:cNvSpPr>
                  <p:nvPr/>
                </p:nvSpPr>
                <p:spPr bwMode="auto">
                  <a:xfrm>
                    <a:off x="1852" y="2532"/>
                    <a:ext cx="902"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5" name="Group 172">
                <a:extLst>
                  <a:ext uri="{FF2B5EF4-FFF2-40B4-BE49-F238E27FC236}">
                    <a16:creationId xmlns:a16="http://schemas.microsoft.com/office/drawing/2014/main" id="{6E5244FB-DAB8-6DFA-B297-FCBD38CC7889}"/>
                  </a:ext>
                </a:extLst>
              </p:cNvPr>
              <p:cNvGrpSpPr>
                <a:grpSpLocks/>
              </p:cNvGrpSpPr>
              <p:nvPr/>
            </p:nvGrpSpPr>
            <p:grpSpPr bwMode="auto">
              <a:xfrm>
                <a:off x="2754" y="2532"/>
                <a:ext cx="1238" cy="422"/>
                <a:chOff x="2754" y="2532"/>
                <a:chExt cx="1238" cy="422"/>
              </a:xfrm>
            </p:grpSpPr>
            <p:sp>
              <p:nvSpPr>
                <p:cNvPr id="246881" name="Rectangle 173">
                  <a:extLst>
                    <a:ext uri="{FF2B5EF4-FFF2-40B4-BE49-F238E27FC236}">
                      <a16:creationId xmlns:a16="http://schemas.microsoft.com/office/drawing/2014/main" id="{E154F9FF-6B25-331F-D34B-B70D4730BEDD}"/>
                    </a:ext>
                  </a:extLst>
                </p:cNvPr>
                <p:cNvSpPr>
                  <a:spLocks noChangeArrowheads="1"/>
                </p:cNvSpPr>
                <p:nvPr/>
              </p:nvSpPr>
              <p:spPr bwMode="auto">
                <a:xfrm>
                  <a:off x="2754" y="2532"/>
                  <a:ext cx="123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82" name="Group 174">
                  <a:extLst>
                    <a:ext uri="{FF2B5EF4-FFF2-40B4-BE49-F238E27FC236}">
                      <a16:creationId xmlns:a16="http://schemas.microsoft.com/office/drawing/2014/main" id="{A00D317B-3554-3EE7-5952-19058652159F}"/>
                    </a:ext>
                  </a:extLst>
                </p:cNvPr>
                <p:cNvGrpSpPr>
                  <a:grpSpLocks/>
                </p:cNvGrpSpPr>
                <p:nvPr/>
              </p:nvGrpSpPr>
              <p:grpSpPr bwMode="auto">
                <a:xfrm>
                  <a:off x="2754" y="2532"/>
                  <a:ext cx="1238" cy="422"/>
                  <a:chOff x="2754" y="2532"/>
                  <a:chExt cx="1238" cy="422"/>
                </a:xfrm>
              </p:grpSpPr>
              <p:sp>
                <p:nvSpPr>
                  <p:cNvPr id="246883" name="Rectangle 175">
                    <a:extLst>
                      <a:ext uri="{FF2B5EF4-FFF2-40B4-BE49-F238E27FC236}">
                        <a16:creationId xmlns:a16="http://schemas.microsoft.com/office/drawing/2014/main" id="{5D2EA816-9A9B-02EB-B4F7-9F94EB9D4C3B}"/>
                      </a:ext>
                    </a:extLst>
                  </p:cNvPr>
                  <p:cNvSpPr>
                    <a:spLocks noChangeArrowheads="1"/>
                  </p:cNvSpPr>
                  <p:nvPr/>
                </p:nvSpPr>
                <p:spPr bwMode="auto">
                  <a:xfrm>
                    <a:off x="2797" y="2532"/>
                    <a:ext cx="115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900 AD</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84" name="Rectangle 176">
                    <a:extLst>
                      <a:ext uri="{FF2B5EF4-FFF2-40B4-BE49-F238E27FC236}">
                        <a16:creationId xmlns:a16="http://schemas.microsoft.com/office/drawing/2014/main" id="{B4B383FA-C519-E339-C715-ABAF883C9821}"/>
                      </a:ext>
                    </a:extLst>
                  </p:cNvPr>
                  <p:cNvSpPr>
                    <a:spLocks noChangeArrowheads="1"/>
                  </p:cNvSpPr>
                  <p:nvPr/>
                </p:nvSpPr>
                <p:spPr bwMode="auto">
                  <a:xfrm>
                    <a:off x="2754" y="2532"/>
                    <a:ext cx="123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6" name="Group 177">
                <a:extLst>
                  <a:ext uri="{FF2B5EF4-FFF2-40B4-BE49-F238E27FC236}">
                    <a16:creationId xmlns:a16="http://schemas.microsoft.com/office/drawing/2014/main" id="{0D3E198C-C0E1-9FBD-A98E-A61CE77A5020}"/>
                  </a:ext>
                </a:extLst>
              </p:cNvPr>
              <p:cNvGrpSpPr>
                <a:grpSpLocks/>
              </p:cNvGrpSpPr>
              <p:nvPr/>
            </p:nvGrpSpPr>
            <p:grpSpPr bwMode="auto">
              <a:xfrm>
                <a:off x="3992" y="2532"/>
                <a:ext cx="758" cy="422"/>
                <a:chOff x="3992" y="2532"/>
                <a:chExt cx="758" cy="422"/>
              </a:xfrm>
            </p:grpSpPr>
            <p:sp>
              <p:nvSpPr>
                <p:cNvPr id="246877" name="Rectangle 178">
                  <a:extLst>
                    <a:ext uri="{FF2B5EF4-FFF2-40B4-BE49-F238E27FC236}">
                      <a16:creationId xmlns:a16="http://schemas.microsoft.com/office/drawing/2014/main" id="{951CBFB8-4268-DBFE-C194-ABCA9AFD5478}"/>
                    </a:ext>
                  </a:extLst>
                </p:cNvPr>
                <p:cNvSpPr>
                  <a:spLocks noChangeArrowheads="1"/>
                </p:cNvSpPr>
                <p:nvPr/>
              </p:nvSpPr>
              <p:spPr bwMode="auto">
                <a:xfrm>
                  <a:off x="3992" y="2532"/>
                  <a:ext cx="758"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78" name="Group 179">
                  <a:extLst>
                    <a:ext uri="{FF2B5EF4-FFF2-40B4-BE49-F238E27FC236}">
                      <a16:creationId xmlns:a16="http://schemas.microsoft.com/office/drawing/2014/main" id="{F49563F4-E900-F99B-797B-4DE173EFDF44}"/>
                    </a:ext>
                  </a:extLst>
                </p:cNvPr>
                <p:cNvGrpSpPr>
                  <a:grpSpLocks/>
                </p:cNvGrpSpPr>
                <p:nvPr/>
              </p:nvGrpSpPr>
              <p:grpSpPr bwMode="auto">
                <a:xfrm>
                  <a:off x="3992" y="2532"/>
                  <a:ext cx="758" cy="422"/>
                  <a:chOff x="3992" y="2532"/>
                  <a:chExt cx="758" cy="422"/>
                </a:xfrm>
              </p:grpSpPr>
              <p:sp>
                <p:nvSpPr>
                  <p:cNvPr id="246879" name="Rectangle 180">
                    <a:extLst>
                      <a:ext uri="{FF2B5EF4-FFF2-40B4-BE49-F238E27FC236}">
                        <a16:creationId xmlns:a16="http://schemas.microsoft.com/office/drawing/2014/main" id="{A81102FD-83B7-8F64-9E9D-BE65B50574F8}"/>
                      </a:ext>
                    </a:extLst>
                  </p:cNvPr>
                  <p:cNvSpPr>
                    <a:spLocks noChangeArrowheads="1"/>
                  </p:cNvSpPr>
                  <p:nvPr/>
                </p:nvSpPr>
                <p:spPr bwMode="auto">
                  <a:xfrm>
                    <a:off x="4035" y="2532"/>
                    <a:ext cx="672" cy="42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1350 yrs</a:t>
                    </a:r>
                  </a:p>
                  <a:p>
                    <a:pPr algn="ctr">
                      <a:spcBef>
                        <a:spcPct val="0"/>
                      </a:spcBef>
                      <a:buFontTx/>
                      <a:buNone/>
                    </a:pP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80" name="Rectangle 181">
                    <a:extLst>
                      <a:ext uri="{FF2B5EF4-FFF2-40B4-BE49-F238E27FC236}">
                        <a16:creationId xmlns:a16="http://schemas.microsoft.com/office/drawing/2014/main" id="{089DA223-35EA-B9B8-7457-6C0F2C330A65}"/>
                      </a:ext>
                    </a:extLst>
                  </p:cNvPr>
                  <p:cNvSpPr>
                    <a:spLocks noChangeArrowheads="1"/>
                  </p:cNvSpPr>
                  <p:nvPr/>
                </p:nvSpPr>
                <p:spPr bwMode="auto">
                  <a:xfrm>
                    <a:off x="3992" y="2532"/>
                    <a:ext cx="75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7" name="Group 182">
                <a:extLst>
                  <a:ext uri="{FF2B5EF4-FFF2-40B4-BE49-F238E27FC236}">
                    <a16:creationId xmlns:a16="http://schemas.microsoft.com/office/drawing/2014/main" id="{63A055E2-F2BA-0CC2-A553-DBFDF5B75168}"/>
                  </a:ext>
                </a:extLst>
              </p:cNvPr>
              <p:cNvGrpSpPr>
                <a:grpSpLocks/>
              </p:cNvGrpSpPr>
              <p:nvPr/>
            </p:nvGrpSpPr>
            <p:grpSpPr bwMode="auto">
              <a:xfrm>
                <a:off x="0" y="2954"/>
                <a:ext cx="854" cy="422"/>
                <a:chOff x="0" y="2954"/>
                <a:chExt cx="854" cy="422"/>
              </a:xfrm>
            </p:grpSpPr>
            <p:sp>
              <p:nvSpPr>
                <p:cNvPr id="246873" name="Rectangle 183">
                  <a:extLst>
                    <a:ext uri="{FF2B5EF4-FFF2-40B4-BE49-F238E27FC236}">
                      <a16:creationId xmlns:a16="http://schemas.microsoft.com/office/drawing/2014/main" id="{DB041D36-68DA-614A-6D07-DA604A5FBADC}"/>
                    </a:ext>
                  </a:extLst>
                </p:cNvPr>
                <p:cNvSpPr>
                  <a:spLocks noChangeArrowheads="1"/>
                </p:cNvSpPr>
                <p:nvPr/>
              </p:nvSpPr>
              <p:spPr bwMode="auto">
                <a:xfrm>
                  <a:off x="0" y="2954"/>
                  <a:ext cx="854"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74" name="Group 184">
                  <a:extLst>
                    <a:ext uri="{FF2B5EF4-FFF2-40B4-BE49-F238E27FC236}">
                      <a16:creationId xmlns:a16="http://schemas.microsoft.com/office/drawing/2014/main" id="{0DB250A6-6943-5D93-1EB0-79986DC57C1C}"/>
                    </a:ext>
                  </a:extLst>
                </p:cNvPr>
                <p:cNvGrpSpPr>
                  <a:grpSpLocks/>
                </p:cNvGrpSpPr>
                <p:nvPr/>
              </p:nvGrpSpPr>
              <p:grpSpPr bwMode="auto">
                <a:xfrm>
                  <a:off x="0" y="2954"/>
                  <a:ext cx="854" cy="422"/>
                  <a:chOff x="0" y="2954"/>
                  <a:chExt cx="854" cy="422"/>
                </a:xfrm>
              </p:grpSpPr>
              <p:sp>
                <p:nvSpPr>
                  <p:cNvPr id="246875" name="Rectangle 185">
                    <a:extLst>
                      <a:ext uri="{FF2B5EF4-FFF2-40B4-BE49-F238E27FC236}">
                        <a16:creationId xmlns:a16="http://schemas.microsoft.com/office/drawing/2014/main" id="{3230E367-89EA-01F5-4B2C-C2AEEBEC9A59}"/>
                      </a:ext>
                    </a:extLst>
                  </p:cNvPr>
                  <p:cNvSpPr>
                    <a:spLocks noChangeArrowheads="1"/>
                  </p:cNvSpPr>
                  <p:nvPr/>
                </p:nvSpPr>
                <p:spPr bwMode="auto">
                  <a:xfrm>
                    <a:off x="43" y="2954"/>
                    <a:ext cx="76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400">
                        <a:solidFill>
                          <a:srgbClr val="000000"/>
                        </a:solidFill>
                        <a:latin typeface="AvantGarde Bk BT" charset="0"/>
                        <a:cs typeface="Times New Roman" panose="02020603050405020304" pitchFamily="18" charset="0"/>
                      </a:rPr>
                      <a:t>Homer</a:t>
                    </a:r>
                    <a:endParaRPr lang="en-GB" altLang="en-US" sz="1400" b="0">
                      <a:solidFill>
                        <a:srgbClr val="000000"/>
                      </a:solidFill>
                      <a:latin typeface="Times New Roman" panose="02020603050405020304" pitchFamily="18" charset="0"/>
                      <a:cs typeface="Times New Roman" panose="02020603050405020304" pitchFamily="18" charset="0"/>
                    </a:endParaRPr>
                  </a:p>
                  <a:p>
                    <a:pPr>
                      <a:spcBef>
                        <a:spcPct val="0"/>
                      </a:spcBef>
                      <a:buFontTx/>
                      <a:buNone/>
                    </a:pPr>
                    <a:endParaRPr lang="en-GB" altLang="en-US" sz="1400" b="0">
                      <a:solidFill>
                        <a:srgbClr val="000000"/>
                      </a:solidFill>
                      <a:latin typeface="Times New Roman" panose="02020603050405020304" pitchFamily="18" charset="0"/>
                    </a:endParaRPr>
                  </a:p>
                </p:txBody>
              </p:sp>
              <p:sp>
                <p:nvSpPr>
                  <p:cNvPr id="246876" name="Rectangle 186">
                    <a:extLst>
                      <a:ext uri="{FF2B5EF4-FFF2-40B4-BE49-F238E27FC236}">
                        <a16:creationId xmlns:a16="http://schemas.microsoft.com/office/drawing/2014/main" id="{4625D349-F89B-D2CF-8FA4-C41224E1FF47}"/>
                      </a:ext>
                    </a:extLst>
                  </p:cNvPr>
                  <p:cNvSpPr>
                    <a:spLocks noChangeArrowheads="1"/>
                  </p:cNvSpPr>
                  <p:nvPr/>
                </p:nvSpPr>
                <p:spPr bwMode="auto">
                  <a:xfrm>
                    <a:off x="0" y="2954"/>
                    <a:ext cx="854"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8" name="Group 187">
                <a:extLst>
                  <a:ext uri="{FF2B5EF4-FFF2-40B4-BE49-F238E27FC236}">
                    <a16:creationId xmlns:a16="http://schemas.microsoft.com/office/drawing/2014/main" id="{CFB76D3B-9BAD-58AC-CABC-5C42901C9244}"/>
                  </a:ext>
                </a:extLst>
              </p:cNvPr>
              <p:cNvGrpSpPr>
                <a:grpSpLocks/>
              </p:cNvGrpSpPr>
              <p:nvPr/>
            </p:nvGrpSpPr>
            <p:grpSpPr bwMode="auto">
              <a:xfrm>
                <a:off x="854" y="2954"/>
                <a:ext cx="998" cy="422"/>
                <a:chOff x="854" y="2954"/>
                <a:chExt cx="998" cy="422"/>
              </a:xfrm>
            </p:grpSpPr>
            <p:sp>
              <p:nvSpPr>
                <p:cNvPr id="246869" name="Rectangle 188">
                  <a:extLst>
                    <a:ext uri="{FF2B5EF4-FFF2-40B4-BE49-F238E27FC236}">
                      <a16:creationId xmlns:a16="http://schemas.microsoft.com/office/drawing/2014/main" id="{DD27FC4B-A5C1-9AF2-A146-8ABC3AB5E30D}"/>
                    </a:ext>
                  </a:extLst>
                </p:cNvPr>
                <p:cNvSpPr>
                  <a:spLocks noChangeArrowheads="1"/>
                </p:cNvSpPr>
                <p:nvPr/>
              </p:nvSpPr>
              <p:spPr bwMode="auto">
                <a:xfrm>
                  <a:off x="854" y="2954"/>
                  <a:ext cx="99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70" name="Group 189">
                  <a:extLst>
                    <a:ext uri="{FF2B5EF4-FFF2-40B4-BE49-F238E27FC236}">
                      <a16:creationId xmlns:a16="http://schemas.microsoft.com/office/drawing/2014/main" id="{DAEC472F-5046-5A44-FEBE-BC435C0122B8}"/>
                    </a:ext>
                  </a:extLst>
                </p:cNvPr>
                <p:cNvGrpSpPr>
                  <a:grpSpLocks/>
                </p:cNvGrpSpPr>
                <p:nvPr/>
              </p:nvGrpSpPr>
              <p:grpSpPr bwMode="auto">
                <a:xfrm>
                  <a:off x="854" y="2954"/>
                  <a:ext cx="998" cy="422"/>
                  <a:chOff x="854" y="2954"/>
                  <a:chExt cx="998" cy="422"/>
                </a:xfrm>
              </p:grpSpPr>
              <p:sp>
                <p:nvSpPr>
                  <p:cNvPr id="246871" name="Rectangle 190">
                    <a:extLst>
                      <a:ext uri="{FF2B5EF4-FFF2-40B4-BE49-F238E27FC236}">
                        <a16:creationId xmlns:a16="http://schemas.microsoft.com/office/drawing/2014/main" id="{88D0D0CC-05D1-7863-74E0-0C6E465145C3}"/>
                      </a:ext>
                    </a:extLst>
                  </p:cNvPr>
                  <p:cNvSpPr>
                    <a:spLocks noChangeArrowheads="1"/>
                  </p:cNvSpPr>
                  <p:nvPr/>
                </p:nvSpPr>
                <p:spPr bwMode="auto">
                  <a:xfrm>
                    <a:off x="897" y="2954"/>
                    <a:ext cx="91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Iliad</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72" name="Rectangle 191">
                    <a:extLst>
                      <a:ext uri="{FF2B5EF4-FFF2-40B4-BE49-F238E27FC236}">
                        <a16:creationId xmlns:a16="http://schemas.microsoft.com/office/drawing/2014/main" id="{A585B79A-8F4D-EB20-4E4C-5A169907F5D6}"/>
                      </a:ext>
                    </a:extLst>
                  </p:cNvPr>
                  <p:cNvSpPr>
                    <a:spLocks noChangeArrowheads="1"/>
                  </p:cNvSpPr>
                  <p:nvPr/>
                </p:nvSpPr>
                <p:spPr bwMode="auto">
                  <a:xfrm>
                    <a:off x="854" y="2954"/>
                    <a:ext cx="99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29" name="Group 192">
                <a:extLst>
                  <a:ext uri="{FF2B5EF4-FFF2-40B4-BE49-F238E27FC236}">
                    <a16:creationId xmlns:a16="http://schemas.microsoft.com/office/drawing/2014/main" id="{4A3EA5A8-2C20-7F66-0DB4-DD6DE3F0F07C}"/>
                  </a:ext>
                </a:extLst>
              </p:cNvPr>
              <p:cNvGrpSpPr>
                <a:grpSpLocks/>
              </p:cNvGrpSpPr>
              <p:nvPr/>
            </p:nvGrpSpPr>
            <p:grpSpPr bwMode="auto">
              <a:xfrm>
                <a:off x="1852" y="2954"/>
                <a:ext cx="902" cy="422"/>
                <a:chOff x="1852" y="2954"/>
                <a:chExt cx="902" cy="422"/>
              </a:xfrm>
            </p:grpSpPr>
            <p:sp>
              <p:nvSpPr>
                <p:cNvPr id="246865" name="Rectangle 193">
                  <a:extLst>
                    <a:ext uri="{FF2B5EF4-FFF2-40B4-BE49-F238E27FC236}">
                      <a16:creationId xmlns:a16="http://schemas.microsoft.com/office/drawing/2014/main" id="{35957CAD-50BF-F5F2-3FCA-4FA2E6511C2B}"/>
                    </a:ext>
                  </a:extLst>
                </p:cNvPr>
                <p:cNvSpPr>
                  <a:spLocks noChangeArrowheads="1"/>
                </p:cNvSpPr>
                <p:nvPr/>
              </p:nvSpPr>
              <p:spPr bwMode="auto">
                <a:xfrm>
                  <a:off x="1852" y="2954"/>
                  <a:ext cx="90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66" name="Group 194">
                  <a:extLst>
                    <a:ext uri="{FF2B5EF4-FFF2-40B4-BE49-F238E27FC236}">
                      <a16:creationId xmlns:a16="http://schemas.microsoft.com/office/drawing/2014/main" id="{DD04657A-05B9-563F-B2F9-EF63AF8C9997}"/>
                    </a:ext>
                  </a:extLst>
                </p:cNvPr>
                <p:cNvGrpSpPr>
                  <a:grpSpLocks/>
                </p:cNvGrpSpPr>
                <p:nvPr/>
              </p:nvGrpSpPr>
              <p:grpSpPr bwMode="auto">
                <a:xfrm>
                  <a:off x="1852" y="2954"/>
                  <a:ext cx="902" cy="422"/>
                  <a:chOff x="1852" y="2954"/>
                  <a:chExt cx="902" cy="422"/>
                </a:xfrm>
              </p:grpSpPr>
              <p:sp>
                <p:nvSpPr>
                  <p:cNvPr id="246867" name="Rectangle 195">
                    <a:extLst>
                      <a:ext uri="{FF2B5EF4-FFF2-40B4-BE49-F238E27FC236}">
                        <a16:creationId xmlns:a16="http://schemas.microsoft.com/office/drawing/2014/main" id="{2FE87839-0C77-7FFE-57DF-356A254765EE}"/>
                      </a:ext>
                    </a:extLst>
                  </p:cNvPr>
                  <p:cNvSpPr>
                    <a:spLocks noChangeArrowheads="1"/>
                  </p:cNvSpPr>
                  <p:nvPr/>
                </p:nvSpPr>
                <p:spPr bwMode="auto">
                  <a:xfrm>
                    <a:off x="1895" y="2954"/>
                    <a:ext cx="816"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800 BC</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68" name="Rectangle 196">
                    <a:extLst>
                      <a:ext uri="{FF2B5EF4-FFF2-40B4-BE49-F238E27FC236}">
                        <a16:creationId xmlns:a16="http://schemas.microsoft.com/office/drawing/2014/main" id="{4730220F-8885-9806-8667-A825BC48CF3B}"/>
                      </a:ext>
                    </a:extLst>
                  </p:cNvPr>
                  <p:cNvSpPr>
                    <a:spLocks noChangeArrowheads="1"/>
                  </p:cNvSpPr>
                  <p:nvPr/>
                </p:nvSpPr>
                <p:spPr bwMode="auto">
                  <a:xfrm>
                    <a:off x="1852" y="2954"/>
                    <a:ext cx="902"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30" name="Group 197">
                <a:extLst>
                  <a:ext uri="{FF2B5EF4-FFF2-40B4-BE49-F238E27FC236}">
                    <a16:creationId xmlns:a16="http://schemas.microsoft.com/office/drawing/2014/main" id="{693DD971-E3FD-4282-E81A-A542AF259808}"/>
                  </a:ext>
                </a:extLst>
              </p:cNvPr>
              <p:cNvGrpSpPr>
                <a:grpSpLocks/>
              </p:cNvGrpSpPr>
              <p:nvPr/>
            </p:nvGrpSpPr>
            <p:grpSpPr bwMode="auto">
              <a:xfrm>
                <a:off x="2754" y="2954"/>
                <a:ext cx="1238" cy="422"/>
                <a:chOff x="2754" y="2954"/>
                <a:chExt cx="1238" cy="422"/>
              </a:xfrm>
            </p:grpSpPr>
            <p:sp>
              <p:nvSpPr>
                <p:cNvPr id="246861" name="Rectangle 198">
                  <a:extLst>
                    <a:ext uri="{FF2B5EF4-FFF2-40B4-BE49-F238E27FC236}">
                      <a16:creationId xmlns:a16="http://schemas.microsoft.com/office/drawing/2014/main" id="{A80E0402-DDB0-E86A-D55F-4A5BD63C7FA7}"/>
                    </a:ext>
                  </a:extLst>
                </p:cNvPr>
                <p:cNvSpPr>
                  <a:spLocks noChangeArrowheads="1"/>
                </p:cNvSpPr>
                <p:nvPr/>
              </p:nvSpPr>
              <p:spPr bwMode="auto">
                <a:xfrm>
                  <a:off x="2754" y="2954"/>
                  <a:ext cx="123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62" name="Group 199">
                  <a:extLst>
                    <a:ext uri="{FF2B5EF4-FFF2-40B4-BE49-F238E27FC236}">
                      <a16:creationId xmlns:a16="http://schemas.microsoft.com/office/drawing/2014/main" id="{8E809F93-55BD-09C0-3E24-2B7B1A8BE40B}"/>
                    </a:ext>
                  </a:extLst>
                </p:cNvPr>
                <p:cNvGrpSpPr>
                  <a:grpSpLocks/>
                </p:cNvGrpSpPr>
                <p:nvPr/>
              </p:nvGrpSpPr>
              <p:grpSpPr bwMode="auto">
                <a:xfrm>
                  <a:off x="2754" y="2954"/>
                  <a:ext cx="1238" cy="422"/>
                  <a:chOff x="2754" y="2954"/>
                  <a:chExt cx="1238" cy="422"/>
                </a:xfrm>
              </p:grpSpPr>
              <p:sp>
                <p:nvSpPr>
                  <p:cNvPr id="246863" name="Rectangle 200">
                    <a:extLst>
                      <a:ext uri="{FF2B5EF4-FFF2-40B4-BE49-F238E27FC236}">
                        <a16:creationId xmlns:a16="http://schemas.microsoft.com/office/drawing/2014/main" id="{F37A4C6D-934F-4A7C-F085-F77B302509E2}"/>
                      </a:ext>
                    </a:extLst>
                  </p:cNvPr>
                  <p:cNvSpPr>
                    <a:spLocks noChangeArrowheads="1"/>
                  </p:cNvSpPr>
                  <p:nvPr/>
                </p:nvSpPr>
                <p:spPr bwMode="auto">
                  <a:xfrm>
                    <a:off x="2797" y="2954"/>
                    <a:ext cx="115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400 BC</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64" name="Rectangle 201">
                    <a:extLst>
                      <a:ext uri="{FF2B5EF4-FFF2-40B4-BE49-F238E27FC236}">
                        <a16:creationId xmlns:a16="http://schemas.microsoft.com/office/drawing/2014/main" id="{286BF9C0-A6AF-9FE4-D30B-6FF1F46CFE57}"/>
                      </a:ext>
                    </a:extLst>
                  </p:cNvPr>
                  <p:cNvSpPr>
                    <a:spLocks noChangeArrowheads="1"/>
                  </p:cNvSpPr>
                  <p:nvPr/>
                </p:nvSpPr>
                <p:spPr bwMode="auto">
                  <a:xfrm>
                    <a:off x="2754" y="2954"/>
                    <a:ext cx="123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31" name="Group 202">
                <a:extLst>
                  <a:ext uri="{FF2B5EF4-FFF2-40B4-BE49-F238E27FC236}">
                    <a16:creationId xmlns:a16="http://schemas.microsoft.com/office/drawing/2014/main" id="{E586C0F3-1E50-023B-67B1-8C5C211C7EAA}"/>
                  </a:ext>
                </a:extLst>
              </p:cNvPr>
              <p:cNvGrpSpPr>
                <a:grpSpLocks/>
              </p:cNvGrpSpPr>
              <p:nvPr/>
            </p:nvGrpSpPr>
            <p:grpSpPr bwMode="auto">
              <a:xfrm>
                <a:off x="3992" y="2954"/>
                <a:ext cx="758" cy="422"/>
                <a:chOff x="3992" y="2954"/>
                <a:chExt cx="758" cy="422"/>
              </a:xfrm>
            </p:grpSpPr>
            <p:sp>
              <p:nvSpPr>
                <p:cNvPr id="246857" name="Rectangle 203">
                  <a:extLst>
                    <a:ext uri="{FF2B5EF4-FFF2-40B4-BE49-F238E27FC236}">
                      <a16:creationId xmlns:a16="http://schemas.microsoft.com/office/drawing/2014/main" id="{A90B5A29-3C49-A956-139D-82216693D180}"/>
                    </a:ext>
                  </a:extLst>
                </p:cNvPr>
                <p:cNvSpPr>
                  <a:spLocks noChangeArrowheads="1"/>
                </p:cNvSpPr>
                <p:nvPr/>
              </p:nvSpPr>
              <p:spPr bwMode="auto">
                <a:xfrm>
                  <a:off x="3992" y="2954"/>
                  <a:ext cx="758"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58" name="Group 204">
                  <a:extLst>
                    <a:ext uri="{FF2B5EF4-FFF2-40B4-BE49-F238E27FC236}">
                      <a16:creationId xmlns:a16="http://schemas.microsoft.com/office/drawing/2014/main" id="{A4379CCC-F41F-9270-4122-D90D2376A033}"/>
                    </a:ext>
                  </a:extLst>
                </p:cNvPr>
                <p:cNvGrpSpPr>
                  <a:grpSpLocks/>
                </p:cNvGrpSpPr>
                <p:nvPr/>
              </p:nvGrpSpPr>
              <p:grpSpPr bwMode="auto">
                <a:xfrm>
                  <a:off x="3992" y="2954"/>
                  <a:ext cx="758" cy="422"/>
                  <a:chOff x="3992" y="2954"/>
                  <a:chExt cx="758" cy="422"/>
                </a:xfrm>
              </p:grpSpPr>
              <p:sp>
                <p:nvSpPr>
                  <p:cNvPr id="246859" name="Rectangle 205">
                    <a:extLst>
                      <a:ext uri="{FF2B5EF4-FFF2-40B4-BE49-F238E27FC236}">
                        <a16:creationId xmlns:a16="http://schemas.microsoft.com/office/drawing/2014/main" id="{D9603D68-D17F-EF59-AE4E-401F8FAEE16E}"/>
                      </a:ext>
                    </a:extLst>
                  </p:cNvPr>
                  <p:cNvSpPr>
                    <a:spLocks noChangeArrowheads="1"/>
                  </p:cNvSpPr>
                  <p:nvPr/>
                </p:nvSpPr>
                <p:spPr bwMode="auto">
                  <a:xfrm>
                    <a:off x="4035" y="2954"/>
                    <a:ext cx="672" cy="42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c. 400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60" name="Rectangle 206">
                    <a:extLst>
                      <a:ext uri="{FF2B5EF4-FFF2-40B4-BE49-F238E27FC236}">
                        <a16:creationId xmlns:a16="http://schemas.microsoft.com/office/drawing/2014/main" id="{A94C1681-D142-FBD9-A22C-6A56933D7AF3}"/>
                      </a:ext>
                    </a:extLst>
                  </p:cNvPr>
                  <p:cNvSpPr>
                    <a:spLocks noChangeArrowheads="1"/>
                  </p:cNvSpPr>
                  <p:nvPr/>
                </p:nvSpPr>
                <p:spPr bwMode="auto">
                  <a:xfrm>
                    <a:off x="3992" y="2954"/>
                    <a:ext cx="758" cy="422"/>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32" name="Group 207">
                <a:extLst>
                  <a:ext uri="{FF2B5EF4-FFF2-40B4-BE49-F238E27FC236}">
                    <a16:creationId xmlns:a16="http://schemas.microsoft.com/office/drawing/2014/main" id="{97625E72-37A7-0C0E-9ABC-BD30DAE76513}"/>
                  </a:ext>
                </a:extLst>
              </p:cNvPr>
              <p:cNvGrpSpPr>
                <a:grpSpLocks/>
              </p:cNvGrpSpPr>
              <p:nvPr/>
            </p:nvGrpSpPr>
            <p:grpSpPr bwMode="auto">
              <a:xfrm>
                <a:off x="0" y="3376"/>
                <a:ext cx="854" cy="939"/>
                <a:chOff x="0" y="3376"/>
                <a:chExt cx="854" cy="939"/>
              </a:xfrm>
            </p:grpSpPr>
            <p:sp>
              <p:nvSpPr>
                <p:cNvPr id="246853" name="Rectangle 208">
                  <a:extLst>
                    <a:ext uri="{FF2B5EF4-FFF2-40B4-BE49-F238E27FC236}">
                      <a16:creationId xmlns:a16="http://schemas.microsoft.com/office/drawing/2014/main" id="{3C3A14A9-D201-DB03-5D1D-A1D58466AABD}"/>
                    </a:ext>
                  </a:extLst>
                </p:cNvPr>
                <p:cNvSpPr>
                  <a:spLocks noChangeArrowheads="1"/>
                </p:cNvSpPr>
                <p:nvPr/>
              </p:nvSpPr>
              <p:spPr bwMode="auto">
                <a:xfrm>
                  <a:off x="0" y="3376"/>
                  <a:ext cx="854"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54" name="Group 209">
                  <a:extLst>
                    <a:ext uri="{FF2B5EF4-FFF2-40B4-BE49-F238E27FC236}">
                      <a16:creationId xmlns:a16="http://schemas.microsoft.com/office/drawing/2014/main" id="{3DDD50B4-52FE-5D40-B411-01EFCA34D85F}"/>
                    </a:ext>
                  </a:extLst>
                </p:cNvPr>
                <p:cNvGrpSpPr>
                  <a:grpSpLocks/>
                </p:cNvGrpSpPr>
                <p:nvPr/>
              </p:nvGrpSpPr>
              <p:grpSpPr bwMode="auto">
                <a:xfrm>
                  <a:off x="0" y="3376"/>
                  <a:ext cx="854" cy="939"/>
                  <a:chOff x="0" y="3376"/>
                  <a:chExt cx="854" cy="939"/>
                </a:xfrm>
              </p:grpSpPr>
              <p:sp>
                <p:nvSpPr>
                  <p:cNvPr id="246855" name="Rectangle 210">
                    <a:extLst>
                      <a:ext uri="{FF2B5EF4-FFF2-40B4-BE49-F238E27FC236}">
                        <a16:creationId xmlns:a16="http://schemas.microsoft.com/office/drawing/2014/main" id="{5E44A3D0-47E9-C9FF-42B2-A7D96F002AFC}"/>
                      </a:ext>
                    </a:extLst>
                  </p:cNvPr>
                  <p:cNvSpPr>
                    <a:spLocks noChangeArrowheads="1"/>
                  </p:cNvSpPr>
                  <p:nvPr/>
                </p:nvSpPr>
                <p:spPr bwMode="auto">
                  <a:xfrm>
                    <a:off x="43" y="3376"/>
                    <a:ext cx="768"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GB" altLang="en-US" sz="1400">
                        <a:solidFill>
                          <a:srgbClr val="000000"/>
                        </a:solidFill>
                        <a:latin typeface="AvantGarde Bk BT" charset="0"/>
                        <a:cs typeface="Times New Roman" panose="02020603050405020304" pitchFamily="18" charset="0"/>
                      </a:rPr>
                      <a:t>New Testament</a:t>
                    </a:r>
                    <a:endParaRPr lang="en-GB" altLang="en-US" sz="1400" b="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en-GB" altLang="en-US" sz="1400" b="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endParaRPr lang="en-GB" altLang="en-US" sz="1400" b="0">
                      <a:solidFill>
                        <a:srgbClr val="000000"/>
                      </a:solidFill>
                      <a:latin typeface="Times New Roman" panose="02020603050405020304" pitchFamily="18" charset="0"/>
                    </a:endParaRPr>
                  </a:p>
                </p:txBody>
              </p:sp>
              <p:sp>
                <p:nvSpPr>
                  <p:cNvPr id="246856" name="Rectangle 211">
                    <a:extLst>
                      <a:ext uri="{FF2B5EF4-FFF2-40B4-BE49-F238E27FC236}">
                        <a16:creationId xmlns:a16="http://schemas.microsoft.com/office/drawing/2014/main" id="{C11D0B6E-3046-FAB8-915A-2F667FFB6D58}"/>
                      </a:ext>
                    </a:extLst>
                  </p:cNvPr>
                  <p:cNvSpPr>
                    <a:spLocks noChangeArrowheads="1"/>
                  </p:cNvSpPr>
                  <p:nvPr/>
                </p:nvSpPr>
                <p:spPr bwMode="auto">
                  <a:xfrm>
                    <a:off x="0" y="3376"/>
                    <a:ext cx="854" cy="939"/>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33" name="Group 212">
                <a:extLst>
                  <a:ext uri="{FF2B5EF4-FFF2-40B4-BE49-F238E27FC236}">
                    <a16:creationId xmlns:a16="http://schemas.microsoft.com/office/drawing/2014/main" id="{2695C0D1-1FAC-8FD6-C450-6E40CF88DF89}"/>
                  </a:ext>
                </a:extLst>
              </p:cNvPr>
              <p:cNvGrpSpPr>
                <a:grpSpLocks/>
              </p:cNvGrpSpPr>
              <p:nvPr/>
            </p:nvGrpSpPr>
            <p:grpSpPr bwMode="auto">
              <a:xfrm>
                <a:off x="854" y="3376"/>
                <a:ext cx="998" cy="939"/>
                <a:chOff x="854" y="3376"/>
                <a:chExt cx="998" cy="939"/>
              </a:xfrm>
            </p:grpSpPr>
            <p:sp>
              <p:nvSpPr>
                <p:cNvPr id="246849" name="Rectangle 213">
                  <a:extLst>
                    <a:ext uri="{FF2B5EF4-FFF2-40B4-BE49-F238E27FC236}">
                      <a16:creationId xmlns:a16="http://schemas.microsoft.com/office/drawing/2014/main" id="{780700E1-98B7-C2DD-F960-C10C12B7BDBE}"/>
                    </a:ext>
                  </a:extLst>
                </p:cNvPr>
                <p:cNvSpPr>
                  <a:spLocks noChangeArrowheads="1"/>
                </p:cNvSpPr>
                <p:nvPr/>
              </p:nvSpPr>
              <p:spPr bwMode="auto">
                <a:xfrm>
                  <a:off x="854" y="3376"/>
                  <a:ext cx="998"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50" name="Group 214">
                  <a:extLst>
                    <a:ext uri="{FF2B5EF4-FFF2-40B4-BE49-F238E27FC236}">
                      <a16:creationId xmlns:a16="http://schemas.microsoft.com/office/drawing/2014/main" id="{5CFDC17D-E256-C5B5-ED16-1975FE1294F8}"/>
                    </a:ext>
                  </a:extLst>
                </p:cNvPr>
                <p:cNvGrpSpPr>
                  <a:grpSpLocks/>
                </p:cNvGrpSpPr>
                <p:nvPr/>
              </p:nvGrpSpPr>
              <p:grpSpPr bwMode="auto">
                <a:xfrm>
                  <a:off x="854" y="3376"/>
                  <a:ext cx="998" cy="939"/>
                  <a:chOff x="854" y="3376"/>
                  <a:chExt cx="998" cy="939"/>
                </a:xfrm>
              </p:grpSpPr>
              <p:sp>
                <p:nvSpPr>
                  <p:cNvPr id="246851" name="Rectangle 215">
                    <a:extLst>
                      <a:ext uri="{FF2B5EF4-FFF2-40B4-BE49-F238E27FC236}">
                        <a16:creationId xmlns:a16="http://schemas.microsoft.com/office/drawing/2014/main" id="{DB684504-6742-D739-C068-6D570B54FA4F}"/>
                      </a:ext>
                    </a:extLst>
                  </p:cNvPr>
                  <p:cNvSpPr>
                    <a:spLocks noChangeArrowheads="1"/>
                  </p:cNvSpPr>
                  <p:nvPr/>
                </p:nvSpPr>
                <p:spPr bwMode="auto">
                  <a:xfrm>
                    <a:off x="897" y="3376"/>
                    <a:ext cx="912"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b="0">
                        <a:solidFill>
                          <a:srgbClr val="000000"/>
                        </a:solidFill>
                        <a:latin typeface="Times New Roman" panose="02020603050405020304" pitchFamily="18" charset="0"/>
                        <a:cs typeface="Times New Roman" panose="02020603050405020304" pitchFamily="18" charset="0"/>
                      </a:rPr>
                      <a:t> </a:t>
                    </a: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52" name="Rectangle 216">
                    <a:extLst>
                      <a:ext uri="{FF2B5EF4-FFF2-40B4-BE49-F238E27FC236}">
                        <a16:creationId xmlns:a16="http://schemas.microsoft.com/office/drawing/2014/main" id="{E4D9AE15-83ED-0527-EE98-26844054E94A}"/>
                      </a:ext>
                    </a:extLst>
                  </p:cNvPr>
                  <p:cNvSpPr>
                    <a:spLocks noChangeArrowheads="1"/>
                  </p:cNvSpPr>
                  <p:nvPr/>
                </p:nvSpPr>
                <p:spPr bwMode="auto">
                  <a:xfrm>
                    <a:off x="854" y="3376"/>
                    <a:ext cx="998" cy="939"/>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34" name="Group 217">
                <a:extLst>
                  <a:ext uri="{FF2B5EF4-FFF2-40B4-BE49-F238E27FC236}">
                    <a16:creationId xmlns:a16="http://schemas.microsoft.com/office/drawing/2014/main" id="{C114E487-63D7-06C1-85DB-EC15D804BAB4}"/>
                  </a:ext>
                </a:extLst>
              </p:cNvPr>
              <p:cNvGrpSpPr>
                <a:grpSpLocks/>
              </p:cNvGrpSpPr>
              <p:nvPr/>
            </p:nvGrpSpPr>
            <p:grpSpPr bwMode="auto">
              <a:xfrm>
                <a:off x="1852" y="3376"/>
                <a:ext cx="902" cy="939"/>
                <a:chOff x="1852" y="3376"/>
                <a:chExt cx="902" cy="939"/>
              </a:xfrm>
            </p:grpSpPr>
            <p:sp>
              <p:nvSpPr>
                <p:cNvPr id="246845" name="Rectangle 218">
                  <a:extLst>
                    <a:ext uri="{FF2B5EF4-FFF2-40B4-BE49-F238E27FC236}">
                      <a16:creationId xmlns:a16="http://schemas.microsoft.com/office/drawing/2014/main" id="{11D68C2F-B34B-6211-1B33-AF7D55C3367B}"/>
                    </a:ext>
                  </a:extLst>
                </p:cNvPr>
                <p:cNvSpPr>
                  <a:spLocks noChangeArrowheads="1"/>
                </p:cNvSpPr>
                <p:nvPr/>
              </p:nvSpPr>
              <p:spPr bwMode="auto">
                <a:xfrm>
                  <a:off x="1852" y="3376"/>
                  <a:ext cx="902"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46" name="Group 219">
                  <a:extLst>
                    <a:ext uri="{FF2B5EF4-FFF2-40B4-BE49-F238E27FC236}">
                      <a16:creationId xmlns:a16="http://schemas.microsoft.com/office/drawing/2014/main" id="{B4FC36DF-1B41-E3F3-E54C-BB6552EC7AE6}"/>
                    </a:ext>
                  </a:extLst>
                </p:cNvPr>
                <p:cNvGrpSpPr>
                  <a:grpSpLocks/>
                </p:cNvGrpSpPr>
                <p:nvPr/>
              </p:nvGrpSpPr>
              <p:grpSpPr bwMode="auto">
                <a:xfrm>
                  <a:off x="1852" y="3376"/>
                  <a:ext cx="902" cy="939"/>
                  <a:chOff x="1852" y="3376"/>
                  <a:chExt cx="902" cy="939"/>
                </a:xfrm>
              </p:grpSpPr>
              <p:sp>
                <p:nvSpPr>
                  <p:cNvPr id="246847" name="Rectangle 220">
                    <a:extLst>
                      <a:ext uri="{FF2B5EF4-FFF2-40B4-BE49-F238E27FC236}">
                        <a16:creationId xmlns:a16="http://schemas.microsoft.com/office/drawing/2014/main" id="{F421BD0C-4068-0B28-5381-369C59EE6514}"/>
                      </a:ext>
                    </a:extLst>
                  </p:cNvPr>
                  <p:cNvSpPr>
                    <a:spLocks noChangeArrowheads="1"/>
                  </p:cNvSpPr>
                  <p:nvPr/>
                </p:nvSpPr>
                <p:spPr bwMode="auto">
                  <a:xfrm>
                    <a:off x="1895" y="3376"/>
                    <a:ext cx="816"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50 – 100 AD</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48" name="Rectangle 221">
                    <a:extLst>
                      <a:ext uri="{FF2B5EF4-FFF2-40B4-BE49-F238E27FC236}">
                        <a16:creationId xmlns:a16="http://schemas.microsoft.com/office/drawing/2014/main" id="{5DE33F97-B286-A0FE-B9A6-134EE66153DA}"/>
                      </a:ext>
                    </a:extLst>
                  </p:cNvPr>
                  <p:cNvSpPr>
                    <a:spLocks noChangeArrowheads="1"/>
                  </p:cNvSpPr>
                  <p:nvPr/>
                </p:nvSpPr>
                <p:spPr bwMode="auto">
                  <a:xfrm>
                    <a:off x="1852" y="3376"/>
                    <a:ext cx="902" cy="939"/>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35" name="Group 222">
                <a:extLst>
                  <a:ext uri="{FF2B5EF4-FFF2-40B4-BE49-F238E27FC236}">
                    <a16:creationId xmlns:a16="http://schemas.microsoft.com/office/drawing/2014/main" id="{79E00B21-086F-9653-D5C2-ED4F43ABA761}"/>
                  </a:ext>
                </a:extLst>
              </p:cNvPr>
              <p:cNvGrpSpPr>
                <a:grpSpLocks/>
              </p:cNvGrpSpPr>
              <p:nvPr/>
            </p:nvGrpSpPr>
            <p:grpSpPr bwMode="auto">
              <a:xfrm>
                <a:off x="2754" y="3376"/>
                <a:ext cx="1238" cy="939"/>
                <a:chOff x="2754" y="3376"/>
                <a:chExt cx="1238" cy="939"/>
              </a:xfrm>
            </p:grpSpPr>
            <p:sp>
              <p:nvSpPr>
                <p:cNvPr id="246841" name="Rectangle 223">
                  <a:extLst>
                    <a:ext uri="{FF2B5EF4-FFF2-40B4-BE49-F238E27FC236}">
                      <a16:creationId xmlns:a16="http://schemas.microsoft.com/office/drawing/2014/main" id="{AFAB4FAA-D138-8B88-B6A7-A3369A9C55B6}"/>
                    </a:ext>
                  </a:extLst>
                </p:cNvPr>
                <p:cNvSpPr>
                  <a:spLocks noChangeArrowheads="1"/>
                </p:cNvSpPr>
                <p:nvPr/>
              </p:nvSpPr>
              <p:spPr bwMode="auto">
                <a:xfrm>
                  <a:off x="2754" y="3376"/>
                  <a:ext cx="1238"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42" name="Group 224">
                  <a:extLst>
                    <a:ext uri="{FF2B5EF4-FFF2-40B4-BE49-F238E27FC236}">
                      <a16:creationId xmlns:a16="http://schemas.microsoft.com/office/drawing/2014/main" id="{AA59C332-78D4-FABA-3C35-DDC694A24915}"/>
                    </a:ext>
                  </a:extLst>
                </p:cNvPr>
                <p:cNvGrpSpPr>
                  <a:grpSpLocks/>
                </p:cNvGrpSpPr>
                <p:nvPr/>
              </p:nvGrpSpPr>
              <p:grpSpPr bwMode="auto">
                <a:xfrm>
                  <a:off x="2754" y="3376"/>
                  <a:ext cx="1238" cy="939"/>
                  <a:chOff x="2754" y="3376"/>
                  <a:chExt cx="1238" cy="939"/>
                </a:xfrm>
              </p:grpSpPr>
              <p:sp>
                <p:nvSpPr>
                  <p:cNvPr id="246843" name="Rectangle 225">
                    <a:extLst>
                      <a:ext uri="{FF2B5EF4-FFF2-40B4-BE49-F238E27FC236}">
                        <a16:creationId xmlns:a16="http://schemas.microsoft.com/office/drawing/2014/main" id="{82F1A548-0FFB-38A4-44B7-3A3F7510A230}"/>
                      </a:ext>
                    </a:extLst>
                  </p:cNvPr>
                  <p:cNvSpPr>
                    <a:spLocks noChangeArrowheads="1"/>
                  </p:cNvSpPr>
                  <p:nvPr/>
                </p:nvSpPr>
                <p:spPr bwMode="auto">
                  <a:xfrm>
                    <a:off x="2840" y="3376"/>
                    <a:ext cx="1109"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400" dirty="0">
                        <a:solidFill>
                          <a:srgbClr val="000000"/>
                        </a:solidFill>
                        <a:latin typeface="AvantGarde Bk BT" charset="0"/>
                        <a:cs typeface="Times New Roman" panose="02020603050405020304" pitchFamily="18" charset="0"/>
                      </a:rPr>
                      <a:t>c. 114 fragments</a:t>
                    </a:r>
                    <a:endParaRPr lang="en-GB" altLang="en-US" sz="1400" b="0"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GB" altLang="en-US" sz="1400" dirty="0">
                        <a:solidFill>
                          <a:srgbClr val="000000"/>
                        </a:solidFill>
                        <a:latin typeface="AvantGarde Bk BT" charset="0"/>
                        <a:cs typeface="Times New Roman" panose="02020603050405020304" pitchFamily="18" charset="0"/>
                      </a:rPr>
                      <a:t>c. 200 books</a:t>
                    </a:r>
                    <a:endParaRPr lang="en-GB" altLang="en-US" sz="1400" b="0"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GB" altLang="en-US" sz="1400" dirty="0">
                        <a:solidFill>
                          <a:srgbClr val="000000"/>
                        </a:solidFill>
                        <a:latin typeface="AvantGarde Bk BT" charset="0"/>
                        <a:cs typeface="Times New Roman" panose="02020603050405020304" pitchFamily="18" charset="0"/>
                      </a:rPr>
                      <a:t>c. 250 most of NT</a:t>
                    </a:r>
                    <a:endParaRPr lang="en-GB" altLang="en-US" sz="1400" b="0" dirty="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en-GB" altLang="en-US" sz="1400" dirty="0">
                        <a:solidFill>
                          <a:srgbClr val="000000"/>
                        </a:solidFill>
                        <a:latin typeface="AvantGarde Bk BT" charset="0"/>
                        <a:cs typeface="Times New Roman" panose="02020603050405020304" pitchFamily="18" charset="0"/>
                      </a:rPr>
                      <a:t>c. 325 complete NT</a:t>
                    </a:r>
                    <a:endParaRPr lang="en-GB" altLang="en-US" sz="1400" b="0" dirty="0">
                      <a:solidFill>
                        <a:srgbClr val="000000"/>
                      </a:solidFill>
                      <a:latin typeface="Times New Roman" panose="02020603050405020304" pitchFamily="18" charset="0"/>
                    </a:endParaRPr>
                  </a:p>
                </p:txBody>
              </p:sp>
              <p:sp>
                <p:nvSpPr>
                  <p:cNvPr id="246844" name="Rectangle 226">
                    <a:extLst>
                      <a:ext uri="{FF2B5EF4-FFF2-40B4-BE49-F238E27FC236}">
                        <a16:creationId xmlns:a16="http://schemas.microsoft.com/office/drawing/2014/main" id="{5050F44D-1B00-E609-9426-A47A8AF7F77E}"/>
                      </a:ext>
                    </a:extLst>
                  </p:cNvPr>
                  <p:cNvSpPr>
                    <a:spLocks noChangeArrowheads="1"/>
                  </p:cNvSpPr>
                  <p:nvPr/>
                </p:nvSpPr>
                <p:spPr bwMode="auto">
                  <a:xfrm>
                    <a:off x="2754" y="3376"/>
                    <a:ext cx="1238" cy="939"/>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6836" name="Group 227">
                <a:extLst>
                  <a:ext uri="{FF2B5EF4-FFF2-40B4-BE49-F238E27FC236}">
                    <a16:creationId xmlns:a16="http://schemas.microsoft.com/office/drawing/2014/main" id="{F883258F-CFCE-B0E9-971C-3513299E95B8}"/>
                  </a:ext>
                </a:extLst>
              </p:cNvPr>
              <p:cNvGrpSpPr>
                <a:grpSpLocks/>
              </p:cNvGrpSpPr>
              <p:nvPr/>
            </p:nvGrpSpPr>
            <p:grpSpPr bwMode="auto">
              <a:xfrm>
                <a:off x="3992" y="3376"/>
                <a:ext cx="758" cy="939"/>
                <a:chOff x="3992" y="3376"/>
                <a:chExt cx="758" cy="939"/>
              </a:xfrm>
            </p:grpSpPr>
            <p:sp>
              <p:nvSpPr>
                <p:cNvPr id="246837" name="Rectangle 228">
                  <a:extLst>
                    <a:ext uri="{FF2B5EF4-FFF2-40B4-BE49-F238E27FC236}">
                      <a16:creationId xmlns:a16="http://schemas.microsoft.com/office/drawing/2014/main" id="{F50D5BF7-5699-858F-19C1-BFAA0EA0B9D0}"/>
                    </a:ext>
                  </a:extLst>
                </p:cNvPr>
                <p:cNvSpPr>
                  <a:spLocks noChangeArrowheads="1"/>
                </p:cNvSpPr>
                <p:nvPr/>
              </p:nvSpPr>
              <p:spPr bwMode="auto">
                <a:xfrm>
                  <a:off x="3992" y="3376"/>
                  <a:ext cx="758"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6838" name="Group 229">
                  <a:extLst>
                    <a:ext uri="{FF2B5EF4-FFF2-40B4-BE49-F238E27FC236}">
                      <a16:creationId xmlns:a16="http://schemas.microsoft.com/office/drawing/2014/main" id="{A803D343-002F-7A83-0132-3D2BE8C001EC}"/>
                    </a:ext>
                  </a:extLst>
                </p:cNvPr>
                <p:cNvGrpSpPr>
                  <a:grpSpLocks/>
                </p:cNvGrpSpPr>
                <p:nvPr/>
              </p:nvGrpSpPr>
              <p:grpSpPr bwMode="auto">
                <a:xfrm>
                  <a:off x="3992" y="3376"/>
                  <a:ext cx="758" cy="939"/>
                  <a:chOff x="3992" y="3376"/>
                  <a:chExt cx="758" cy="939"/>
                </a:xfrm>
              </p:grpSpPr>
              <p:sp>
                <p:nvSpPr>
                  <p:cNvPr id="246839" name="Rectangle 230">
                    <a:extLst>
                      <a:ext uri="{FF2B5EF4-FFF2-40B4-BE49-F238E27FC236}">
                        <a16:creationId xmlns:a16="http://schemas.microsoft.com/office/drawing/2014/main" id="{80A5E75D-C004-37CF-A9B5-2E82C001B7B7}"/>
                      </a:ext>
                    </a:extLst>
                  </p:cNvPr>
                  <p:cNvSpPr>
                    <a:spLocks noChangeArrowheads="1"/>
                  </p:cNvSpPr>
                  <p:nvPr/>
                </p:nvSpPr>
                <p:spPr bwMode="auto">
                  <a:xfrm>
                    <a:off x="4035" y="3376"/>
                    <a:ext cx="672" cy="93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400">
                        <a:solidFill>
                          <a:srgbClr val="000000"/>
                        </a:solidFill>
                        <a:latin typeface="AvantGarde Bk BT" charset="0"/>
                        <a:cs typeface="Times New Roman" panose="02020603050405020304" pitchFamily="18" charset="0"/>
                      </a:rPr>
                      <a:t>25-50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r>
                      <a:rPr lang="en-GB" altLang="en-US" sz="1400">
                        <a:solidFill>
                          <a:srgbClr val="000000"/>
                        </a:solidFill>
                        <a:latin typeface="AvantGarde Bk BT" charset="0"/>
                        <a:cs typeface="Times New Roman" panose="02020603050405020304" pitchFamily="18" charset="0"/>
                      </a:rPr>
                      <a:t>100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r>
                      <a:rPr lang="en-GB" altLang="en-US" sz="1400">
                        <a:solidFill>
                          <a:srgbClr val="000000"/>
                        </a:solidFill>
                        <a:latin typeface="AvantGarde Bk BT" charset="0"/>
                        <a:cs typeface="Times New Roman" panose="02020603050405020304" pitchFamily="18" charset="0"/>
                      </a:rPr>
                      <a:t>150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r>
                      <a:rPr lang="en-GB" altLang="en-US" sz="1400">
                        <a:solidFill>
                          <a:srgbClr val="000000"/>
                        </a:solidFill>
                        <a:latin typeface="AvantGarde Bk BT" charset="0"/>
                        <a:cs typeface="Times New Roman" panose="02020603050405020304" pitchFamily="18" charset="0"/>
                      </a:rPr>
                      <a:t>225 yrs</a:t>
                    </a:r>
                    <a:endParaRPr lang="en-GB" altLang="en-US" sz="1400" b="0">
                      <a:solidFill>
                        <a:srgbClr val="000000"/>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400" b="0">
                      <a:solidFill>
                        <a:srgbClr val="000000"/>
                      </a:solidFill>
                      <a:latin typeface="Times New Roman" panose="02020603050405020304" pitchFamily="18" charset="0"/>
                    </a:endParaRPr>
                  </a:p>
                </p:txBody>
              </p:sp>
              <p:sp>
                <p:nvSpPr>
                  <p:cNvPr id="246840" name="Rectangle 231">
                    <a:extLst>
                      <a:ext uri="{FF2B5EF4-FFF2-40B4-BE49-F238E27FC236}">
                        <a16:creationId xmlns:a16="http://schemas.microsoft.com/office/drawing/2014/main" id="{A5FA2053-154A-E9A9-58A6-EFC403CAFEDF}"/>
                      </a:ext>
                    </a:extLst>
                  </p:cNvPr>
                  <p:cNvSpPr>
                    <a:spLocks noChangeArrowheads="1"/>
                  </p:cNvSpPr>
                  <p:nvPr/>
                </p:nvSpPr>
                <p:spPr bwMode="auto">
                  <a:xfrm>
                    <a:off x="3992" y="3376"/>
                    <a:ext cx="758" cy="939"/>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sp>
          <p:nvSpPr>
            <p:cNvPr id="246791" name="Rectangle 232">
              <a:extLst>
                <a:ext uri="{FF2B5EF4-FFF2-40B4-BE49-F238E27FC236}">
                  <a16:creationId xmlns:a16="http://schemas.microsoft.com/office/drawing/2014/main" id="{4A5A9E00-A85C-F478-B6FB-C6CA0DE5C712}"/>
                </a:ext>
              </a:extLst>
            </p:cNvPr>
            <p:cNvSpPr>
              <a:spLocks noChangeArrowheads="1"/>
            </p:cNvSpPr>
            <p:nvPr/>
          </p:nvSpPr>
          <p:spPr bwMode="auto">
            <a:xfrm>
              <a:off x="-3" y="-3"/>
              <a:ext cx="4756" cy="4321"/>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b="0" dirty="0">
                <a:solidFill>
                  <a:srgbClr val="000000"/>
                </a:solidFill>
              </a:endParaRPr>
            </a:p>
          </p:txBody>
        </p:sp>
      </p:grpSp>
      <p:sp>
        <p:nvSpPr>
          <p:cNvPr id="65769" name="Oval 233">
            <a:extLst>
              <a:ext uri="{FF2B5EF4-FFF2-40B4-BE49-F238E27FC236}">
                <a16:creationId xmlns:a16="http://schemas.microsoft.com/office/drawing/2014/main" id="{BD2D3CDB-3FCF-C4F5-05B4-5F7547E30C47}"/>
              </a:ext>
            </a:extLst>
          </p:cNvPr>
          <p:cNvSpPr>
            <a:spLocks noChangeArrowheads="1"/>
          </p:cNvSpPr>
          <p:nvPr/>
        </p:nvSpPr>
        <p:spPr bwMode="auto">
          <a:xfrm>
            <a:off x="6696864" y="5233737"/>
            <a:ext cx="4706299" cy="152233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sp>
        <p:nvSpPr>
          <p:cNvPr id="246789" name="Text Box 234">
            <a:extLst>
              <a:ext uri="{FF2B5EF4-FFF2-40B4-BE49-F238E27FC236}">
                <a16:creationId xmlns:a16="http://schemas.microsoft.com/office/drawing/2014/main" id="{E1ED952F-10CD-12BA-7379-21E4B506FCAD}"/>
              </a:ext>
            </a:extLst>
          </p:cNvPr>
          <p:cNvSpPr txBox="1">
            <a:spLocks noChangeArrowheads="1"/>
          </p:cNvSpPr>
          <p:nvPr/>
        </p:nvSpPr>
        <p:spPr bwMode="auto">
          <a:xfrm>
            <a:off x="3657600" y="6553200"/>
            <a:ext cx="563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400" b="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4E23B4BB-88C5-9C32-D014-0A1030DB724B}"/>
              </a:ext>
            </a:extLst>
          </p:cNvPr>
          <p:cNvSpPr>
            <a:spLocks noGrp="1" noChangeArrowheads="1"/>
          </p:cNvSpPr>
          <p:nvPr>
            <p:ph type="title"/>
          </p:nvPr>
        </p:nvSpPr>
        <p:spPr>
          <a:xfrm>
            <a:off x="838200" y="-6870"/>
            <a:ext cx="10515600" cy="1325563"/>
          </a:xfrm>
        </p:spPr>
        <p:txBody>
          <a:bodyPr/>
          <a:lstStyle/>
          <a:p>
            <a:pPr eaLnBrk="1" hangingPunct="1"/>
            <a:r>
              <a:rPr lang="en-US" altLang="en-US" sz="4000" dirty="0"/>
              <a:t>1000 times as many manuscripts as the average classical author</a:t>
            </a:r>
          </a:p>
        </p:txBody>
      </p:sp>
      <p:grpSp>
        <p:nvGrpSpPr>
          <p:cNvPr id="248835" name="Group 4">
            <a:extLst>
              <a:ext uri="{FF2B5EF4-FFF2-40B4-BE49-F238E27FC236}">
                <a16:creationId xmlns:a16="http://schemas.microsoft.com/office/drawing/2014/main" id="{6E8AEF3A-C3A6-4143-CCA3-F3D4BB7BDD83}"/>
              </a:ext>
            </a:extLst>
          </p:cNvPr>
          <p:cNvGrpSpPr>
            <a:grpSpLocks/>
          </p:cNvGrpSpPr>
          <p:nvPr/>
        </p:nvGrpSpPr>
        <p:grpSpPr bwMode="auto">
          <a:xfrm>
            <a:off x="838200" y="1191125"/>
            <a:ext cx="10339137" cy="5245769"/>
            <a:chOff x="-3" y="-3"/>
            <a:chExt cx="4286" cy="5289"/>
          </a:xfrm>
        </p:grpSpPr>
        <p:grpSp>
          <p:nvGrpSpPr>
            <p:cNvPr id="248838" name="Group 5">
              <a:extLst>
                <a:ext uri="{FF2B5EF4-FFF2-40B4-BE49-F238E27FC236}">
                  <a16:creationId xmlns:a16="http://schemas.microsoft.com/office/drawing/2014/main" id="{A2A2A0DA-50BF-3691-9A9A-1C7CECF376E9}"/>
                </a:ext>
              </a:extLst>
            </p:cNvPr>
            <p:cNvGrpSpPr>
              <a:grpSpLocks/>
            </p:cNvGrpSpPr>
            <p:nvPr/>
          </p:nvGrpSpPr>
          <p:grpSpPr bwMode="auto">
            <a:xfrm>
              <a:off x="0" y="0"/>
              <a:ext cx="4280" cy="5283"/>
              <a:chOff x="0" y="0"/>
              <a:chExt cx="4280" cy="5283"/>
            </a:xfrm>
          </p:grpSpPr>
          <p:grpSp>
            <p:nvGrpSpPr>
              <p:cNvPr id="248840" name="Group 6">
                <a:extLst>
                  <a:ext uri="{FF2B5EF4-FFF2-40B4-BE49-F238E27FC236}">
                    <a16:creationId xmlns:a16="http://schemas.microsoft.com/office/drawing/2014/main" id="{A8FC7499-BD99-DC32-8005-621F64EDE6E8}"/>
                  </a:ext>
                </a:extLst>
              </p:cNvPr>
              <p:cNvGrpSpPr>
                <a:grpSpLocks/>
              </p:cNvGrpSpPr>
              <p:nvPr/>
            </p:nvGrpSpPr>
            <p:grpSpPr bwMode="auto">
              <a:xfrm>
                <a:off x="0" y="0"/>
                <a:ext cx="998" cy="480"/>
                <a:chOff x="0" y="0"/>
                <a:chExt cx="998" cy="480"/>
              </a:xfrm>
            </p:grpSpPr>
            <p:sp>
              <p:nvSpPr>
                <p:cNvPr id="249016" name="Rectangle 7">
                  <a:extLst>
                    <a:ext uri="{FF2B5EF4-FFF2-40B4-BE49-F238E27FC236}">
                      <a16:creationId xmlns:a16="http://schemas.microsoft.com/office/drawing/2014/main" id="{513E603D-D4A4-82BD-B19C-DF105B9998A7}"/>
                    </a:ext>
                  </a:extLst>
                </p:cNvPr>
                <p:cNvSpPr>
                  <a:spLocks noChangeArrowheads="1"/>
                </p:cNvSpPr>
                <p:nvPr/>
              </p:nvSpPr>
              <p:spPr bwMode="auto">
                <a:xfrm>
                  <a:off x="0" y="0"/>
                  <a:ext cx="998" cy="48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9017" name="Group 8">
                  <a:extLst>
                    <a:ext uri="{FF2B5EF4-FFF2-40B4-BE49-F238E27FC236}">
                      <a16:creationId xmlns:a16="http://schemas.microsoft.com/office/drawing/2014/main" id="{148B7DDF-D4E7-6E6F-A098-D5983901294C}"/>
                    </a:ext>
                  </a:extLst>
                </p:cNvPr>
                <p:cNvGrpSpPr>
                  <a:grpSpLocks/>
                </p:cNvGrpSpPr>
                <p:nvPr/>
              </p:nvGrpSpPr>
              <p:grpSpPr bwMode="auto">
                <a:xfrm>
                  <a:off x="0" y="0"/>
                  <a:ext cx="998" cy="480"/>
                  <a:chOff x="0" y="0"/>
                  <a:chExt cx="998" cy="480"/>
                </a:xfrm>
              </p:grpSpPr>
              <p:sp>
                <p:nvSpPr>
                  <p:cNvPr id="249018" name="Rectangle 9">
                    <a:extLst>
                      <a:ext uri="{FF2B5EF4-FFF2-40B4-BE49-F238E27FC236}">
                        <a16:creationId xmlns:a16="http://schemas.microsoft.com/office/drawing/2014/main" id="{A57EC023-A448-3BAC-5F94-50A8CC46B10F}"/>
                      </a:ext>
                    </a:extLst>
                  </p:cNvPr>
                  <p:cNvSpPr>
                    <a:spLocks noChangeArrowheads="1"/>
                  </p:cNvSpPr>
                  <p:nvPr/>
                </p:nvSpPr>
                <p:spPr bwMode="auto">
                  <a:xfrm>
                    <a:off x="43" y="0"/>
                    <a:ext cx="912" cy="48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Author </a:t>
                    </a:r>
                  </a:p>
                  <a:p>
                    <a:pPr algn="ctr">
                      <a:spcBef>
                        <a:spcPct val="0"/>
                      </a:spcBef>
                      <a:buFontTx/>
                      <a:buNone/>
                    </a:pPr>
                    <a:endParaRPr lang="en-GB" altLang="en-US" sz="1600" b="0">
                      <a:solidFill>
                        <a:srgbClr val="000000"/>
                      </a:solidFill>
                    </a:endParaRPr>
                  </a:p>
                </p:txBody>
              </p:sp>
              <p:sp>
                <p:nvSpPr>
                  <p:cNvPr id="249019" name="Rectangle 10">
                    <a:extLst>
                      <a:ext uri="{FF2B5EF4-FFF2-40B4-BE49-F238E27FC236}">
                        <a16:creationId xmlns:a16="http://schemas.microsoft.com/office/drawing/2014/main" id="{BDC2B9CB-F937-7F23-E782-53AC265031AC}"/>
                      </a:ext>
                    </a:extLst>
                  </p:cNvPr>
                  <p:cNvSpPr>
                    <a:spLocks noChangeArrowheads="1"/>
                  </p:cNvSpPr>
                  <p:nvPr/>
                </p:nvSpPr>
                <p:spPr bwMode="auto">
                  <a:xfrm>
                    <a:off x="0" y="0"/>
                    <a:ext cx="998"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41" name="Group 11">
                <a:extLst>
                  <a:ext uri="{FF2B5EF4-FFF2-40B4-BE49-F238E27FC236}">
                    <a16:creationId xmlns:a16="http://schemas.microsoft.com/office/drawing/2014/main" id="{94011B45-E9FB-88F8-B2E2-D17B874ECFF9}"/>
                  </a:ext>
                </a:extLst>
              </p:cNvPr>
              <p:cNvGrpSpPr>
                <a:grpSpLocks/>
              </p:cNvGrpSpPr>
              <p:nvPr/>
            </p:nvGrpSpPr>
            <p:grpSpPr bwMode="auto">
              <a:xfrm>
                <a:off x="998" y="0"/>
                <a:ext cx="1190" cy="480"/>
                <a:chOff x="998" y="0"/>
                <a:chExt cx="1190" cy="480"/>
              </a:xfrm>
            </p:grpSpPr>
            <p:sp>
              <p:nvSpPr>
                <p:cNvPr id="249012" name="Rectangle 12">
                  <a:extLst>
                    <a:ext uri="{FF2B5EF4-FFF2-40B4-BE49-F238E27FC236}">
                      <a16:creationId xmlns:a16="http://schemas.microsoft.com/office/drawing/2014/main" id="{F15BAE9B-778D-DEAB-F4B6-67096421C1A8}"/>
                    </a:ext>
                  </a:extLst>
                </p:cNvPr>
                <p:cNvSpPr>
                  <a:spLocks noChangeArrowheads="1"/>
                </p:cNvSpPr>
                <p:nvPr/>
              </p:nvSpPr>
              <p:spPr bwMode="auto">
                <a:xfrm>
                  <a:off x="998" y="0"/>
                  <a:ext cx="1190" cy="48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9013" name="Group 13">
                  <a:extLst>
                    <a:ext uri="{FF2B5EF4-FFF2-40B4-BE49-F238E27FC236}">
                      <a16:creationId xmlns:a16="http://schemas.microsoft.com/office/drawing/2014/main" id="{6B847B9D-6D3B-036D-CC24-45B43C74AF72}"/>
                    </a:ext>
                  </a:extLst>
                </p:cNvPr>
                <p:cNvGrpSpPr>
                  <a:grpSpLocks/>
                </p:cNvGrpSpPr>
                <p:nvPr/>
              </p:nvGrpSpPr>
              <p:grpSpPr bwMode="auto">
                <a:xfrm>
                  <a:off x="998" y="0"/>
                  <a:ext cx="1190" cy="480"/>
                  <a:chOff x="998" y="0"/>
                  <a:chExt cx="1190" cy="480"/>
                </a:xfrm>
              </p:grpSpPr>
              <p:sp>
                <p:nvSpPr>
                  <p:cNvPr id="249014" name="Rectangle 14">
                    <a:extLst>
                      <a:ext uri="{FF2B5EF4-FFF2-40B4-BE49-F238E27FC236}">
                        <a16:creationId xmlns:a16="http://schemas.microsoft.com/office/drawing/2014/main" id="{21BC25E9-1CAB-36D4-D33E-60BFBEB47F13}"/>
                      </a:ext>
                    </a:extLst>
                  </p:cNvPr>
                  <p:cNvSpPr>
                    <a:spLocks noChangeArrowheads="1"/>
                  </p:cNvSpPr>
                  <p:nvPr/>
                </p:nvSpPr>
                <p:spPr bwMode="auto">
                  <a:xfrm>
                    <a:off x="1041" y="0"/>
                    <a:ext cx="1104" cy="48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Book</a:t>
                    </a:r>
                  </a:p>
                  <a:p>
                    <a:pPr algn="ctr">
                      <a:spcBef>
                        <a:spcPct val="0"/>
                      </a:spcBef>
                      <a:buFontTx/>
                      <a:buNone/>
                    </a:pPr>
                    <a:endParaRPr lang="en-GB" altLang="en-US" sz="1600" b="0">
                      <a:solidFill>
                        <a:srgbClr val="000000"/>
                      </a:solidFill>
                    </a:endParaRPr>
                  </a:p>
                </p:txBody>
              </p:sp>
              <p:sp>
                <p:nvSpPr>
                  <p:cNvPr id="249015" name="Rectangle 15">
                    <a:extLst>
                      <a:ext uri="{FF2B5EF4-FFF2-40B4-BE49-F238E27FC236}">
                        <a16:creationId xmlns:a16="http://schemas.microsoft.com/office/drawing/2014/main" id="{C6152987-21CD-32BC-B068-AB6259140226}"/>
                      </a:ext>
                    </a:extLst>
                  </p:cNvPr>
                  <p:cNvSpPr>
                    <a:spLocks noChangeArrowheads="1"/>
                  </p:cNvSpPr>
                  <p:nvPr/>
                </p:nvSpPr>
                <p:spPr bwMode="auto">
                  <a:xfrm>
                    <a:off x="998" y="0"/>
                    <a:ext cx="1190"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42" name="Group 16">
                <a:extLst>
                  <a:ext uri="{FF2B5EF4-FFF2-40B4-BE49-F238E27FC236}">
                    <a16:creationId xmlns:a16="http://schemas.microsoft.com/office/drawing/2014/main" id="{C47F4D7B-83F1-3C5D-6FCF-9BF5F84A5093}"/>
                  </a:ext>
                </a:extLst>
              </p:cNvPr>
              <p:cNvGrpSpPr>
                <a:grpSpLocks/>
              </p:cNvGrpSpPr>
              <p:nvPr/>
            </p:nvGrpSpPr>
            <p:grpSpPr bwMode="auto">
              <a:xfrm>
                <a:off x="2188" y="0"/>
                <a:ext cx="1190" cy="480"/>
                <a:chOff x="2188" y="0"/>
                <a:chExt cx="1190" cy="480"/>
              </a:xfrm>
            </p:grpSpPr>
            <p:sp>
              <p:nvSpPr>
                <p:cNvPr id="249008" name="Rectangle 17">
                  <a:extLst>
                    <a:ext uri="{FF2B5EF4-FFF2-40B4-BE49-F238E27FC236}">
                      <a16:creationId xmlns:a16="http://schemas.microsoft.com/office/drawing/2014/main" id="{4A34A4AB-3AA5-DEAF-7219-C7EA79CB167A}"/>
                    </a:ext>
                  </a:extLst>
                </p:cNvPr>
                <p:cNvSpPr>
                  <a:spLocks noChangeArrowheads="1"/>
                </p:cNvSpPr>
                <p:nvPr/>
              </p:nvSpPr>
              <p:spPr bwMode="auto">
                <a:xfrm>
                  <a:off x="2188" y="0"/>
                  <a:ext cx="1190" cy="48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9009" name="Group 18">
                  <a:extLst>
                    <a:ext uri="{FF2B5EF4-FFF2-40B4-BE49-F238E27FC236}">
                      <a16:creationId xmlns:a16="http://schemas.microsoft.com/office/drawing/2014/main" id="{BE66428F-34EE-2D3A-E7F5-F72436FF2F8A}"/>
                    </a:ext>
                  </a:extLst>
                </p:cNvPr>
                <p:cNvGrpSpPr>
                  <a:grpSpLocks/>
                </p:cNvGrpSpPr>
                <p:nvPr/>
              </p:nvGrpSpPr>
              <p:grpSpPr bwMode="auto">
                <a:xfrm>
                  <a:off x="2188" y="0"/>
                  <a:ext cx="1190" cy="480"/>
                  <a:chOff x="2188" y="0"/>
                  <a:chExt cx="1190" cy="480"/>
                </a:xfrm>
              </p:grpSpPr>
              <p:sp>
                <p:nvSpPr>
                  <p:cNvPr id="249010" name="Rectangle 19">
                    <a:extLst>
                      <a:ext uri="{FF2B5EF4-FFF2-40B4-BE49-F238E27FC236}">
                        <a16:creationId xmlns:a16="http://schemas.microsoft.com/office/drawing/2014/main" id="{1C16CD4D-CC1C-0930-C163-C91C6C2AD3B6}"/>
                      </a:ext>
                    </a:extLst>
                  </p:cNvPr>
                  <p:cNvSpPr>
                    <a:spLocks noChangeArrowheads="1"/>
                  </p:cNvSpPr>
                  <p:nvPr/>
                </p:nvSpPr>
                <p:spPr bwMode="auto">
                  <a:xfrm>
                    <a:off x="2231" y="0"/>
                    <a:ext cx="1104" cy="48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 (X)</a:t>
                    </a:r>
                  </a:p>
                  <a:p>
                    <a:pPr algn="ctr">
                      <a:spcBef>
                        <a:spcPct val="0"/>
                      </a:spcBef>
                      <a:buFontTx/>
                      <a:buNone/>
                    </a:pPr>
                    <a:endParaRPr lang="en-GB" altLang="en-US" sz="1600" b="0">
                      <a:solidFill>
                        <a:srgbClr val="000000"/>
                      </a:solidFill>
                    </a:endParaRPr>
                  </a:p>
                </p:txBody>
              </p:sp>
              <p:sp>
                <p:nvSpPr>
                  <p:cNvPr id="249011" name="Rectangle 20">
                    <a:extLst>
                      <a:ext uri="{FF2B5EF4-FFF2-40B4-BE49-F238E27FC236}">
                        <a16:creationId xmlns:a16="http://schemas.microsoft.com/office/drawing/2014/main" id="{97D1C4CA-0A9F-AE10-F865-0C480CC21F50}"/>
                      </a:ext>
                    </a:extLst>
                  </p:cNvPr>
                  <p:cNvSpPr>
                    <a:spLocks noChangeArrowheads="1"/>
                  </p:cNvSpPr>
                  <p:nvPr/>
                </p:nvSpPr>
                <p:spPr bwMode="auto">
                  <a:xfrm>
                    <a:off x="2188" y="0"/>
                    <a:ext cx="1190"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43" name="Group 21">
                <a:extLst>
                  <a:ext uri="{FF2B5EF4-FFF2-40B4-BE49-F238E27FC236}">
                    <a16:creationId xmlns:a16="http://schemas.microsoft.com/office/drawing/2014/main" id="{00CF5D01-E72C-D325-7269-71A9200DE479}"/>
                  </a:ext>
                </a:extLst>
              </p:cNvPr>
              <p:cNvGrpSpPr>
                <a:grpSpLocks/>
              </p:cNvGrpSpPr>
              <p:nvPr/>
            </p:nvGrpSpPr>
            <p:grpSpPr bwMode="auto">
              <a:xfrm>
                <a:off x="3378" y="0"/>
                <a:ext cx="902" cy="480"/>
                <a:chOff x="3378" y="0"/>
                <a:chExt cx="902" cy="480"/>
              </a:xfrm>
            </p:grpSpPr>
            <p:sp>
              <p:nvSpPr>
                <p:cNvPr id="249004" name="Rectangle 22">
                  <a:extLst>
                    <a:ext uri="{FF2B5EF4-FFF2-40B4-BE49-F238E27FC236}">
                      <a16:creationId xmlns:a16="http://schemas.microsoft.com/office/drawing/2014/main" id="{6ED5D4CB-F345-EF21-6A53-25881C89C164}"/>
                    </a:ext>
                  </a:extLst>
                </p:cNvPr>
                <p:cNvSpPr>
                  <a:spLocks noChangeArrowheads="1"/>
                </p:cNvSpPr>
                <p:nvPr/>
              </p:nvSpPr>
              <p:spPr bwMode="auto">
                <a:xfrm>
                  <a:off x="3378" y="0"/>
                  <a:ext cx="902" cy="48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9005" name="Group 23">
                  <a:extLst>
                    <a:ext uri="{FF2B5EF4-FFF2-40B4-BE49-F238E27FC236}">
                      <a16:creationId xmlns:a16="http://schemas.microsoft.com/office/drawing/2014/main" id="{6E95F855-AFA0-5ACB-5452-0D3F563B3CA6}"/>
                    </a:ext>
                  </a:extLst>
                </p:cNvPr>
                <p:cNvGrpSpPr>
                  <a:grpSpLocks/>
                </p:cNvGrpSpPr>
                <p:nvPr/>
              </p:nvGrpSpPr>
              <p:grpSpPr bwMode="auto">
                <a:xfrm>
                  <a:off x="3378" y="0"/>
                  <a:ext cx="902" cy="480"/>
                  <a:chOff x="3378" y="0"/>
                  <a:chExt cx="902" cy="480"/>
                </a:xfrm>
              </p:grpSpPr>
              <p:sp>
                <p:nvSpPr>
                  <p:cNvPr id="249006" name="Rectangle 24">
                    <a:extLst>
                      <a:ext uri="{FF2B5EF4-FFF2-40B4-BE49-F238E27FC236}">
                        <a16:creationId xmlns:a16="http://schemas.microsoft.com/office/drawing/2014/main" id="{979E2A51-BB47-A9F0-3ED9-3CDD73F41A89}"/>
                      </a:ext>
                    </a:extLst>
                  </p:cNvPr>
                  <p:cNvSpPr>
                    <a:spLocks noChangeArrowheads="1"/>
                  </p:cNvSpPr>
                  <p:nvPr/>
                </p:nvSpPr>
                <p:spPr bwMode="auto">
                  <a:xfrm>
                    <a:off x="3421" y="0"/>
                    <a:ext cx="816" cy="48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Copies</a:t>
                    </a:r>
                  </a:p>
                  <a:p>
                    <a:pPr algn="ctr">
                      <a:spcBef>
                        <a:spcPct val="0"/>
                      </a:spcBef>
                      <a:buFontTx/>
                      <a:buNone/>
                    </a:pPr>
                    <a:endParaRPr lang="en-GB" altLang="en-US" sz="1600" b="0">
                      <a:solidFill>
                        <a:srgbClr val="000000"/>
                      </a:solidFill>
                    </a:endParaRPr>
                  </a:p>
                </p:txBody>
              </p:sp>
              <p:sp>
                <p:nvSpPr>
                  <p:cNvPr id="249007" name="Rectangle 25">
                    <a:extLst>
                      <a:ext uri="{FF2B5EF4-FFF2-40B4-BE49-F238E27FC236}">
                        <a16:creationId xmlns:a16="http://schemas.microsoft.com/office/drawing/2014/main" id="{2A93034D-F20D-4722-58DC-190573CA8AB9}"/>
                      </a:ext>
                    </a:extLst>
                  </p:cNvPr>
                  <p:cNvSpPr>
                    <a:spLocks noChangeArrowheads="1"/>
                  </p:cNvSpPr>
                  <p:nvPr/>
                </p:nvSpPr>
                <p:spPr bwMode="auto">
                  <a:xfrm>
                    <a:off x="3378" y="0"/>
                    <a:ext cx="90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44" name="Group 26">
                <a:extLst>
                  <a:ext uri="{FF2B5EF4-FFF2-40B4-BE49-F238E27FC236}">
                    <a16:creationId xmlns:a16="http://schemas.microsoft.com/office/drawing/2014/main" id="{D26E4A67-9B88-EB56-1CC3-2B9F706F2F73}"/>
                  </a:ext>
                </a:extLst>
              </p:cNvPr>
              <p:cNvGrpSpPr>
                <a:grpSpLocks/>
              </p:cNvGrpSpPr>
              <p:nvPr/>
            </p:nvGrpSpPr>
            <p:grpSpPr bwMode="auto">
              <a:xfrm>
                <a:off x="0" y="480"/>
                <a:ext cx="998" cy="557"/>
                <a:chOff x="0" y="480"/>
                <a:chExt cx="998" cy="557"/>
              </a:xfrm>
            </p:grpSpPr>
            <p:sp>
              <p:nvSpPr>
                <p:cNvPr id="249000" name="Rectangle 27">
                  <a:extLst>
                    <a:ext uri="{FF2B5EF4-FFF2-40B4-BE49-F238E27FC236}">
                      <a16:creationId xmlns:a16="http://schemas.microsoft.com/office/drawing/2014/main" id="{C758DA04-D26C-1640-3F39-77D7FA50256B}"/>
                    </a:ext>
                  </a:extLst>
                </p:cNvPr>
                <p:cNvSpPr>
                  <a:spLocks noChangeArrowheads="1"/>
                </p:cNvSpPr>
                <p:nvPr/>
              </p:nvSpPr>
              <p:spPr bwMode="auto">
                <a:xfrm>
                  <a:off x="0" y="480"/>
                  <a:ext cx="998"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9001" name="Group 28">
                  <a:extLst>
                    <a:ext uri="{FF2B5EF4-FFF2-40B4-BE49-F238E27FC236}">
                      <a16:creationId xmlns:a16="http://schemas.microsoft.com/office/drawing/2014/main" id="{DF026C58-056B-00CD-9CB9-5F93396FC4A9}"/>
                    </a:ext>
                  </a:extLst>
                </p:cNvPr>
                <p:cNvGrpSpPr>
                  <a:grpSpLocks/>
                </p:cNvGrpSpPr>
                <p:nvPr/>
              </p:nvGrpSpPr>
              <p:grpSpPr bwMode="auto">
                <a:xfrm>
                  <a:off x="0" y="480"/>
                  <a:ext cx="998" cy="557"/>
                  <a:chOff x="0" y="480"/>
                  <a:chExt cx="998" cy="557"/>
                </a:xfrm>
              </p:grpSpPr>
              <p:sp>
                <p:nvSpPr>
                  <p:cNvPr id="249002" name="Rectangle 29">
                    <a:extLst>
                      <a:ext uri="{FF2B5EF4-FFF2-40B4-BE49-F238E27FC236}">
                        <a16:creationId xmlns:a16="http://schemas.microsoft.com/office/drawing/2014/main" id="{AE6429C5-2754-07A5-7CC8-9B9F2C0CF529}"/>
                      </a:ext>
                    </a:extLst>
                  </p:cNvPr>
                  <p:cNvSpPr>
                    <a:spLocks noChangeArrowheads="1"/>
                  </p:cNvSpPr>
                  <p:nvPr/>
                </p:nvSpPr>
                <p:spPr bwMode="auto">
                  <a:xfrm>
                    <a:off x="43" y="480"/>
                    <a:ext cx="912"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b="0">
                        <a:solidFill>
                          <a:srgbClr val="000000"/>
                        </a:solidFill>
                        <a:cs typeface="Times New Roman" panose="02020603050405020304" pitchFamily="18" charset="0"/>
                      </a:rPr>
                      <a:t>Caesar</a:t>
                    </a:r>
                  </a:p>
                  <a:p>
                    <a:pPr>
                      <a:spcBef>
                        <a:spcPct val="0"/>
                      </a:spcBef>
                      <a:buFontTx/>
                      <a:buNone/>
                    </a:pPr>
                    <a:r>
                      <a:rPr lang="en-GB" altLang="en-US" sz="1600" b="0">
                        <a:solidFill>
                          <a:srgbClr val="000000"/>
                        </a:solidFill>
                        <a:cs typeface="Times New Roman" panose="02020603050405020304" pitchFamily="18" charset="0"/>
                      </a:rPr>
                      <a:t> </a:t>
                    </a:r>
                  </a:p>
                  <a:p>
                    <a:pPr>
                      <a:spcBef>
                        <a:spcPct val="0"/>
                      </a:spcBef>
                      <a:buFontTx/>
                      <a:buNone/>
                    </a:pPr>
                    <a:endParaRPr lang="en-GB" altLang="en-US" sz="1600" b="0">
                      <a:solidFill>
                        <a:srgbClr val="000000"/>
                      </a:solidFill>
                    </a:endParaRPr>
                  </a:p>
                </p:txBody>
              </p:sp>
              <p:sp>
                <p:nvSpPr>
                  <p:cNvPr id="249003" name="Rectangle 30">
                    <a:extLst>
                      <a:ext uri="{FF2B5EF4-FFF2-40B4-BE49-F238E27FC236}">
                        <a16:creationId xmlns:a16="http://schemas.microsoft.com/office/drawing/2014/main" id="{3418B6A9-708C-A8CE-0B15-2399C1F492E1}"/>
                      </a:ext>
                    </a:extLst>
                  </p:cNvPr>
                  <p:cNvSpPr>
                    <a:spLocks noChangeArrowheads="1"/>
                  </p:cNvSpPr>
                  <p:nvPr/>
                </p:nvSpPr>
                <p:spPr bwMode="auto">
                  <a:xfrm>
                    <a:off x="0" y="480"/>
                    <a:ext cx="998"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45" name="Group 31">
                <a:extLst>
                  <a:ext uri="{FF2B5EF4-FFF2-40B4-BE49-F238E27FC236}">
                    <a16:creationId xmlns:a16="http://schemas.microsoft.com/office/drawing/2014/main" id="{1C53089F-E9C4-EBC3-6EBA-E196CE5A1D47}"/>
                  </a:ext>
                </a:extLst>
              </p:cNvPr>
              <p:cNvGrpSpPr>
                <a:grpSpLocks/>
              </p:cNvGrpSpPr>
              <p:nvPr/>
            </p:nvGrpSpPr>
            <p:grpSpPr bwMode="auto">
              <a:xfrm>
                <a:off x="998" y="480"/>
                <a:ext cx="1190" cy="557"/>
                <a:chOff x="998" y="480"/>
                <a:chExt cx="1190" cy="557"/>
              </a:xfrm>
            </p:grpSpPr>
            <p:sp>
              <p:nvSpPr>
                <p:cNvPr id="248996" name="Rectangle 32">
                  <a:extLst>
                    <a:ext uri="{FF2B5EF4-FFF2-40B4-BE49-F238E27FC236}">
                      <a16:creationId xmlns:a16="http://schemas.microsoft.com/office/drawing/2014/main" id="{104198BC-AC03-A643-5BBA-A0BF41D09865}"/>
                    </a:ext>
                  </a:extLst>
                </p:cNvPr>
                <p:cNvSpPr>
                  <a:spLocks noChangeArrowheads="1"/>
                </p:cNvSpPr>
                <p:nvPr/>
              </p:nvSpPr>
              <p:spPr bwMode="auto">
                <a:xfrm>
                  <a:off x="998" y="480"/>
                  <a:ext cx="1190"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97" name="Group 33">
                  <a:extLst>
                    <a:ext uri="{FF2B5EF4-FFF2-40B4-BE49-F238E27FC236}">
                      <a16:creationId xmlns:a16="http://schemas.microsoft.com/office/drawing/2014/main" id="{20AF361A-5283-97C8-9482-84724B309D03}"/>
                    </a:ext>
                  </a:extLst>
                </p:cNvPr>
                <p:cNvGrpSpPr>
                  <a:grpSpLocks/>
                </p:cNvGrpSpPr>
                <p:nvPr/>
              </p:nvGrpSpPr>
              <p:grpSpPr bwMode="auto">
                <a:xfrm>
                  <a:off x="998" y="480"/>
                  <a:ext cx="1190" cy="557"/>
                  <a:chOff x="998" y="480"/>
                  <a:chExt cx="1190" cy="557"/>
                </a:xfrm>
              </p:grpSpPr>
              <p:sp>
                <p:nvSpPr>
                  <p:cNvPr id="248998" name="Rectangle 34">
                    <a:extLst>
                      <a:ext uri="{FF2B5EF4-FFF2-40B4-BE49-F238E27FC236}">
                        <a16:creationId xmlns:a16="http://schemas.microsoft.com/office/drawing/2014/main" id="{315EE61A-A009-2323-ABF8-56D21660A029}"/>
                      </a:ext>
                    </a:extLst>
                  </p:cNvPr>
                  <p:cNvSpPr>
                    <a:spLocks noChangeArrowheads="1"/>
                  </p:cNvSpPr>
                  <p:nvPr/>
                </p:nvSpPr>
                <p:spPr bwMode="auto">
                  <a:xfrm>
                    <a:off x="1041" y="480"/>
                    <a:ext cx="1104"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dirty="0">
                        <a:solidFill>
                          <a:srgbClr val="000000"/>
                        </a:solidFill>
                        <a:cs typeface="Times New Roman" panose="02020603050405020304" pitchFamily="18" charset="0"/>
                      </a:rPr>
                      <a:t>Gallic Wars</a:t>
                    </a:r>
                  </a:p>
                  <a:p>
                    <a:pPr algn="ctr">
                      <a:spcBef>
                        <a:spcPct val="0"/>
                      </a:spcBef>
                      <a:buFontTx/>
                      <a:buNone/>
                    </a:pPr>
                    <a:endParaRPr lang="en-GB" altLang="en-US" sz="1600" b="0" dirty="0">
                      <a:solidFill>
                        <a:srgbClr val="000000"/>
                      </a:solidFill>
                    </a:endParaRPr>
                  </a:p>
                </p:txBody>
              </p:sp>
              <p:sp>
                <p:nvSpPr>
                  <p:cNvPr id="248999" name="Rectangle 35">
                    <a:extLst>
                      <a:ext uri="{FF2B5EF4-FFF2-40B4-BE49-F238E27FC236}">
                        <a16:creationId xmlns:a16="http://schemas.microsoft.com/office/drawing/2014/main" id="{11E7A9E5-2DDD-9AA2-8AB0-031BB15B52DD}"/>
                      </a:ext>
                    </a:extLst>
                  </p:cNvPr>
                  <p:cNvSpPr>
                    <a:spLocks noChangeArrowheads="1"/>
                  </p:cNvSpPr>
                  <p:nvPr/>
                </p:nvSpPr>
                <p:spPr bwMode="auto">
                  <a:xfrm>
                    <a:off x="998" y="480"/>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46" name="Group 36">
                <a:extLst>
                  <a:ext uri="{FF2B5EF4-FFF2-40B4-BE49-F238E27FC236}">
                    <a16:creationId xmlns:a16="http://schemas.microsoft.com/office/drawing/2014/main" id="{ED2898DD-3F71-9673-F1D7-009BC6827B5E}"/>
                  </a:ext>
                </a:extLst>
              </p:cNvPr>
              <p:cNvGrpSpPr>
                <a:grpSpLocks/>
              </p:cNvGrpSpPr>
              <p:nvPr/>
            </p:nvGrpSpPr>
            <p:grpSpPr bwMode="auto">
              <a:xfrm>
                <a:off x="2188" y="480"/>
                <a:ext cx="1190" cy="557"/>
                <a:chOff x="2188" y="480"/>
                <a:chExt cx="1190" cy="557"/>
              </a:xfrm>
            </p:grpSpPr>
            <p:sp>
              <p:nvSpPr>
                <p:cNvPr id="248992" name="Rectangle 37">
                  <a:extLst>
                    <a:ext uri="{FF2B5EF4-FFF2-40B4-BE49-F238E27FC236}">
                      <a16:creationId xmlns:a16="http://schemas.microsoft.com/office/drawing/2014/main" id="{5C345EB7-D652-39CF-499A-D9FD8B9B7DA0}"/>
                    </a:ext>
                  </a:extLst>
                </p:cNvPr>
                <p:cNvSpPr>
                  <a:spLocks noChangeArrowheads="1"/>
                </p:cNvSpPr>
                <p:nvPr/>
              </p:nvSpPr>
              <p:spPr bwMode="auto">
                <a:xfrm>
                  <a:off x="2188" y="480"/>
                  <a:ext cx="1190"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93" name="Group 38">
                  <a:extLst>
                    <a:ext uri="{FF2B5EF4-FFF2-40B4-BE49-F238E27FC236}">
                      <a16:creationId xmlns:a16="http://schemas.microsoft.com/office/drawing/2014/main" id="{38E1B83D-CA8E-E3CA-EC31-95876EB849D2}"/>
                    </a:ext>
                  </a:extLst>
                </p:cNvPr>
                <p:cNvGrpSpPr>
                  <a:grpSpLocks/>
                </p:cNvGrpSpPr>
                <p:nvPr/>
              </p:nvGrpSpPr>
              <p:grpSpPr bwMode="auto">
                <a:xfrm>
                  <a:off x="2188" y="480"/>
                  <a:ext cx="1190" cy="557"/>
                  <a:chOff x="2188" y="480"/>
                  <a:chExt cx="1190" cy="557"/>
                </a:xfrm>
              </p:grpSpPr>
              <p:sp>
                <p:nvSpPr>
                  <p:cNvPr id="248994" name="Rectangle 39">
                    <a:extLst>
                      <a:ext uri="{FF2B5EF4-FFF2-40B4-BE49-F238E27FC236}">
                        <a16:creationId xmlns:a16="http://schemas.microsoft.com/office/drawing/2014/main" id="{D025DFC8-5BAA-6563-ADEC-B08697962A57}"/>
                      </a:ext>
                    </a:extLst>
                  </p:cNvPr>
                  <p:cNvSpPr>
                    <a:spLocks noChangeArrowheads="1"/>
                  </p:cNvSpPr>
                  <p:nvPr/>
                </p:nvSpPr>
                <p:spPr bwMode="auto">
                  <a:xfrm>
                    <a:off x="2231" y="480"/>
                    <a:ext cx="1104"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1000 yrs</a:t>
                    </a:r>
                  </a:p>
                  <a:p>
                    <a:pPr algn="ctr">
                      <a:spcBef>
                        <a:spcPct val="0"/>
                      </a:spcBef>
                      <a:buFontTx/>
                      <a:buNone/>
                    </a:pPr>
                    <a:endParaRPr lang="en-GB" altLang="en-US" sz="1600" b="0">
                      <a:solidFill>
                        <a:srgbClr val="000000"/>
                      </a:solidFill>
                    </a:endParaRPr>
                  </a:p>
                </p:txBody>
              </p:sp>
              <p:sp>
                <p:nvSpPr>
                  <p:cNvPr id="248995" name="Rectangle 40">
                    <a:extLst>
                      <a:ext uri="{FF2B5EF4-FFF2-40B4-BE49-F238E27FC236}">
                        <a16:creationId xmlns:a16="http://schemas.microsoft.com/office/drawing/2014/main" id="{12655533-3AC9-3B38-E5E0-54ABE69C075D}"/>
                      </a:ext>
                    </a:extLst>
                  </p:cNvPr>
                  <p:cNvSpPr>
                    <a:spLocks noChangeArrowheads="1"/>
                  </p:cNvSpPr>
                  <p:nvPr/>
                </p:nvSpPr>
                <p:spPr bwMode="auto">
                  <a:xfrm>
                    <a:off x="2188" y="480"/>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47" name="Group 41">
                <a:extLst>
                  <a:ext uri="{FF2B5EF4-FFF2-40B4-BE49-F238E27FC236}">
                    <a16:creationId xmlns:a16="http://schemas.microsoft.com/office/drawing/2014/main" id="{0C82141F-0F3A-BAB3-4866-B472EBE96DA4}"/>
                  </a:ext>
                </a:extLst>
              </p:cNvPr>
              <p:cNvGrpSpPr>
                <a:grpSpLocks/>
              </p:cNvGrpSpPr>
              <p:nvPr/>
            </p:nvGrpSpPr>
            <p:grpSpPr bwMode="auto">
              <a:xfrm>
                <a:off x="3378" y="480"/>
                <a:ext cx="902" cy="557"/>
                <a:chOff x="3378" y="480"/>
                <a:chExt cx="902" cy="557"/>
              </a:xfrm>
            </p:grpSpPr>
            <p:sp>
              <p:nvSpPr>
                <p:cNvPr id="248988" name="Rectangle 42">
                  <a:extLst>
                    <a:ext uri="{FF2B5EF4-FFF2-40B4-BE49-F238E27FC236}">
                      <a16:creationId xmlns:a16="http://schemas.microsoft.com/office/drawing/2014/main" id="{BC67F134-F49B-471B-ABAD-1F6F2B57FC48}"/>
                    </a:ext>
                  </a:extLst>
                </p:cNvPr>
                <p:cNvSpPr>
                  <a:spLocks noChangeArrowheads="1"/>
                </p:cNvSpPr>
                <p:nvPr/>
              </p:nvSpPr>
              <p:spPr bwMode="auto">
                <a:xfrm>
                  <a:off x="3378" y="480"/>
                  <a:ext cx="902"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89" name="Group 43">
                  <a:extLst>
                    <a:ext uri="{FF2B5EF4-FFF2-40B4-BE49-F238E27FC236}">
                      <a16:creationId xmlns:a16="http://schemas.microsoft.com/office/drawing/2014/main" id="{1ECC83D8-7D7D-7D62-D7B3-0B90DB0D6599}"/>
                    </a:ext>
                  </a:extLst>
                </p:cNvPr>
                <p:cNvGrpSpPr>
                  <a:grpSpLocks/>
                </p:cNvGrpSpPr>
                <p:nvPr/>
              </p:nvGrpSpPr>
              <p:grpSpPr bwMode="auto">
                <a:xfrm>
                  <a:off x="3378" y="480"/>
                  <a:ext cx="902" cy="557"/>
                  <a:chOff x="3378" y="480"/>
                  <a:chExt cx="902" cy="557"/>
                </a:xfrm>
              </p:grpSpPr>
              <p:sp>
                <p:nvSpPr>
                  <p:cNvPr id="248990" name="Rectangle 44">
                    <a:extLst>
                      <a:ext uri="{FF2B5EF4-FFF2-40B4-BE49-F238E27FC236}">
                        <a16:creationId xmlns:a16="http://schemas.microsoft.com/office/drawing/2014/main" id="{1452D446-E4EC-AA06-572C-CF7F2EF28D9D}"/>
                      </a:ext>
                    </a:extLst>
                  </p:cNvPr>
                  <p:cNvSpPr>
                    <a:spLocks noChangeArrowheads="1"/>
                  </p:cNvSpPr>
                  <p:nvPr/>
                </p:nvSpPr>
                <p:spPr bwMode="auto">
                  <a:xfrm>
                    <a:off x="3421" y="480"/>
                    <a:ext cx="816"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10</a:t>
                    </a:r>
                  </a:p>
                  <a:p>
                    <a:pPr algn="ctr">
                      <a:spcBef>
                        <a:spcPct val="0"/>
                      </a:spcBef>
                      <a:buFontTx/>
                      <a:buNone/>
                    </a:pPr>
                    <a:endParaRPr lang="en-GB" altLang="en-US" sz="1600" b="0">
                      <a:solidFill>
                        <a:srgbClr val="000000"/>
                      </a:solidFill>
                    </a:endParaRPr>
                  </a:p>
                </p:txBody>
              </p:sp>
              <p:sp>
                <p:nvSpPr>
                  <p:cNvPr id="248991" name="Rectangle 45">
                    <a:extLst>
                      <a:ext uri="{FF2B5EF4-FFF2-40B4-BE49-F238E27FC236}">
                        <a16:creationId xmlns:a16="http://schemas.microsoft.com/office/drawing/2014/main" id="{F8AF4848-FE24-7ED5-9CA5-FBF0DF3BE9DD}"/>
                      </a:ext>
                    </a:extLst>
                  </p:cNvPr>
                  <p:cNvSpPr>
                    <a:spLocks noChangeArrowheads="1"/>
                  </p:cNvSpPr>
                  <p:nvPr/>
                </p:nvSpPr>
                <p:spPr bwMode="auto">
                  <a:xfrm>
                    <a:off x="3378" y="480"/>
                    <a:ext cx="902"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48" name="Group 46">
                <a:extLst>
                  <a:ext uri="{FF2B5EF4-FFF2-40B4-BE49-F238E27FC236}">
                    <a16:creationId xmlns:a16="http://schemas.microsoft.com/office/drawing/2014/main" id="{83A28574-4DA7-F942-6070-D3CB89927152}"/>
                  </a:ext>
                </a:extLst>
              </p:cNvPr>
              <p:cNvGrpSpPr>
                <a:grpSpLocks/>
              </p:cNvGrpSpPr>
              <p:nvPr/>
            </p:nvGrpSpPr>
            <p:grpSpPr bwMode="auto">
              <a:xfrm>
                <a:off x="0" y="1037"/>
                <a:ext cx="998" cy="557"/>
                <a:chOff x="0" y="1037"/>
                <a:chExt cx="998" cy="557"/>
              </a:xfrm>
            </p:grpSpPr>
            <p:sp>
              <p:nvSpPr>
                <p:cNvPr id="248984" name="Rectangle 47">
                  <a:extLst>
                    <a:ext uri="{FF2B5EF4-FFF2-40B4-BE49-F238E27FC236}">
                      <a16:creationId xmlns:a16="http://schemas.microsoft.com/office/drawing/2014/main" id="{C0ACE4BD-A4B8-AA84-E13E-F8E3F93E9A2E}"/>
                    </a:ext>
                  </a:extLst>
                </p:cNvPr>
                <p:cNvSpPr>
                  <a:spLocks noChangeArrowheads="1"/>
                </p:cNvSpPr>
                <p:nvPr/>
              </p:nvSpPr>
              <p:spPr bwMode="auto">
                <a:xfrm>
                  <a:off x="0" y="1037"/>
                  <a:ext cx="998"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85" name="Group 48">
                  <a:extLst>
                    <a:ext uri="{FF2B5EF4-FFF2-40B4-BE49-F238E27FC236}">
                      <a16:creationId xmlns:a16="http://schemas.microsoft.com/office/drawing/2014/main" id="{F391B814-0B5F-B299-E74A-5BF209745F4C}"/>
                    </a:ext>
                  </a:extLst>
                </p:cNvPr>
                <p:cNvGrpSpPr>
                  <a:grpSpLocks/>
                </p:cNvGrpSpPr>
                <p:nvPr/>
              </p:nvGrpSpPr>
              <p:grpSpPr bwMode="auto">
                <a:xfrm>
                  <a:off x="0" y="1037"/>
                  <a:ext cx="998" cy="557"/>
                  <a:chOff x="0" y="1037"/>
                  <a:chExt cx="998" cy="557"/>
                </a:xfrm>
              </p:grpSpPr>
              <p:sp>
                <p:nvSpPr>
                  <p:cNvPr id="248986" name="Rectangle 49">
                    <a:extLst>
                      <a:ext uri="{FF2B5EF4-FFF2-40B4-BE49-F238E27FC236}">
                        <a16:creationId xmlns:a16="http://schemas.microsoft.com/office/drawing/2014/main" id="{F1A16326-BEA0-70CC-03C8-90622AC5313B}"/>
                      </a:ext>
                    </a:extLst>
                  </p:cNvPr>
                  <p:cNvSpPr>
                    <a:spLocks noChangeArrowheads="1"/>
                  </p:cNvSpPr>
                  <p:nvPr/>
                </p:nvSpPr>
                <p:spPr bwMode="auto">
                  <a:xfrm>
                    <a:off x="43" y="1037"/>
                    <a:ext cx="912"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b="0">
                        <a:solidFill>
                          <a:srgbClr val="000000"/>
                        </a:solidFill>
                        <a:cs typeface="Times New Roman" panose="02020603050405020304" pitchFamily="18" charset="0"/>
                      </a:rPr>
                      <a:t>Plato</a:t>
                    </a:r>
                  </a:p>
                  <a:p>
                    <a:pPr>
                      <a:spcBef>
                        <a:spcPct val="0"/>
                      </a:spcBef>
                      <a:buFontTx/>
                      <a:buNone/>
                    </a:pPr>
                    <a:r>
                      <a:rPr lang="en-GB" altLang="en-US" sz="1600" b="0">
                        <a:solidFill>
                          <a:srgbClr val="000000"/>
                        </a:solidFill>
                        <a:cs typeface="Times New Roman" panose="02020603050405020304" pitchFamily="18" charset="0"/>
                      </a:rPr>
                      <a:t> </a:t>
                    </a:r>
                  </a:p>
                  <a:p>
                    <a:pPr>
                      <a:spcBef>
                        <a:spcPct val="0"/>
                      </a:spcBef>
                      <a:buFontTx/>
                      <a:buNone/>
                    </a:pPr>
                    <a:endParaRPr lang="en-GB" altLang="en-US" sz="1600" b="0">
                      <a:solidFill>
                        <a:srgbClr val="000000"/>
                      </a:solidFill>
                    </a:endParaRPr>
                  </a:p>
                </p:txBody>
              </p:sp>
              <p:sp>
                <p:nvSpPr>
                  <p:cNvPr id="248987" name="Rectangle 50">
                    <a:extLst>
                      <a:ext uri="{FF2B5EF4-FFF2-40B4-BE49-F238E27FC236}">
                        <a16:creationId xmlns:a16="http://schemas.microsoft.com/office/drawing/2014/main" id="{6F740057-2531-87AA-23BF-43E36928594F}"/>
                      </a:ext>
                    </a:extLst>
                  </p:cNvPr>
                  <p:cNvSpPr>
                    <a:spLocks noChangeArrowheads="1"/>
                  </p:cNvSpPr>
                  <p:nvPr/>
                </p:nvSpPr>
                <p:spPr bwMode="auto">
                  <a:xfrm>
                    <a:off x="0" y="1037"/>
                    <a:ext cx="998"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49" name="Group 51">
                <a:extLst>
                  <a:ext uri="{FF2B5EF4-FFF2-40B4-BE49-F238E27FC236}">
                    <a16:creationId xmlns:a16="http://schemas.microsoft.com/office/drawing/2014/main" id="{0566899D-D7C8-E934-71B5-9E17ACBA95F5}"/>
                  </a:ext>
                </a:extLst>
              </p:cNvPr>
              <p:cNvGrpSpPr>
                <a:grpSpLocks/>
              </p:cNvGrpSpPr>
              <p:nvPr/>
            </p:nvGrpSpPr>
            <p:grpSpPr bwMode="auto">
              <a:xfrm>
                <a:off x="998" y="1037"/>
                <a:ext cx="1190" cy="557"/>
                <a:chOff x="998" y="1037"/>
                <a:chExt cx="1190" cy="557"/>
              </a:xfrm>
            </p:grpSpPr>
            <p:sp>
              <p:nvSpPr>
                <p:cNvPr id="248980" name="Rectangle 52">
                  <a:extLst>
                    <a:ext uri="{FF2B5EF4-FFF2-40B4-BE49-F238E27FC236}">
                      <a16:creationId xmlns:a16="http://schemas.microsoft.com/office/drawing/2014/main" id="{E12E748A-A101-A17B-BA62-67D023DACCCE}"/>
                    </a:ext>
                  </a:extLst>
                </p:cNvPr>
                <p:cNvSpPr>
                  <a:spLocks noChangeArrowheads="1"/>
                </p:cNvSpPr>
                <p:nvPr/>
              </p:nvSpPr>
              <p:spPr bwMode="auto">
                <a:xfrm>
                  <a:off x="998" y="1037"/>
                  <a:ext cx="1190"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81" name="Group 53">
                  <a:extLst>
                    <a:ext uri="{FF2B5EF4-FFF2-40B4-BE49-F238E27FC236}">
                      <a16:creationId xmlns:a16="http://schemas.microsoft.com/office/drawing/2014/main" id="{D8CE3F71-B1A7-350A-6B55-AA40A435C270}"/>
                    </a:ext>
                  </a:extLst>
                </p:cNvPr>
                <p:cNvGrpSpPr>
                  <a:grpSpLocks/>
                </p:cNvGrpSpPr>
                <p:nvPr/>
              </p:nvGrpSpPr>
              <p:grpSpPr bwMode="auto">
                <a:xfrm>
                  <a:off x="998" y="1037"/>
                  <a:ext cx="1190" cy="557"/>
                  <a:chOff x="998" y="1037"/>
                  <a:chExt cx="1190" cy="557"/>
                </a:xfrm>
              </p:grpSpPr>
              <p:sp>
                <p:nvSpPr>
                  <p:cNvPr id="248982" name="Rectangle 54">
                    <a:extLst>
                      <a:ext uri="{FF2B5EF4-FFF2-40B4-BE49-F238E27FC236}">
                        <a16:creationId xmlns:a16="http://schemas.microsoft.com/office/drawing/2014/main" id="{1C01D401-BC6E-13CA-4C5A-EBECBE6582EC}"/>
                      </a:ext>
                    </a:extLst>
                  </p:cNvPr>
                  <p:cNvSpPr>
                    <a:spLocks noChangeArrowheads="1"/>
                  </p:cNvSpPr>
                  <p:nvPr/>
                </p:nvSpPr>
                <p:spPr bwMode="auto">
                  <a:xfrm>
                    <a:off x="1041" y="1037"/>
                    <a:ext cx="1104"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 </a:t>
                    </a:r>
                  </a:p>
                  <a:p>
                    <a:pPr algn="ctr">
                      <a:spcBef>
                        <a:spcPct val="0"/>
                      </a:spcBef>
                      <a:buFontTx/>
                      <a:buNone/>
                    </a:pPr>
                    <a:endParaRPr lang="en-GB" altLang="en-US" sz="1600" b="0">
                      <a:solidFill>
                        <a:srgbClr val="000000"/>
                      </a:solidFill>
                    </a:endParaRPr>
                  </a:p>
                </p:txBody>
              </p:sp>
              <p:sp>
                <p:nvSpPr>
                  <p:cNvPr id="248983" name="Rectangle 55">
                    <a:extLst>
                      <a:ext uri="{FF2B5EF4-FFF2-40B4-BE49-F238E27FC236}">
                        <a16:creationId xmlns:a16="http://schemas.microsoft.com/office/drawing/2014/main" id="{C304DE50-AA02-01F5-2363-A1A48C84E96A}"/>
                      </a:ext>
                    </a:extLst>
                  </p:cNvPr>
                  <p:cNvSpPr>
                    <a:spLocks noChangeArrowheads="1"/>
                  </p:cNvSpPr>
                  <p:nvPr/>
                </p:nvSpPr>
                <p:spPr bwMode="auto">
                  <a:xfrm>
                    <a:off x="998" y="1037"/>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0" name="Group 56">
                <a:extLst>
                  <a:ext uri="{FF2B5EF4-FFF2-40B4-BE49-F238E27FC236}">
                    <a16:creationId xmlns:a16="http://schemas.microsoft.com/office/drawing/2014/main" id="{19CDB2AD-CD5C-F844-7A5A-315C50E24437}"/>
                  </a:ext>
                </a:extLst>
              </p:cNvPr>
              <p:cNvGrpSpPr>
                <a:grpSpLocks/>
              </p:cNvGrpSpPr>
              <p:nvPr/>
            </p:nvGrpSpPr>
            <p:grpSpPr bwMode="auto">
              <a:xfrm>
                <a:off x="2188" y="1037"/>
                <a:ext cx="1190" cy="557"/>
                <a:chOff x="2188" y="1037"/>
                <a:chExt cx="1190" cy="557"/>
              </a:xfrm>
            </p:grpSpPr>
            <p:sp>
              <p:nvSpPr>
                <p:cNvPr id="248976" name="Rectangle 57">
                  <a:extLst>
                    <a:ext uri="{FF2B5EF4-FFF2-40B4-BE49-F238E27FC236}">
                      <a16:creationId xmlns:a16="http://schemas.microsoft.com/office/drawing/2014/main" id="{DC2FD164-ED73-2794-DB31-93A644C028CA}"/>
                    </a:ext>
                  </a:extLst>
                </p:cNvPr>
                <p:cNvSpPr>
                  <a:spLocks noChangeArrowheads="1"/>
                </p:cNvSpPr>
                <p:nvPr/>
              </p:nvSpPr>
              <p:spPr bwMode="auto">
                <a:xfrm>
                  <a:off x="2188" y="1037"/>
                  <a:ext cx="1190"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77" name="Group 58">
                  <a:extLst>
                    <a:ext uri="{FF2B5EF4-FFF2-40B4-BE49-F238E27FC236}">
                      <a16:creationId xmlns:a16="http://schemas.microsoft.com/office/drawing/2014/main" id="{F72264B9-2283-2236-49CF-C17CF24C47FE}"/>
                    </a:ext>
                  </a:extLst>
                </p:cNvPr>
                <p:cNvGrpSpPr>
                  <a:grpSpLocks/>
                </p:cNvGrpSpPr>
                <p:nvPr/>
              </p:nvGrpSpPr>
              <p:grpSpPr bwMode="auto">
                <a:xfrm>
                  <a:off x="2188" y="1037"/>
                  <a:ext cx="1190" cy="557"/>
                  <a:chOff x="2188" y="1037"/>
                  <a:chExt cx="1190" cy="557"/>
                </a:xfrm>
              </p:grpSpPr>
              <p:sp>
                <p:nvSpPr>
                  <p:cNvPr id="248978" name="Rectangle 59">
                    <a:extLst>
                      <a:ext uri="{FF2B5EF4-FFF2-40B4-BE49-F238E27FC236}">
                        <a16:creationId xmlns:a16="http://schemas.microsoft.com/office/drawing/2014/main" id="{36678C00-FF5E-8DBB-64F9-0C65043CE400}"/>
                      </a:ext>
                    </a:extLst>
                  </p:cNvPr>
                  <p:cNvSpPr>
                    <a:spLocks noChangeArrowheads="1"/>
                  </p:cNvSpPr>
                  <p:nvPr/>
                </p:nvSpPr>
                <p:spPr bwMode="auto">
                  <a:xfrm>
                    <a:off x="2231" y="1037"/>
                    <a:ext cx="1104"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c. 1300 yrs</a:t>
                    </a:r>
                  </a:p>
                  <a:p>
                    <a:pPr algn="ctr">
                      <a:spcBef>
                        <a:spcPct val="0"/>
                      </a:spcBef>
                      <a:buFontTx/>
                      <a:buNone/>
                    </a:pPr>
                    <a:endParaRPr lang="en-GB" altLang="en-US" sz="1600" b="0">
                      <a:solidFill>
                        <a:srgbClr val="000000"/>
                      </a:solidFill>
                    </a:endParaRPr>
                  </a:p>
                </p:txBody>
              </p:sp>
              <p:sp>
                <p:nvSpPr>
                  <p:cNvPr id="248979" name="Rectangle 60">
                    <a:extLst>
                      <a:ext uri="{FF2B5EF4-FFF2-40B4-BE49-F238E27FC236}">
                        <a16:creationId xmlns:a16="http://schemas.microsoft.com/office/drawing/2014/main" id="{90E96A15-1685-0ECE-8403-A119262CC275}"/>
                      </a:ext>
                    </a:extLst>
                  </p:cNvPr>
                  <p:cNvSpPr>
                    <a:spLocks noChangeArrowheads="1"/>
                  </p:cNvSpPr>
                  <p:nvPr/>
                </p:nvSpPr>
                <p:spPr bwMode="auto">
                  <a:xfrm>
                    <a:off x="2188" y="1037"/>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1" name="Group 61">
                <a:extLst>
                  <a:ext uri="{FF2B5EF4-FFF2-40B4-BE49-F238E27FC236}">
                    <a16:creationId xmlns:a16="http://schemas.microsoft.com/office/drawing/2014/main" id="{4EBFEE15-D972-0274-1164-802AEF42667A}"/>
                  </a:ext>
                </a:extLst>
              </p:cNvPr>
              <p:cNvGrpSpPr>
                <a:grpSpLocks/>
              </p:cNvGrpSpPr>
              <p:nvPr/>
            </p:nvGrpSpPr>
            <p:grpSpPr bwMode="auto">
              <a:xfrm>
                <a:off x="3378" y="1037"/>
                <a:ext cx="902" cy="557"/>
                <a:chOff x="3378" y="1037"/>
                <a:chExt cx="902" cy="557"/>
              </a:xfrm>
            </p:grpSpPr>
            <p:sp>
              <p:nvSpPr>
                <p:cNvPr id="248972" name="Rectangle 62">
                  <a:extLst>
                    <a:ext uri="{FF2B5EF4-FFF2-40B4-BE49-F238E27FC236}">
                      <a16:creationId xmlns:a16="http://schemas.microsoft.com/office/drawing/2014/main" id="{5C28E60F-C183-0522-870C-7CB6A95F9069}"/>
                    </a:ext>
                  </a:extLst>
                </p:cNvPr>
                <p:cNvSpPr>
                  <a:spLocks noChangeArrowheads="1"/>
                </p:cNvSpPr>
                <p:nvPr/>
              </p:nvSpPr>
              <p:spPr bwMode="auto">
                <a:xfrm>
                  <a:off x="3378" y="1037"/>
                  <a:ext cx="902"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73" name="Group 63">
                  <a:extLst>
                    <a:ext uri="{FF2B5EF4-FFF2-40B4-BE49-F238E27FC236}">
                      <a16:creationId xmlns:a16="http://schemas.microsoft.com/office/drawing/2014/main" id="{516B6C43-B1F0-1816-0159-8AFFD833B526}"/>
                    </a:ext>
                  </a:extLst>
                </p:cNvPr>
                <p:cNvGrpSpPr>
                  <a:grpSpLocks/>
                </p:cNvGrpSpPr>
                <p:nvPr/>
              </p:nvGrpSpPr>
              <p:grpSpPr bwMode="auto">
                <a:xfrm>
                  <a:off x="3378" y="1037"/>
                  <a:ext cx="902" cy="557"/>
                  <a:chOff x="3378" y="1037"/>
                  <a:chExt cx="902" cy="557"/>
                </a:xfrm>
              </p:grpSpPr>
              <p:sp>
                <p:nvSpPr>
                  <p:cNvPr id="248974" name="Rectangle 64">
                    <a:extLst>
                      <a:ext uri="{FF2B5EF4-FFF2-40B4-BE49-F238E27FC236}">
                        <a16:creationId xmlns:a16="http://schemas.microsoft.com/office/drawing/2014/main" id="{320F02E4-1EEC-0425-0D8B-A0DEBE1E100A}"/>
                      </a:ext>
                    </a:extLst>
                  </p:cNvPr>
                  <p:cNvSpPr>
                    <a:spLocks noChangeArrowheads="1"/>
                  </p:cNvSpPr>
                  <p:nvPr/>
                </p:nvSpPr>
                <p:spPr bwMode="auto">
                  <a:xfrm>
                    <a:off x="3421" y="1037"/>
                    <a:ext cx="816"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7</a:t>
                    </a:r>
                  </a:p>
                  <a:p>
                    <a:pPr algn="ctr">
                      <a:spcBef>
                        <a:spcPct val="0"/>
                      </a:spcBef>
                      <a:buFontTx/>
                      <a:buNone/>
                    </a:pPr>
                    <a:endParaRPr lang="en-GB" altLang="en-US" sz="1600" b="0">
                      <a:solidFill>
                        <a:srgbClr val="000000"/>
                      </a:solidFill>
                    </a:endParaRPr>
                  </a:p>
                </p:txBody>
              </p:sp>
              <p:sp>
                <p:nvSpPr>
                  <p:cNvPr id="248975" name="Rectangle 65">
                    <a:extLst>
                      <a:ext uri="{FF2B5EF4-FFF2-40B4-BE49-F238E27FC236}">
                        <a16:creationId xmlns:a16="http://schemas.microsoft.com/office/drawing/2014/main" id="{2CD88CB5-9853-86FF-1C2F-C96017DC1369}"/>
                      </a:ext>
                    </a:extLst>
                  </p:cNvPr>
                  <p:cNvSpPr>
                    <a:spLocks noChangeArrowheads="1"/>
                  </p:cNvSpPr>
                  <p:nvPr/>
                </p:nvSpPr>
                <p:spPr bwMode="auto">
                  <a:xfrm>
                    <a:off x="3378" y="1037"/>
                    <a:ext cx="902"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2" name="Group 66">
                <a:extLst>
                  <a:ext uri="{FF2B5EF4-FFF2-40B4-BE49-F238E27FC236}">
                    <a16:creationId xmlns:a16="http://schemas.microsoft.com/office/drawing/2014/main" id="{981B99CE-B10E-50C5-6245-86E69305F84F}"/>
                  </a:ext>
                </a:extLst>
              </p:cNvPr>
              <p:cNvGrpSpPr>
                <a:grpSpLocks/>
              </p:cNvGrpSpPr>
              <p:nvPr/>
            </p:nvGrpSpPr>
            <p:grpSpPr bwMode="auto">
              <a:xfrm>
                <a:off x="0" y="1594"/>
                <a:ext cx="998" cy="557"/>
                <a:chOff x="0" y="1594"/>
                <a:chExt cx="998" cy="557"/>
              </a:xfrm>
            </p:grpSpPr>
            <p:sp>
              <p:nvSpPr>
                <p:cNvPr id="248968" name="Rectangle 67">
                  <a:extLst>
                    <a:ext uri="{FF2B5EF4-FFF2-40B4-BE49-F238E27FC236}">
                      <a16:creationId xmlns:a16="http://schemas.microsoft.com/office/drawing/2014/main" id="{1CE0326F-28F7-983C-E282-A405D18C7390}"/>
                    </a:ext>
                  </a:extLst>
                </p:cNvPr>
                <p:cNvSpPr>
                  <a:spLocks noChangeArrowheads="1"/>
                </p:cNvSpPr>
                <p:nvPr/>
              </p:nvSpPr>
              <p:spPr bwMode="auto">
                <a:xfrm>
                  <a:off x="0" y="1594"/>
                  <a:ext cx="998"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69" name="Group 68">
                  <a:extLst>
                    <a:ext uri="{FF2B5EF4-FFF2-40B4-BE49-F238E27FC236}">
                      <a16:creationId xmlns:a16="http://schemas.microsoft.com/office/drawing/2014/main" id="{BCB2588D-6F30-FB42-A406-1170F9D9809A}"/>
                    </a:ext>
                  </a:extLst>
                </p:cNvPr>
                <p:cNvGrpSpPr>
                  <a:grpSpLocks/>
                </p:cNvGrpSpPr>
                <p:nvPr/>
              </p:nvGrpSpPr>
              <p:grpSpPr bwMode="auto">
                <a:xfrm>
                  <a:off x="0" y="1594"/>
                  <a:ext cx="998" cy="557"/>
                  <a:chOff x="0" y="1594"/>
                  <a:chExt cx="998" cy="557"/>
                </a:xfrm>
              </p:grpSpPr>
              <p:sp>
                <p:nvSpPr>
                  <p:cNvPr id="248970" name="Rectangle 69">
                    <a:extLst>
                      <a:ext uri="{FF2B5EF4-FFF2-40B4-BE49-F238E27FC236}">
                        <a16:creationId xmlns:a16="http://schemas.microsoft.com/office/drawing/2014/main" id="{5B67503C-D5AA-9947-EB65-608F53522063}"/>
                      </a:ext>
                    </a:extLst>
                  </p:cNvPr>
                  <p:cNvSpPr>
                    <a:spLocks noChangeArrowheads="1"/>
                  </p:cNvSpPr>
                  <p:nvPr/>
                </p:nvSpPr>
                <p:spPr bwMode="auto">
                  <a:xfrm>
                    <a:off x="43" y="1594"/>
                    <a:ext cx="912"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b="0" dirty="0">
                        <a:solidFill>
                          <a:srgbClr val="000000"/>
                        </a:solidFill>
                        <a:cs typeface="Times New Roman" panose="02020603050405020304" pitchFamily="18" charset="0"/>
                      </a:rPr>
                      <a:t>Tacitus</a:t>
                    </a:r>
                  </a:p>
                  <a:p>
                    <a:pPr>
                      <a:spcBef>
                        <a:spcPct val="0"/>
                      </a:spcBef>
                      <a:buFontTx/>
                      <a:buNone/>
                    </a:pPr>
                    <a:r>
                      <a:rPr lang="en-GB" altLang="en-US" sz="1600" b="0" dirty="0">
                        <a:solidFill>
                          <a:srgbClr val="000000"/>
                        </a:solidFill>
                        <a:cs typeface="Times New Roman" panose="02020603050405020304" pitchFamily="18" charset="0"/>
                      </a:rPr>
                      <a:t> </a:t>
                    </a:r>
                  </a:p>
                  <a:p>
                    <a:pPr>
                      <a:spcBef>
                        <a:spcPct val="0"/>
                      </a:spcBef>
                      <a:buFontTx/>
                      <a:buNone/>
                    </a:pPr>
                    <a:endParaRPr lang="en-GB" altLang="en-US" sz="1600" b="0" dirty="0">
                      <a:solidFill>
                        <a:srgbClr val="000000"/>
                      </a:solidFill>
                    </a:endParaRPr>
                  </a:p>
                </p:txBody>
              </p:sp>
              <p:sp>
                <p:nvSpPr>
                  <p:cNvPr id="248971" name="Rectangle 70">
                    <a:extLst>
                      <a:ext uri="{FF2B5EF4-FFF2-40B4-BE49-F238E27FC236}">
                        <a16:creationId xmlns:a16="http://schemas.microsoft.com/office/drawing/2014/main" id="{3C4A7EE7-6A4E-79BC-8574-B9F6CA1CD1C1}"/>
                      </a:ext>
                    </a:extLst>
                  </p:cNvPr>
                  <p:cNvSpPr>
                    <a:spLocks noChangeArrowheads="1"/>
                  </p:cNvSpPr>
                  <p:nvPr/>
                </p:nvSpPr>
                <p:spPr bwMode="auto">
                  <a:xfrm>
                    <a:off x="0" y="1594"/>
                    <a:ext cx="998"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3" name="Group 71">
                <a:extLst>
                  <a:ext uri="{FF2B5EF4-FFF2-40B4-BE49-F238E27FC236}">
                    <a16:creationId xmlns:a16="http://schemas.microsoft.com/office/drawing/2014/main" id="{E6CE023B-348C-AF3F-3FBC-7C6066FE4C00}"/>
                  </a:ext>
                </a:extLst>
              </p:cNvPr>
              <p:cNvGrpSpPr>
                <a:grpSpLocks/>
              </p:cNvGrpSpPr>
              <p:nvPr/>
            </p:nvGrpSpPr>
            <p:grpSpPr bwMode="auto">
              <a:xfrm>
                <a:off x="998" y="1594"/>
                <a:ext cx="1190" cy="557"/>
                <a:chOff x="998" y="1594"/>
                <a:chExt cx="1190" cy="557"/>
              </a:xfrm>
            </p:grpSpPr>
            <p:sp>
              <p:nvSpPr>
                <p:cNvPr id="248964" name="Rectangle 72">
                  <a:extLst>
                    <a:ext uri="{FF2B5EF4-FFF2-40B4-BE49-F238E27FC236}">
                      <a16:creationId xmlns:a16="http://schemas.microsoft.com/office/drawing/2014/main" id="{63F8FF88-6BA1-F95E-3162-C600EBF47224}"/>
                    </a:ext>
                  </a:extLst>
                </p:cNvPr>
                <p:cNvSpPr>
                  <a:spLocks noChangeArrowheads="1"/>
                </p:cNvSpPr>
                <p:nvPr/>
              </p:nvSpPr>
              <p:spPr bwMode="auto">
                <a:xfrm>
                  <a:off x="998" y="1594"/>
                  <a:ext cx="1190"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65" name="Group 73">
                  <a:extLst>
                    <a:ext uri="{FF2B5EF4-FFF2-40B4-BE49-F238E27FC236}">
                      <a16:creationId xmlns:a16="http://schemas.microsoft.com/office/drawing/2014/main" id="{97EF8A8A-F474-1FC7-F914-8F540A2F7B15}"/>
                    </a:ext>
                  </a:extLst>
                </p:cNvPr>
                <p:cNvGrpSpPr>
                  <a:grpSpLocks/>
                </p:cNvGrpSpPr>
                <p:nvPr/>
              </p:nvGrpSpPr>
              <p:grpSpPr bwMode="auto">
                <a:xfrm>
                  <a:off x="998" y="1594"/>
                  <a:ext cx="1190" cy="557"/>
                  <a:chOff x="998" y="1594"/>
                  <a:chExt cx="1190" cy="557"/>
                </a:xfrm>
              </p:grpSpPr>
              <p:sp>
                <p:nvSpPr>
                  <p:cNvPr id="248966" name="Rectangle 74">
                    <a:extLst>
                      <a:ext uri="{FF2B5EF4-FFF2-40B4-BE49-F238E27FC236}">
                        <a16:creationId xmlns:a16="http://schemas.microsoft.com/office/drawing/2014/main" id="{77C57C55-AF6D-1157-EA04-55608E06F3C1}"/>
                      </a:ext>
                    </a:extLst>
                  </p:cNvPr>
                  <p:cNvSpPr>
                    <a:spLocks noChangeArrowheads="1"/>
                  </p:cNvSpPr>
                  <p:nvPr/>
                </p:nvSpPr>
                <p:spPr bwMode="auto">
                  <a:xfrm>
                    <a:off x="1041" y="1594"/>
                    <a:ext cx="1104"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Annals</a:t>
                    </a:r>
                  </a:p>
                  <a:p>
                    <a:pPr algn="ctr">
                      <a:spcBef>
                        <a:spcPct val="0"/>
                      </a:spcBef>
                      <a:buFontTx/>
                      <a:buNone/>
                    </a:pPr>
                    <a:endParaRPr lang="en-GB" altLang="en-US" sz="1600" b="0">
                      <a:solidFill>
                        <a:srgbClr val="000000"/>
                      </a:solidFill>
                    </a:endParaRPr>
                  </a:p>
                </p:txBody>
              </p:sp>
              <p:sp>
                <p:nvSpPr>
                  <p:cNvPr id="248967" name="Rectangle 75">
                    <a:extLst>
                      <a:ext uri="{FF2B5EF4-FFF2-40B4-BE49-F238E27FC236}">
                        <a16:creationId xmlns:a16="http://schemas.microsoft.com/office/drawing/2014/main" id="{949C3FF2-5E1C-14F4-7E7D-AFF184B73250}"/>
                      </a:ext>
                    </a:extLst>
                  </p:cNvPr>
                  <p:cNvSpPr>
                    <a:spLocks noChangeArrowheads="1"/>
                  </p:cNvSpPr>
                  <p:nvPr/>
                </p:nvSpPr>
                <p:spPr bwMode="auto">
                  <a:xfrm>
                    <a:off x="998" y="1594"/>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4" name="Group 76">
                <a:extLst>
                  <a:ext uri="{FF2B5EF4-FFF2-40B4-BE49-F238E27FC236}">
                    <a16:creationId xmlns:a16="http://schemas.microsoft.com/office/drawing/2014/main" id="{553AF9A6-2A45-77B2-B862-F8DE0555B3CD}"/>
                  </a:ext>
                </a:extLst>
              </p:cNvPr>
              <p:cNvGrpSpPr>
                <a:grpSpLocks/>
              </p:cNvGrpSpPr>
              <p:nvPr/>
            </p:nvGrpSpPr>
            <p:grpSpPr bwMode="auto">
              <a:xfrm>
                <a:off x="2188" y="1594"/>
                <a:ext cx="1190" cy="557"/>
                <a:chOff x="2188" y="1594"/>
                <a:chExt cx="1190" cy="557"/>
              </a:xfrm>
            </p:grpSpPr>
            <p:sp>
              <p:nvSpPr>
                <p:cNvPr id="248960" name="Rectangle 77">
                  <a:extLst>
                    <a:ext uri="{FF2B5EF4-FFF2-40B4-BE49-F238E27FC236}">
                      <a16:creationId xmlns:a16="http://schemas.microsoft.com/office/drawing/2014/main" id="{EF8513A9-1261-54D5-FE21-6313FF7A9800}"/>
                    </a:ext>
                  </a:extLst>
                </p:cNvPr>
                <p:cNvSpPr>
                  <a:spLocks noChangeArrowheads="1"/>
                </p:cNvSpPr>
                <p:nvPr/>
              </p:nvSpPr>
              <p:spPr bwMode="auto">
                <a:xfrm>
                  <a:off x="2188" y="1594"/>
                  <a:ext cx="1190"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61" name="Group 78">
                  <a:extLst>
                    <a:ext uri="{FF2B5EF4-FFF2-40B4-BE49-F238E27FC236}">
                      <a16:creationId xmlns:a16="http://schemas.microsoft.com/office/drawing/2014/main" id="{85E3EB45-A291-F18D-A99D-D1B86EEAD7A5}"/>
                    </a:ext>
                  </a:extLst>
                </p:cNvPr>
                <p:cNvGrpSpPr>
                  <a:grpSpLocks/>
                </p:cNvGrpSpPr>
                <p:nvPr/>
              </p:nvGrpSpPr>
              <p:grpSpPr bwMode="auto">
                <a:xfrm>
                  <a:off x="2188" y="1594"/>
                  <a:ext cx="1190" cy="557"/>
                  <a:chOff x="2188" y="1594"/>
                  <a:chExt cx="1190" cy="557"/>
                </a:xfrm>
              </p:grpSpPr>
              <p:sp>
                <p:nvSpPr>
                  <p:cNvPr id="248962" name="Rectangle 79">
                    <a:extLst>
                      <a:ext uri="{FF2B5EF4-FFF2-40B4-BE49-F238E27FC236}">
                        <a16:creationId xmlns:a16="http://schemas.microsoft.com/office/drawing/2014/main" id="{F3C8AE0A-6790-7182-02B3-0E269F831CA8}"/>
                      </a:ext>
                    </a:extLst>
                  </p:cNvPr>
                  <p:cNvSpPr>
                    <a:spLocks noChangeArrowheads="1"/>
                  </p:cNvSpPr>
                  <p:nvPr/>
                </p:nvSpPr>
                <p:spPr bwMode="auto">
                  <a:xfrm>
                    <a:off x="2231" y="1594"/>
                    <a:ext cx="1104"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c. 1000 yrs</a:t>
                    </a:r>
                  </a:p>
                  <a:p>
                    <a:pPr algn="ctr">
                      <a:spcBef>
                        <a:spcPct val="0"/>
                      </a:spcBef>
                      <a:buFontTx/>
                      <a:buNone/>
                    </a:pPr>
                    <a:endParaRPr lang="en-GB" altLang="en-US" sz="1600" b="0">
                      <a:solidFill>
                        <a:srgbClr val="000000"/>
                      </a:solidFill>
                    </a:endParaRPr>
                  </a:p>
                </p:txBody>
              </p:sp>
              <p:sp>
                <p:nvSpPr>
                  <p:cNvPr id="248963" name="Rectangle 80">
                    <a:extLst>
                      <a:ext uri="{FF2B5EF4-FFF2-40B4-BE49-F238E27FC236}">
                        <a16:creationId xmlns:a16="http://schemas.microsoft.com/office/drawing/2014/main" id="{3F798B6B-0FCE-4E92-524E-CF8558AC9A45}"/>
                      </a:ext>
                    </a:extLst>
                  </p:cNvPr>
                  <p:cNvSpPr>
                    <a:spLocks noChangeArrowheads="1"/>
                  </p:cNvSpPr>
                  <p:nvPr/>
                </p:nvSpPr>
                <p:spPr bwMode="auto">
                  <a:xfrm>
                    <a:off x="2188" y="1594"/>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5" name="Group 81">
                <a:extLst>
                  <a:ext uri="{FF2B5EF4-FFF2-40B4-BE49-F238E27FC236}">
                    <a16:creationId xmlns:a16="http://schemas.microsoft.com/office/drawing/2014/main" id="{5D3AF37E-C5E6-E615-2726-B72EA66055C1}"/>
                  </a:ext>
                </a:extLst>
              </p:cNvPr>
              <p:cNvGrpSpPr>
                <a:grpSpLocks/>
              </p:cNvGrpSpPr>
              <p:nvPr/>
            </p:nvGrpSpPr>
            <p:grpSpPr bwMode="auto">
              <a:xfrm>
                <a:off x="3378" y="1594"/>
                <a:ext cx="902" cy="557"/>
                <a:chOff x="3378" y="1594"/>
                <a:chExt cx="902" cy="557"/>
              </a:xfrm>
            </p:grpSpPr>
            <p:sp>
              <p:nvSpPr>
                <p:cNvPr id="248956" name="Rectangle 82">
                  <a:extLst>
                    <a:ext uri="{FF2B5EF4-FFF2-40B4-BE49-F238E27FC236}">
                      <a16:creationId xmlns:a16="http://schemas.microsoft.com/office/drawing/2014/main" id="{411E6A3F-7AB5-1ED2-3139-4E1BD591EF6C}"/>
                    </a:ext>
                  </a:extLst>
                </p:cNvPr>
                <p:cNvSpPr>
                  <a:spLocks noChangeArrowheads="1"/>
                </p:cNvSpPr>
                <p:nvPr/>
              </p:nvSpPr>
              <p:spPr bwMode="auto">
                <a:xfrm>
                  <a:off x="3378" y="1594"/>
                  <a:ext cx="902"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57" name="Group 83">
                  <a:extLst>
                    <a:ext uri="{FF2B5EF4-FFF2-40B4-BE49-F238E27FC236}">
                      <a16:creationId xmlns:a16="http://schemas.microsoft.com/office/drawing/2014/main" id="{D100F250-8124-4E8D-E875-4DF89EB963CC}"/>
                    </a:ext>
                  </a:extLst>
                </p:cNvPr>
                <p:cNvGrpSpPr>
                  <a:grpSpLocks/>
                </p:cNvGrpSpPr>
                <p:nvPr/>
              </p:nvGrpSpPr>
              <p:grpSpPr bwMode="auto">
                <a:xfrm>
                  <a:off x="3378" y="1594"/>
                  <a:ext cx="902" cy="557"/>
                  <a:chOff x="3378" y="1594"/>
                  <a:chExt cx="902" cy="557"/>
                </a:xfrm>
              </p:grpSpPr>
              <p:sp>
                <p:nvSpPr>
                  <p:cNvPr id="248958" name="Rectangle 84">
                    <a:extLst>
                      <a:ext uri="{FF2B5EF4-FFF2-40B4-BE49-F238E27FC236}">
                        <a16:creationId xmlns:a16="http://schemas.microsoft.com/office/drawing/2014/main" id="{04F92649-46F3-9267-281A-E2FCCD264D4E}"/>
                      </a:ext>
                    </a:extLst>
                  </p:cNvPr>
                  <p:cNvSpPr>
                    <a:spLocks noChangeArrowheads="1"/>
                  </p:cNvSpPr>
                  <p:nvPr/>
                </p:nvSpPr>
                <p:spPr bwMode="auto">
                  <a:xfrm>
                    <a:off x="3421" y="1594"/>
                    <a:ext cx="816"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3</a:t>
                    </a:r>
                  </a:p>
                  <a:p>
                    <a:pPr algn="ctr">
                      <a:spcBef>
                        <a:spcPct val="0"/>
                      </a:spcBef>
                      <a:buFontTx/>
                      <a:buNone/>
                    </a:pPr>
                    <a:endParaRPr lang="en-GB" altLang="en-US" sz="1600" b="0">
                      <a:solidFill>
                        <a:srgbClr val="000000"/>
                      </a:solidFill>
                    </a:endParaRPr>
                  </a:p>
                </p:txBody>
              </p:sp>
              <p:sp>
                <p:nvSpPr>
                  <p:cNvPr id="248959" name="Rectangle 85">
                    <a:extLst>
                      <a:ext uri="{FF2B5EF4-FFF2-40B4-BE49-F238E27FC236}">
                        <a16:creationId xmlns:a16="http://schemas.microsoft.com/office/drawing/2014/main" id="{FA5A930C-2C17-AAA2-4A78-6339B69D1AE6}"/>
                      </a:ext>
                    </a:extLst>
                  </p:cNvPr>
                  <p:cNvSpPr>
                    <a:spLocks noChangeArrowheads="1"/>
                  </p:cNvSpPr>
                  <p:nvPr/>
                </p:nvSpPr>
                <p:spPr bwMode="auto">
                  <a:xfrm>
                    <a:off x="3378" y="1594"/>
                    <a:ext cx="902"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6" name="Group 86">
                <a:extLst>
                  <a:ext uri="{FF2B5EF4-FFF2-40B4-BE49-F238E27FC236}">
                    <a16:creationId xmlns:a16="http://schemas.microsoft.com/office/drawing/2014/main" id="{8BAF6309-3CE2-5540-DD95-7776C3B835A9}"/>
                  </a:ext>
                </a:extLst>
              </p:cNvPr>
              <p:cNvGrpSpPr>
                <a:grpSpLocks/>
              </p:cNvGrpSpPr>
              <p:nvPr/>
            </p:nvGrpSpPr>
            <p:grpSpPr bwMode="auto">
              <a:xfrm>
                <a:off x="0" y="2151"/>
                <a:ext cx="998" cy="557"/>
                <a:chOff x="0" y="2151"/>
                <a:chExt cx="998" cy="557"/>
              </a:xfrm>
            </p:grpSpPr>
            <p:sp>
              <p:nvSpPr>
                <p:cNvPr id="248952" name="Rectangle 87">
                  <a:extLst>
                    <a:ext uri="{FF2B5EF4-FFF2-40B4-BE49-F238E27FC236}">
                      <a16:creationId xmlns:a16="http://schemas.microsoft.com/office/drawing/2014/main" id="{7B1B947D-8C63-84B7-08A6-4AE02F5B1B4B}"/>
                    </a:ext>
                  </a:extLst>
                </p:cNvPr>
                <p:cNvSpPr>
                  <a:spLocks noChangeArrowheads="1"/>
                </p:cNvSpPr>
                <p:nvPr/>
              </p:nvSpPr>
              <p:spPr bwMode="auto">
                <a:xfrm>
                  <a:off x="0" y="2151"/>
                  <a:ext cx="998"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53" name="Group 88">
                  <a:extLst>
                    <a:ext uri="{FF2B5EF4-FFF2-40B4-BE49-F238E27FC236}">
                      <a16:creationId xmlns:a16="http://schemas.microsoft.com/office/drawing/2014/main" id="{0271C045-5BAC-3413-4F49-61A5872C8E14}"/>
                    </a:ext>
                  </a:extLst>
                </p:cNvPr>
                <p:cNvGrpSpPr>
                  <a:grpSpLocks/>
                </p:cNvGrpSpPr>
                <p:nvPr/>
              </p:nvGrpSpPr>
              <p:grpSpPr bwMode="auto">
                <a:xfrm>
                  <a:off x="0" y="2151"/>
                  <a:ext cx="998" cy="557"/>
                  <a:chOff x="0" y="2151"/>
                  <a:chExt cx="998" cy="557"/>
                </a:xfrm>
              </p:grpSpPr>
              <p:sp>
                <p:nvSpPr>
                  <p:cNvPr id="248954" name="Rectangle 89">
                    <a:extLst>
                      <a:ext uri="{FF2B5EF4-FFF2-40B4-BE49-F238E27FC236}">
                        <a16:creationId xmlns:a16="http://schemas.microsoft.com/office/drawing/2014/main" id="{89717164-4071-E257-8013-BBE054413E49}"/>
                      </a:ext>
                    </a:extLst>
                  </p:cNvPr>
                  <p:cNvSpPr>
                    <a:spLocks noChangeArrowheads="1"/>
                  </p:cNvSpPr>
                  <p:nvPr/>
                </p:nvSpPr>
                <p:spPr bwMode="auto">
                  <a:xfrm>
                    <a:off x="43" y="2151"/>
                    <a:ext cx="912"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b="0">
                        <a:solidFill>
                          <a:srgbClr val="000000"/>
                        </a:solidFill>
                        <a:cs typeface="Times New Roman" panose="02020603050405020304" pitchFamily="18" charset="0"/>
                      </a:rPr>
                      <a:t>Pliny </a:t>
                    </a:r>
                  </a:p>
                  <a:p>
                    <a:pPr>
                      <a:spcBef>
                        <a:spcPct val="0"/>
                      </a:spcBef>
                      <a:buFontTx/>
                      <a:buNone/>
                    </a:pPr>
                    <a:endParaRPr lang="en-GB" altLang="en-US" sz="1600" b="0">
                      <a:solidFill>
                        <a:srgbClr val="000000"/>
                      </a:solidFill>
                    </a:endParaRPr>
                  </a:p>
                </p:txBody>
              </p:sp>
              <p:sp>
                <p:nvSpPr>
                  <p:cNvPr id="248955" name="Rectangle 90">
                    <a:extLst>
                      <a:ext uri="{FF2B5EF4-FFF2-40B4-BE49-F238E27FC236}">
                        <a16:creationId xmlns:a16="http://schemas.microsoft.com/office/drawing/2014/main" id="{ACD6F6B3-C686-83B6-D274-FB587DA11EE1}"/>
                      </a:ext>
                    </a:extLst>
                  </p:cNvPr>
                  <p:cNvSpPr>
                    <a:spLocks noChangeArrowheads="1"/>
                  </p:cNvSpPr>
                  <p:nvPr/>
                </p:nvSpPr>
                <p:spPr bwMode="auto">
                  <a:xfrm>
                    <a:off x="0" y="2151"/>
                    <a:ext cx="998"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7" name="Group 91">
                <a:extLst>
                  <a:ext uri="{FF2B5EF4-FFF2-40B4-BE49-F238E27FC236}">
                    <a16:creationId xmlns:a16="http://schemas.microsoft.com/office/drawing/2014/main" id="{DB20A7FA-2616-F9E8-27F0-0B9C9494B54A}"/>
                  </a:ext>
                </a:extLst>
              </p:cNvPr>
              <p:cNvGrpSpPr>
                <a:grpSpLocks/>
              </p:cNvGrpSpPr>
              <p:nvPr/>
            </p:nvGrpSpPr>
            <p:grpSpPr bwMode="auto">
              <a:xfrm>
                <a:off x="998" y="2151"/>
                <a:ext cx="1190" cy="557"/>
                <a:chOff x="998" y="2151"/>
                <a:chExt cx="1190" cy="557"/>
              </a:xfrm>
            </p:grpSpPr>
            <p:sp>
              <p:nvSpPr>
                <p:cNvPr id="248948" name="Rectangle 92">
                  <a:extLst>
                    <a:ext uri="{FF2B5EF4-FFF2-40B4-BE49-F238E27FC236}">
                      <a16:creationId xmlns:a16="http://schemas.microsoft.com/office/drawing/2014/main" id="{997EED0A-A982-7C08-A6F6-B7C3AF3F38F9}"/>
                    </a:ext>
                  </a:extLst>
                </p:cNvPr>
                <p:cNvSpPr>
                  <a:spLocks noChangeArrowheads="1"/>
                </p:cNvSpPr>
                <p:nvPr/>
              </p:nvSpPr>
              <p:spPr bwMode="auto">
                <a:xfrm>
                  <a:off x="998" y="2151"/>
                  <a:ext cx="1190"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49" name="Group 93">
                  <a:extLst>
                    <a:ext uri="{FF2B5EF4-FFF2-40B4-BE49-F238E27FC236}">
                      <a16:creationId xmlns:a16="http://schemas.microsoft.com/office/drawing/2014/main" id="{808D0FA8-49B8-22EC-21CE-BA14E8B8B4F9}"/>
                    </a:ext>
                  </a:extLst>
                </p:cNvPr>
                <p:cNvGrpSpPr>
                  <a:grpSpLocks/>
                </p:cNvGrpSpPr>
                <p:nvPr/>
              </p:nvGrpSpPr>
              <p:grpSpPr bwMode="auto">
                <a:xfrm>
                  <a:off x="998" y="2151"/>
                  <a:ext cx="1190" cy="557"/>
                  <a:chOff x="998" y="2151"/>
                  <a:chExt cx="1190" cy="557"/>
                </a:xfrm>
              </p:grpSpPr>
              <p:sp>
                <p:nvSpPr>
                  <p:cNvPr id="248950" name="Rectangle 94">
                    <a:extLst>
                      <a:ext uri="{FF2B5EF4-FFF2-40B4-BE49-F238E27FC236}">
                        <a16:creationId xmlns:a16="http://schemas.microsoft.com/office/drawing/2014/main" id="{E0B53AF9-E561-EEBE-77FC-A5C14F4EABD3}"/>
                      </a:ext>
                    </a:extLst>
                  </p:cNvPr>
                  <p:cNvSpPr>
                    <a:spLocks noChangeArrowheads="1"/>
                  </p:cNvSpPr>
                  <p:nvPr/>
                </p:nvSpPr>
                <p:spPr bwMode="auto">
                  <a:xfrm>
                    <a:off x="1041" y="2151"/>
                    <a:ext cx="1104"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Natural History</a:t>
                    </a:r>
                  </a:p>
                  <a:p>
                    <a:pPr algn="ctr">
                      <a:spcBef>
                        <a:spcPct val="0"/>
                      </a:spcBef>
                      <a:buFontTx/>
                      <a:buNone/>
                    </a:pPr>
                    <a:endParaRPr lang="en-GB" altLang="en-US" sz="1600" b="0">
                      <a:solidFill>
                        <a:srgbClr val="000000"/>
                      </a:solidFill>
                    </a:endParaRPr>
                  </a:p>
                </p:txBody>
              </p:sp>
              <p:sp>
                <p:nvSpPr>
                  <p:cNvPr id="248951" name="Rectangle 95">
                    <a:extLst>
                      <a:ext uri="{FF2B5EF4-FFF2-40B4-BE49-F238E27FC236}">
                        <a16:creationId xmlns:a16="http://schemas.microsoft.com/office/drawing/2014/main" id="{F0A8AAA9-7762-13CC-4DB9-5F2683D5F9A0}"/>
                      </a:ext>
                    </a:extLst>
                  </p:cNvPr>
                  <p:cNvSpPr>
                    <a:spLocks noChangeArrowheads="1"/>
                  </p:cNvSpPr>
                  <p:nvPr/>
                </p:nvSpPr>
                <p:spPr bwMode="auto">
                  <a:xfrm>
                    <a:off x="998" y="2151"/>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8" name="Group 96">
                <a:extLst>
                  <a:ext uri="{FF2B5EF4-FFF2-40B4-BE49-F238E27FC236}">
                    <a16:creationId xmlns:a16="http://schemas.microsoft.com/office/drawing/2014/main" id="{3A6CC772-F4F8-01C5-ACA8-52CC2511A462}"/>
                  </a:ext>
                </a:extLst>
              </p:cNvPr>
              <p:cNvGrpSpPr>
                <a:grpSpLocks/>
              </p:cNvGrpSpPr>
              <p:nvPr/>
            </p:nvGrpSpPr>
            <p:grpSpPr bwMode="auto">
              <a:xfrm>
                <a:off x="2188" y="2151"/>
                <a:ext cx="1190" cy="557"/>
                <a:chOff x="2188" y="2151"/>
                <a:chExt cx="1190" cy="557"/>
              </a:xfrm>
            </p:grpSpPr>
            <p:sp>
              <p:nvSpPr>
                <p:cNvPr id="248944" name="Rectangle 97">
                  <a:extLst>
                    <a:ext uri="{FF2B5EF4-FFF2-40B4-BE49-F238E27FC236}">
                      <a16:creationId xmlns:a16="http://schemas.microsoft.com/office/drawing/2014/main" id="{901940BD-FA85-1596-1527-C711ED6362BB}"/>
                    </a:ext>
                  </a:extLst>
                </p:cNvPr>
                <p:cNvSpPr>
                  <a:spLocks noChangeArrowheads="1"/>
                </p:cNvSpPr>
                <p:nvPr/>
              </p:nvSpPr>
              <p:spPr bwMode="auto">
                <a:xfrm>
                  <a:off x="2188" y="2151"/>
                  <a:ext cx="1190"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45" name="Group 98">
                  <a:extLst>
                    <a:ext uri="{FF2B5EF4-FFF2-40B4-BE49-F238E27FC236}">
                      <a16:creationId xmlns:a16="http://schemas.microsoft.com/office/drawing/2014/main" id="{F477DDA4-8A0B-3126-4163-A71052184BDA}"/>
                    </a:ext>
                  </a:extLst>
                </p:cNvPr>
                <p:cNvGrpSpPr>
                  <a:grpSpLocks/>
                </p:cNvGrpSpPr>
                <p:nvPr/>
              </p:nvGrpSpPr>
              <p:grpSpPr bwMode="auto">
                <a:xfrm>
                  <a:off x="2188" y="2151"/>
                  <a:ext cx="1190" cy="557"/>
                  <a:chOff x="2188" y="2151"/>
                  <a:chExt cx="1190" cy="557"/>
                </a:xfrm>
              </p:grpSpPr>
              <p:sp>
                <p:nvSpPr>
                  <p:cNvPr id="248946" name="Rectangle 99">
                    <a:extLst>
                      <a:ext uri="{FF2B5EF4-FFF2-40B4-BE49-F238E27FC236}">
                        <a16:creationId xmlns:a16="http://schemas.microsoft.com/office/drawing/2014/main" id="{684F53B4-1102-164E-B3E5-7FAF1FD17ACF}"/>
                      </a:ext>
                    </a:extLst>
                  </p:cNvPr>
                  <p:cNvSpPr>
                    <a:spLocks noChangeArrowheads="1"/>
                  </p:cNvSpPr>
                  <p:nvPr/>
                </p:nvSpPr>
                <p:spPr bwMode="auto">
                  <a:xfrm>
                    <a:off x="2231" y="2151"/>
                    <a:ext cx="1104"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c. 750 yrs</a:t>
                    </a:r>
                  </a:p>
                  <a:p>
                    <a:pPr algn="ctr">
                      <a:spcBef>
                        <a:spcPct val="0"/>
                      </a:spcBef>
                      <a:buFontTx/>
                      <a:buNone/>
                    </a:pPr>
                    <a:r>
                      <a:rPr lang="en-GB" altLang="en-US" sz="1600" b="0">
                        <a:solidFill>
                          <a:srgbClr val="000000"/>
                        </a:solidFill>
                        <a:cs typeface="Times New Roman" panose="02020603050405020304" pitchFamily="18" charset="0"/>
                      </a:rPr>
                      <a:t> </a:t>
                    </a:r>
                  </a:p>
                  <a:p>
                    <a:pPr algn="ctr">
                      <a:spcBef>
                        <a:spcPct val="0"/>
                      </a:spcBef>
                      <a:buFontTx/>
                      <a:buNone/>
                    </a:pPr>
                    <a:endParaRPr lang="en-GB" altLang="en-US" sz="1600" b="0">
                      <a:solidFill>
                        <a:srgbClr val="000000"/>
                      </a:solidFill>
                    </a:endParaRPr>
                  </a:p>
                </p:txBody>
              </p:sp>
              <p:sp>
                <p:nvSpPr>
                  <p:cNvPr id="248947" name="Rectangle 100">
                    <a:extLst>
                      <a:ext uri="{FF2B5EF4-FFF2-40B4-BE49-F238E27FC236}">
                        <a16:creationId xmlns:a16="http://schemas.microsoft.com/office/drawing/2014/main" id="{1DC4E5F2-8108-684C-EBAC-CB867ED2C91B}"/>
                      </a:ext>
                    </a:extLst>
                  </p:cNvPr>
                  <p:cNvSpPr>
                    <a:spLocks noChangeArrowheads="1"/>
                  </p:cNvSpPr>
                  <p:nvPr/>
                </p:nvSpPr>
                <p:spPr bwMode="auto">
                  <a:xfrm>
                    <a:off x="2188" y="2151"/>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59" name="Group 101">
                <a:extLst>
                  <a:ext uri="{FF2B5EF4-FFF2-40B4-BE49-F238E27FC236}">
                    <a16:creationId xmlns:a16="http://schemas.microsoft.com/office/drawing/2014/main" id="{ED183916-6737-A8A8-1A84-3F79052B1F6E}"/>
                  </a:ext>
                </a:extLst>
              </p:cNvPr>
              <p:cNvGrpSpPr>
                <a:grpSpLocks/>
              </p:cNvGrpSpPr>
              <p:nvPr/>
            </p:nvGrpSpPr>
            <p:grpSpPr bwMode="auto">
              <a:xfrm>
                <a:off x="3378" y="2151"/>
                <a:ext cx="902" cy="557"/>
                <a:chOff x="3378" y="2151"/>
                <a:chExt cx="902" cy="557"/>
              </a:xfrm>
            </p:grpSpPr>
            <p:sp>
              <p:nvSpPr>
                <p:cNvPr id="248940" name="Rectangle 102">
                  <a:extLst>
                    <a:ext uri="{FF2B5EF4-FFF2-40B4-BE49-F238E27FC236}">
                      <a16:creationId xmlns:a16="http://schemas.microsoft.com/office/drawing/2014/main" id="{4677524A-0BA8-A29B-8E23-664A611B955D}"/>
                    </a:ext>
                  </a:extLst>
                </p:cNvPr>
                <p:cNvSpPr>
                  <a:spLocks noChangeArrowheads="1"/>
                </p:cNvSpPr>
                <p:nvPr/>
              </p:nvSpPr>
              <p:spPr bwMode="auto">
                <a:xfrm>
                  <a:off x="3378" y="2151"/>
                  <a:ext cx="902"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41" name="Group 103">
                  <a:extLst>
                    <a:ext uri="{FF2B5EF4-FFF2-40B4-BE49-F238E27FC236}">
                      <a16:creationId xmlns:a16="http://schemas.microsoft.com/office/drawing/2014/main" id="{FE7C6961-3E08-DB8D-03BA-A15C92F640FD}"/>
                    </a:ext>
                  </a:extLst>
                </p:cNvPr>
                <p:cNvGrpSpPr>
                  <a:grpSpLocks/>
                </p:cNvGrpSpPr>
                <p:nvPr/>
              </p:nvGrpSpPr>
              <p:grpSpPr bwMode="auto">
                <a:xfrm>
                  <a:off x="3378" y="2151"/>
                  <a:ext cx="902" cy="557"/>
                  <a:chOff x="3378" y="2151"/>
                  <a:chExt cx="902" cy="557"/>
                </a:xfrm>
              </p:grpSpPr>
              <p:sp>
                <p:nvSpPr>
                  <p:cNvPr id="248942" name="Rectangle 104">
                    <a:extLst>
                      <a:ext uri="{FF2B5EF4-FFF2-40B4-BE49-F238E27FC236}">
                        <a16:creationId xmlns:a16="http://schemas.microsoft.com/office/drawing/2014/main" id="{567EC24C-DD4F-2FAB-3076-513C81B9CC04}"/>
                      </a:ext>
                    </a:extLst>
                  </p:cNvPr>
                  <p:cNvSpPr>
                    <a:spLocks noChangeArrowheads="1"/>
                  </p:cNvSpPr>
                  <p:nvPr/>
                </p:nvSpPr>
                <p:spPr bwMode="auto">
                  <a:xfrm>
                    <a:off x="3421" y="2151"/>
                    <a:ext cx="816"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7</a:t>
                    </a:r>
                  </a:p>
                  <a:p>
                    <a:pPr algn="ctr">
                      <a:spcBef>
                        <a:spcPct val="0"/>
                      </a:spcBef>
                      <a:buFontTx/>
                      <a:buNone/>
                    </a:pPr>
                    <a:endParaRPr lang="en-GB" altLang="en-US" sz="1600" b="0">
                      <a:solidFill>
                        <a:srgbClr val="000000"/>
                      </a:solidFill>
                    </a:endParaRPr>
                  </a:p>
                </p:txBody>
              </p:sp>
              <p:sp>
                <p:nvSpPr>
                  <p:cNvPr id="248943" name="Rectangle 105">
                    <a:extLst>
                      <a:ext uri="{FF2B5EF4-FFF2-40B4-BE49-F238E27FC236}">
                        <a16:creationId xmlns:a16="http://schemas.microsoft.com/office/drawing/2014/main" id="{E804853D-BFC6-DA29-7BA0-C5590CB62136}"/>
                      </a:ext>
                    </a:extLst>
                  </p:cNvPr>
                  <p:cNvSpPr>
                    <a:spLocks noChangeArrowheads="1"/>
                  </p:cNvSpPr>
                  <p:nvPr/>
                </p:nvSpPr>
                <p:spPr bwMode="auto">
                  <a:xfrm>
                    <a:off x="3378" y="2151"/>
                    <a:ext cx="902"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0" name="Group 106">
                <a:extLst>
                  <a:ext uri="{FF2B5EF4-FFF2-40B4-BE49-F238E27FC236}">
                    <a16:creationId xmlns:a16="http://schemas.microsoft.com/office/drawing/2014/main" id="{C7AFA77F-5430-B268-14AF-6881CB53A57B}"/>
                  </a:ext>
                </a:extLst>
              </p:cNvPr>
              <p:cNvGrpSpPr>
                <a:grpSpLocks/>
              </p:cNvGrpSpPr>
              <p:nvPr/>
            </p:nvGrpSpPr>
            <p:grpSpPr bwMode="auto">
              <a:xfrm>
                <a:off x="0" y="2708"/>
                <a:ext cx="998" cy="557"/>
                <a:chOff x="0" y="2708"/>
                <a:chExt cx="998" cy="557"/>
              </a:xfrm>
            </p:grpSpPr>
            <p:sp>
              <p:nvSpPr>
                <p:cNvPr id="248936" name="Rectangle 107">
                  <a:extLst>
                    <a:ext uri="{FF2B5EF4-FFF2-40B4-BE49-F238E27FC236}">
                      <a16:creationId xmlns:a16="http://schemas.microsoft.com/office/drawing/2014/main" id="{0D343C81-7BE3-C47D-1BA5-63E93C950286}"/>
                    </a:ext>
                  </a:extLst>
                </p:cNvPr>
                <p:cNvSpPr>
                  <a:spLocks noChangeArrowheads="1"/>
                </p:cNvSpPr>
                <p:nvPr/>
              </p:nvSpPr>
              <p:spPr bwMode="auto">
                <a:xfrm>
                  <a:off x="0" y="2708"/>
                  <a:ext cx="998"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37" name="Group 108">
                  <a:extLst>
                    <a:ext uri="{FF2B5EF4-FFF2-40B4-BE49-F238E27FC236}">
                      <a16:creationId xmlns:a16="http://schemas.microsoft.com/office/drawing/2014/main" id="{D4017C3F-3FDB-ED46-32EE-FB85C64D0CFF}"/>
                    </a:ext>
                  </a:extLst>
                </p:cNvPr>
                <p:cNvGrpSpPr>
                  <a:grpSpLocks/>
                </p:cNvGrpSpPr>
                <p:nvPr/>
              </p:nvGrpSpPr>
              <p:grpSpPr bwMode="auto">
                <a:xfrm>
                  <a:off x="0" y="2708"/>
                  <a:ext cx="998" cy="557"/>
                  <a:chOff x="0" y="2708"/>
                  <a:chExt cx="998" cy="557"/>
                </a:xfrm>
              </p:grpSpPr>
              <p:sp>
                <p:nvSpPr>
                  <p:cNvPr id="248938" name="Rectangle 109">
                    <a:extLst>
                      <a:ext uri="{FF2B5EF4-FFF2-40B4-BE49-F238E27FC236}">
                        <a16:creationId xmlns:a16="http://schemas.microsoft.com/office/drawing/2014/main" id="{2A7E11FE-95EB-F56D-9AD7-C404C77A230C}"/>
                      </a:ext>
                    </a:extLst>
                  </p:cNvPr>
                  <p:cNvSpPr>
                    <a:spLocks noChangeArrowheads="1"/>
                  </p:cNvSpPr>
                  <p:nvPr/>
                </p:nvSpPr>
                <p:spPr bwMode="auto">
                  <a:xfrm>
                    <a:off x="43" y="2708"/>
                    <a:ext cx="912"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b="0">
                        <a:solidFill>
                          <a:srgbClr val="000000"/>
                        </a:solidFill>
                        <a:cs typeface="Times New Roman" panose="02020603050405020304" pitchFamily="18" charset="0"/>
                      </a:rPr>
                      <a:t>Thucydidies</a:t>
                    </a:r>
                  </a:p>
                  <a:p>
                    <a:pPr>
                      <a:spcBef>
                        <a:spcPct val="0"/>
                      </a:spcBef>
                      <a:buFontTx/>
                      <a:buNone/>
                    </a:pPr>
                    <a:r>
                      <a:rPr lang="en-GB" altLang="en-US" sz="1600" b="0">
                        <a:solidFill>
                          <a:srgbClr val="000000"/>
                        </a:solidFill>
                        <a:cs typeface="Times New Roman" panose="02020603050405020304" pitchFamily="18" charset="0"/>
                      </a:rPr>
                      <a:t> </a:t>
                    </a:r>
                  </a:p>
                  <a:p>
                    <a:pPr>
                      <a:spcBef>
                        <a:spcPct val="0"/>
                      </a:spcBef>
                      <a:buFontTx/>
                      <a:buNone/>
                    </a:pPr>
                    <a:endParaRPr lang="en-GB" altLang="en-US" sz="1600" b="0">
                      <a:solidFill>
                        <a:srgbClr val="000000"/>
                      </a:solidFill>
                    </a:endParaRPr>
                  </a:p>
                </p:txBody>
              </p:sp>
              <p:sp>
                <p:nvSpPr>
                  <p:cNvPr id="248939" name="Rectangle 110">
                    <a:extLst>
                      <a:ext uri="{FF2B5EF4-FFF2-40B4-BE49-F238E27FC236}">
                        <a16:creationId xmlns:a16="http://schemas.microsoft.com/office/drawing/2014/main" id="{D5005FAA-1E64-0A13-DA77-A0DC2DD69CB9}"/>
                      </a:ext>
                    </a:extLst>
                  </p:cNvPr>
                  <p:cNvSpPr>
                    <a:spLocks noChangeArrowheads="1"/>
                  </p:cNvSpPr>
                  <p:nvPr/>
                </p:nvSpPr>
                <p:spPr bwMode="auto">
                  <a:xfrm>
                    <a:off x="0" y="2708"/>
                    <a:ext cx="998"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1" name="Group 111">
                <a:extLst>
                  <a:ext uri="{FF2B5EF4-FFF2-40B4-BE49-F238E27FC236}">
                    <a16:creationId xmlns:a16="http://schemas.microsoft.com/office/drawing/2014/main" id="{B33EB4F0-DFBC-0ADE-935E-273A3A4B55E4}"/>
                  </a:ext>
                </a:extLst>
              </p:cNvPr>
              <p:cNvGrpSpPr>
                <a:grpSpLocks/>
              </p:cNvGrpSpPr>
              <p:nvPr/>
            </p:nvGrpSpPr>
            <p:grpSpPr bwMode="auto">
              <a:xfrm>
                <a:off x="998" y="2708"/>
                <a:ext cx="1190" cy="557"/>
                <a:chOff x="998" y="2708"/>
                <a:chExt cx="1190" cy="557"/>
              </a:xfrm>
            </p:grpSpPr>
            <p:sp>
              <p:nvSpPr>
                <p:cNvPr id="248932" name="Rectangle 112">
                  <a:extLst>
                    <a:ext uri="{FF2B5EF4-FFF2-40B4-BE49-F238E27FC236}">
                      <a16:creationId xmlns:a16="http://schemas.microsoft.com/office/drawing/2014/main" id="{E60623B9-F07A-47F9-CADF-42757989EFA0}"/>
                    </a:ext>
                  </a:extLst>
                </p:cNvPr>
                <p:cNvSpPr>
                  <a:spLocks noChangeArrowheads="1"/>
                </p:cNvSpPr>
                <p:nvPr/>
              </p:nvSpPr>
              <p:spPr bwMode="auto">
                <a:xfrm>
                  <a:off x="998" y="2708"/>
                  <a:ext cx="1190"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33" name="Group 113">
                  <a:extLst>
                    <a:ext uri="{FF2B5EF4-FFF2-40B4-BE49-F238E27FC236}">
                      <a16:creationId xmlns:a16="http://schemas.microsoft.com/office/drawing/2014/main" id="{941D2F79-0445-BE8A-6CC8-DD9E4DF548A7}"/>
                    </a:ext>
                  </a:extLst>
                </p:cNvPr>
                <p:cNvGrpSpPr>
                  <a:grpSpLocks/>
                </p:cNvGrpSpPr>
                <p:nvPr/>
              </p:nvGrpSpPr>
              <p:grpSpPr bwMode="auto">
                <a:xfrm>
                  <a:off x="998" y="2708"/>
                  <a:ext cx="1190" cy="557"/>
                  <a:chOff x="998" y="2708"/>
                  <a:chExt cx="1190" cy="557"/>
                </a:xfrm>
              </p:grpSpPr>
              <p:sp>
                <p:nvSpPr>
                  <p:cNvPr id="248934" name="Rectangle 114">
                    <a:extLst>
                      <a:ext uri="{FF2B5EF4-FFF2-40B4-BE49-F238E27FC236}">
                        <a16:creationId xmlns:a16="http://schemas.microsoft.com/office/drawing/2014/main" id="{8773CBC2-3546-9246-6B41-90018BB70565}"/>
                      </a:ext>
                    </a:extLst>
                  </p:cNvPr>
                  <p:cNvSpPr>
                    <a:spLocks noChangeArrowheads="1"/>
                  </p:cNvSpPr>
                  <p:nvPr/>
                </p:nvSpPr>
                <p:spPr bwMode="auto">
                  <a:xfrm>
                    <a:off x="1041" y="2708"/>
                    <a:ext cx="1104"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History</a:t>
                    </a:r>
                  </a:p>
                  <a:p>
                    <a:pPr algn="ctr">
                      <a:spcBef>
                        <a:spcPct val="0"/>
                      </a:spcBef>
                      <a:buFontTx/>
                      <a:buNone/>
                    </a:pPr>
                    <a:endParaRPr lang="en-GB" altLang="en-US" sz="1600" b="0">
                      <a:solidFill>
                        <a:srgbClr val="000000"/>
                      </a:solidFill>
                    </a:endParaRPr>
                  </a:p>
                </p:txBody>
              </p:sp>
              <p:sp>
                <p:nvSpPr>
                  <p:cNvPr id="248935" name="Rectangle 115">
                    <a:extLst>
                      <a:ext uri="{FF2B5EF4-FFF2-40B4-BE49-F238E27FC236}">
                        <a16:creationId xmlns:a16="http://schemas.microsoft.com/office/drawing/2014/main" id="{9F97029F-5B22-4A52-8C45-F1EF76B512F8}"/>
                      </a:ext>
                    </a:extLst>
                  </p:cNvPr>
                  <p:cNvSpPr>
                    <a:spLocks noChangeArrowheads="1"/>
                  </p:cNvSpPr>
                  <p:nvPr/>
                </p:nvSpPr>
                <p:spPr bwMode="auto">
                  <a:xfrm>
                    <a:off x="998" y="2708"/>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2" name="Group 116">
                <a:extLst>
                  <a:ext uri="{FF2B5EF4-FFF2-40B4-BE49-F238E27FC236}">
                    <a16:creationId xmlns:a16="http://schemas.microsoft.com/office/drawing/2014/main" id="{2E883756-D5FD-5B7E-ED39-06161126EFDB}"/>
                  </a:ext>
                </a:extLst>
              </p:cNvPr>
              <p:cNvGrpSpPr>
                <a:grpSpLocks/>
              </p:cNvGrpSpPr>
              <p:nvPr/>
            </p:nvGrpSpPr>
            <p:grpSpPr bwMode="auto">
              <a:xfrm>
                <a:off x="2188" y="2708"/>
                <a:ext cx="1190" cy="557"/>
                <a:chOff x="2188" y="2708"/>
                <a:chExt cx="1190" cy="557"/>
              </a:xfrm>
            </p:grpSpPr>
            <p:sp>
              <p:nvSpPr>
                <p:cNvPr id="248928" name="Rectangle 117">
                  <a:extLst>
                    <a:ext uri="{FF2B5EF4-FFF2-40B4-BE49-F238E27FC236}">
                      <a16:creationId xmlns:a16="http://schemas.microsoft.com/office/drawing/2014/main" id="{CDDFDCF4-24C3-2559-1A48-E1DA7231CA6F}"/>
                    </a:ext>
                  </a:extLst>
                </p:cNvPr>
                <p:cNvSpPr>
                  <a:spLocks noChangeArrowheads="1"/>
                </p:cNvSpPr>
                <p:nvPr/>
              </p:nvSpPr>
              <p:spPr bwMode="auto">
                <a:xfrm>
                  <a:off x="2188" y="2708"/>
                  <a:ext cx="1190"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29" name="Group 118">
                  <a:extLst>
                    <a:ext uri="{FF2B5EF4-FFF2-40B4-BE49-F238E27FC236}">
                      <a16:creationId xmlns:a16="http://schemas.microsoft.com/office/drawing/2014/main" id="{C2EFDD36-DA07-EC1E-F019-5DFA549231F1}"/>
                    </a:ext>
                  </a:extLst>
                </p:cNvPr>
                <p:cNvGrpSpPr>
                  <a:grpSpLocks/>
                </p:cNvGrpSpPr>
                <p:nvPr/>
              </p:nvGrpSpPr>
              <p:grpSpPr bwMode="auto">
                <a:xfrm>
                  <a:off x="2188" y="2708"/>
                  <a:ext cx="1190" cy="557"/>
                  <a:chOff x="2188" y="2708"/>
                  <a:chExt cx="1190" cy="557"/>
                </a:xfrm>
              </p:grpSpPr>
              <p:sp>
                <p:nvSpPr>
                  <p:cNvPr id="248930" name="Rectangle 119">
                    <a:extLst>
                      <a:ext uri="{FF2B5EF4-FFF2-40B4-BE49-F238E27FC236}">
                        <a16:creationId xmlns:a16="http://schemas.microsoft.com/office/drawing/2014/main" id="{328FB251-5B01-15B7-7E52-020B6518CE27}"/>
                      </a:ext>
                    </a:extLst>
                  </p:cNvPr>
                  <p:cNvSpPr>
                    <a:spLocks noChangeArrowheads="1"/>
                  </p:cNvSpPr>
                  <p:nvPr/>
                </p:nvSpPr>
                <p:spPr bwMode="auto">
                  <a:xfrm>
                    <a:off x="2231" y="2708"/>
                    <a:ext cx="1104"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c. 1300 yrs</a:t>
                    </a:r>
                  </a:p>
                  <a:p>
                    <a:pPr algn="ctr">
                      <a:spcBef>
                        <a:spcPct val="0"/>
                      </a:spcBef>
                      <a:buFontTx/>
                      <a:buNone/>
                    </a:pPr>
                    <a:endParaRPr lang="en-GB" altLang="en-US" sz="1600" b="0">
                      <a:solidFill>
                        <a:srgbClr val="000000"/>
                      </a:solidFill>
                    </a:endParaRPr>
                  </a:p>
                </p:txBody>
              </p:sp>
              <p:sp>
                <p:nvSpPr>
                  <p:cNvPr id="248931" name="Rectangle 120">
                    <a:extLst>
                      <a:ext uri="{FF2B5EF4-FFF2-40B4-BE49-F238E27FC236}">
                        <a16:creationId xmlns:a16="http://schemas.microsoft.com/office/drawing/2014/main" id="{8550C54D-C9CB-D4AC-3148-71A24775DFB2}"/>
                      </a:ext>
                    </a:extLst>
                  </p:cNvPr>
                  <p:cNvSpPr>
                    <a:spLocks noChangeArrowheads="1"/>
                  </p:cNvSpPr>
                  <p:nvPr/>
                </p:nvSpPr>
                <p:spPr bwMode="auto">
                  <a:xfrm>
                    <a:off x="2188" y="2708"/>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3" name="Group 121">
                <a:extLst>
                  <a:ext uri="{FF2B5EF4-FFF2-40B4-BE49-F238E27FC236}">
                    <a16:creationId xmlns:a16="http://schemas.microsoft.com/office/drawing/2014/main" id="{9D721A43-1E0B-F527-7828-CC77BD7D98FC}"/>
                  </a:ext>
                </a:extLst>
              </p:cNvPr>
              <p:cNvGrpSpPr>
                <a:grpSpLocks/>
              </p:cNvGrpSpPr>
              <p:nvPr/>
            </p:nvGrpSpPr>
            <p:grpSpPr bwMode="auto">
              <a:xfrm>
                <a:off x="3378" y="2708"/>
                <a:ext cx="902" cy="557"/>
                <a:chOff x="3378" y="2708"/>
                <a:chExt cx="902" cy="557"/>
              </a:xfrm>
            </p:grpSpPr>
            <p:sp>
              <p:nvSpPr>
                <p:cNvPr id="248924" name="Rectangle 122">
                  <a:extLst>
                    <a:ext uri="{FF2B5EF4-FFF2-40B4-BE49-F238E27FC236}">
                      <a16:creationId xmlns:a16="http://schemas.microsoft.com/office/drawing/2014/main" id="{F8FC7C59-3703-691E-6997-730FCE06222A}"/>
                    </a:ext>
                  </a:extLst>
                </p:cNvPr>
                <p:cNvSpPr>
                  <a:spLocks noChangeArrowheads="1"/>
                </p:cNvSpPr>
                <p:nvPr/>
              </p:nvSpPr>
              <p:spPr bwMode="auto">
                <a:xfrm>
                  <a:off x="3378" y="2708"/>
                  <a:ext cx="902"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25" name="Group 123">
                  <a:extLst>
                    <a:ext uri="{FF2B5EF4-FFF2-40B4-BE49-F238E27FC236}">
                      <a16:creationId xmlns:a16="http://schemas.microsoft.com/office/drawing/2014/main" id="{8C42B4BD-F722-A9E7-071B-AF1DBD5B0364}"/>
                    </a:ext>
                  </a:extLst>
                </p:cNvPr>
                <p:cNvGrpSpPr>
                  <a:grpSpLocks/>
                </p:cNvGrpSpPr>
                <p:nvPr/>
              </p:nvGrpSpPr>
              <p:grpSpPr bwMode="auto">
                <a:xfrm>
                  <a:off x="3378" y="2708"/>
                  <a:ext cx="902" cy="557"/>
                  <a:chOff x="3378" y="2708"/>
                  <a:chExt cx="902" cy="557"/>
                </a:xfrm>
              </p:grpSpPr>
              <p:sp>
                <p:nvSpPr>
                  <p:cNvPr id="248926" name="Rectangle 124">
                    <a:extLst>
                      <a:ext uri="{FF2B5EF4-FFF2-40B4-BE49-F238E27FC236}">
                        <a16:creationId xmlns:a16="http://schemas.microsoft.com/office/drawing/2014/main" id="{2A89C1FF-45DD-A95E-97C5-C7AB175DF23E}"/>
                      </a:ext>
                    </a:extLst>
                  </p:cNvPr>
                  <p:cNvSpPr>
                    <a:spLocks noChangeArrowheads="1"/>
                  </p:cNvSpPr>
                  <p:nvPr/>
                </p:nvSpPr>
                <p:spPr bwMode="auto">
                  <a:xfrm>
                    <a:off x="3421" y="2708"/>
                    <a:ext cx="816"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20</a:t>
                    </a:r>
                  </a:p>
                  <a:p>
                    <a:pPr algn="ctr">
                      <a:spcBef>
                        <a:spcPct val="0"/>
                      </a:spcBef>
                      <a:buFontTx/>
                      <a:buNone/>
                    </a:pPr>
                    <a:endParaRPr lang="en-GB" altLang="en-US" sz="1600" b="0">
                      <a:solidFill>
                        <a:srgbClr val="000000"/>
                      </a:solidFill>
                    </a:endParaRPr>
                  </a:p>
                </p:txBody>
              </p:sp>
              <p:sp>
                <p:nvSpPr>
                  <p:cNvPr id="248927" name="Rectangle 125">
                    <a:extLst>
                      <a:ext uri="{FF2B5EF4-FFF2-40B4-BE49-F238E27FC236}">
                        <a16:creationId xmlns:a16="http://schemas.microsoft.com/office/drawing/2014/main" id="{EB0A8D44-FC01-D9B8-5AE0-FDC7F77A23B7}"/>
                      </a:ext>
                    </a:extLst>
                  </p:cNvPr>
                  <p:cNvSpPr>
                    <a:spLocks noChangeArrowheads="1"/>
                  </p:cNvSpPr>
                  <p:nvPr/>
                </p:nvSpPr>
                <p:spPr bwMode="auto">
                  <a:xfrm>
                    <a:off x="3378" y="2708"/>
                    <a:ext cx="902"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4" name="Group 126">
                <a:extLst>
                  <a:ext uri="{FF2B5EF4-FFF2-40B4-BE49-F238E27FC236}">
                    <a16:creationId xmlns:a16="http://schemas.microsoft.com/office/drawing/2014/main" id="{EEEAFA1B-9781-CF46-5FC0-DA03E116341E}"/>
                  </a:ext>
                </a:extLst>
              </p:cNvPr>
              <p:cNvGrpSpPr>
                <a:grpSpLocks/>
              </p:cNvGrpSpPr>
              <p:nvPr/>
            </p:nvGrpSpPr>
            <p:grpSpPr bwMode="auto">
              <a:xfrm>
                <a:off x="0" y="3265"/>
                <a:ext cx="998" cy="557"/>
                <a:chOff x="0" y="3265"/>
                <a:chExt cx="998" cy="557"/>
              </a:xfrm>
            </p:grpSpPr>
            <p:sp>
              <p:nvSpPr>
                <p:cNvPr id="248920" name="Rectangle 127">
                  <a:extLst>
                    <a:ext uri="{FF2B5EF4-FFF2-40B4-BE49-F238E27FC236}">
                      <a16:creationId xmlns:a16="http://schemas.microsoft.com/office/drawing/2014/main" id="{5920E287-8FCE-E645-AE32-36E4CB98B423}"/>
                    </a:ext>
                  </a:extLst>
                </p:cNvPr>
                <p:cNvSpPr>
                  <a:spLocks noChangeArrowheads="1"/>
                </p:cNvSpPr>
                <p:nvPr/>
              </p:nvSpPr>
              <p:spPr bwMode="auto">
                <a:xfrm>
                  <a:off x="0" y="3265"/>
                  <a:ext cx="998"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21" name="Group 128">
                  <a:extLst>
                    <a:ext uri="{FF2B5EF4-FFF2-40B4-BE49-F238E27FC236}">
                      <a16:creationId xmlns:a16="http://schemas.microsoft.com/office/drawing/2014/main" id="{6E03BA0D-4381-94D7-EB32-E9F3A662D514}"/>
                    </a:ext>
                  </a:extLst>
                </p:cNvPr>
                <p:cNvGrpSpPr>
                  <a:grpSpLocks/>
                </p:cNvGrpSpPr>
                <p:nvPr/>
              </p:nvGrpSpPr>
              <p:grpSpPr bwMode="auto">
                <a:xfrm>
                  <a:off x="0" y="3265"/>
                  <a:ext cx="998" cy="557"/>
                  <a:chOff x="0" y="3265"/>
                  <a:chExt cx="998" cy="557"/>
                </a:xfrm>
              </p:grpSpPr>
              <p:sp>
                <p:nvSpPr>
                  <p:cNvPr id="248922" name="Rectangle 129">
                    <a:extLst>
                      <a:ext uri="{FF2B5EF4-FFF2-40B4-BE49-F238E27FC236}">
                        <a16:creationId xmlns:a16="http://schemas.microsoft.com/office/drawing/2014/main" id="{3310F6ED-2F33-9704-2EFF-F5B7E3A1FDCB}"/>
                      </a:ext>
                    </a:extLst>
                  </p:cNvPr>
                  <p:cNvSpPr>
                    <a:spLocks noChangeArrowheads="1"/>
                  </p:cNvSpPr>
                  <p:nvPr/>
                </p:nvSpPr>
                <p:spPr bwMode="auto">
                  <a:xfrm>
                    <a:off x="43" y="3265"/>
                    <a:ext cx="912"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b="0">
                        <a:solidFill>
                          <a:srgbClr val="000000"/>
                        </a:solidFill>
                        <a:cs typeface="Times New Roman" panose="02020603050405020304" pitchFamily="18" charset="0"/>
                      </a:rPr>
                      <a:t>Herodotus </a:t>
                    </a:r>
                  </a:p>
                  <a:p>
                    <a:pPr>
                      <a:spcBef>
                        <a:spcPct val="0"/>
                      </a:spcBef>
                      <a:buFontTx/>
                      <a:buNone/>
                    </a:pPr>
                    <a:r>
                      <a:rPr lang="en-GB" altLang="en-US" sz="1600" b="0">
                        <a:solidFill>
                          <a:srgbClr val="000000"/>
                        </a:solidFill>
                        <a:cs typeface="Times New Roman" panose="02020603050405020304" pitchFamily="18" charset="0"/>
                      </a:rPr>
                      <a:t> </a:t>
                    </a:r>
                  </a:p>
                  <a:p>
                    <a:pPr>
                      <a:spcBef>
                        <a:spcPct val="0"/>
                      </a:spcBef>
                      <a:buFontTx/>
                      <a:buNone/>
                    </a:pPr>
                    <a:endParaRPr lang="en-GB" altLang="en-US" sz="1600" b="0">
                      <a:solidFill>
                        <a:srgbClr val="000000"/>
                      </a:solidFill>
                    </a:endParaRPr>
                  </a:p>
                </p:txBody>
              </p:sp>
              <p:sp>
                <p:nvSpPr>
                  <p:cNvPr id="248923" name="Rectangle 130">
                    <a:extLst>
                      <a:ext uri="{FF2B5EF4-FFF2-40B4-BE49-F238E27FC236}">
                        <a16:creationId xmlns:a16="http://schemas.microsoft.com/office/drawing/2014/main" id="{01C5E899-464C-5BC8-ACEF-38FCC8A96A3D}"/>
                      </a:ext>
                    </a:extLst>
                  </p:cNvPr>
                  <p:cNvSpPr>
                    <a:spLocks noChangeArrowheads="1"/>
                  </p:cNvSpPr>
                  <p:nvPr/>
                </p:nvSpPr>
                <p:spPr bwMode="auto">
                  <a:xfrm>
                    <a:off x="0" y="3265"/>
                    <a:ext cx="998"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5" name="Group 131">
                <a:extLst>
                  <a:ext uri="{FF2B5EF4-FFF2-40B4-BE49-F238E27FC236}">
                    <a16:creationId xmlns:a16="http://schemas.microsoft.com/office/drawing/2014/main" id="{16DB614B-1A87-7A8A-E564-88DAADCA4A70}"/>
                  </a:ext>
                </a:extLst>
              </p:cNvPr>
              <p:cNvGrpSpPr>
                <a:grpSpLocks/>
              </p:cNvGrpSpPr>
              <p:nvPr/>
            </p:nvGrpSpPr>
            <p:grpSpPr bwMode="auto">
              <a:xfrm>
                <a:off x="998" y="3265"/>
                <a:ext cx="1190" cy="557"/>
                <a:chOff x="998" y="3265"/>
                <a:chExt cx="1190" cy="557"/>
              </a:xfrm>
            </p:grpSpPr>
            <p:sp>
              <p:nvSpPr>
                <p:cNvPr id="248916" name="Rectangle 132">
                  <a:extLst>
                    <a:ext uri="{FF2B5EF4-FFF2-40B4-BE49-F238E27FC236}">
                      <a16:creationId xmlns:a16="http://schemas.microsoft.com/office/drawing/2014/main" id="{4C9FCCB1-0D82-9CB5-AE91-5B26FE28FDC2}"/>
                    </a:ext>
                  </a:extLst>
                </p:cNvPr>
                <p:cNvSpPr>
                  <a:spLocks noChangeArrowheads="1"/>
                </p:cNvSpPr>
                <p:nvPr/>
              </p:nvSpPr>
              <p:spPr bwMode="auto">
                <a:xfrm>
                  <a:off x="998" y="3265"/>
                  <a:ext cx="1190"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17" name="Group 133">
                  <a:extLst>
                    <a:ext uri="{FF2B5EF4-FFF2-40B4-BE49-F238E27FC236}">
                      <a16:creationId xmlns:a16="http://schemas.microsoft.com/office/drawing/2014/main" id="{732EC67F-5CD7-EB30-64CA-87E21EB66601}"/>
                    </a:ext>
                  </a:extLst>
                </p:cNvPr>
                <p:cNvGrpSpPr>
                  <a:grpSpLocks/>
                </p:cNvGrpSpPr>
                <p:nvPr/>
              </p:nvGrpSpPr>
              <p:grpSpPr bwMode="auto">
                <a:xfrm>
                  <a:off x="998" y="3265"/>
                  <a:ext cx="1190" cy="557"/>
                  <a:chOff x="998" y="3265"/>
                  <a:chExt cx="1190" cy="557"/>
                </a:xfrm>
              </p:grpSpPr>
              <p:sp>
                <p:nvSpPr>
                  <p:cNvPr id="248918" name="Rectangle 134">
                    <a:extLst>
                      <a:ext uri="{FF2B5EF4-FFF2-40B4-BE49-F238E27FC236}">
                        <a16:creationId xmlns:a16="http://schemas.microsoft.com/office/drawing/2014/main" id="{24DC0BEF-A8CF-E30E-373C-A05420FC827A}"/>
                      </a:ext>
                    </a:extLst>
                  </p:cNvPr>
                  <p:cNvSpPr>
                    <a:spLocks noChangeArrowheads="1"/>
                  </p:cNvSpPr>
                  <p:nvPr/>
                </p:nvSpPr>
                <p:spPr bwMode="auto">
                  <a:xfrm>
                    <a:off x="1041" y="3265"/>
                    <a:ext cx="1104"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History</a:t>
                    </a:r>
                  </a:p>
                  <a:p>
                    <a:pPr algn="ctr">
                      <a:spcBef>
                        <a:spcPct val="0"/>
                      </a:spcBef>
                      <a:buFontTx/>
                      <a:buNone/>
                    </a:pPr>
                    <a:endParaRPr lang="en-GB" altLang="en-US" sz="1600" b="0">
                      <a:solidFill>
                        <a:srgbClr val="000000"/>
                      </a:solidFill>
                    </a:endParaRPr>
                  </a:p>
                </p:txBody>
              </p:sp>
              <p:sp>
                <p:nvSpPr>
                  <p:cNvPr id="248919" name="Rectangle 135">
                    <a:extLst>
                      <a:ext uri="{FF2B5EF4-FFF2-40B4-BE49-F238E27FC236}">
                        <a16:creationId xmlns:a16="http://schemas.microsoft.com/office/drawing/2014/main" id="{28E512C3-2FC7-5D99-9ACD-3448889F9B2D}"/>
                      </a:ext>
                    </a:extLst>
                  </p:cNvPr>
                  <p:cNvSpPr>
                    <a:spLocks noChangeArrowheads="1"/>
                  </p:cNvSpPr>
                  <p:nvPr/>
                </p:nvSpPr>
                <p:spPr bwMode="auto">
                  <a:xfrm>
                    <a:off x="998" y="3265"/>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6" name="Group 136">
                <a:extLst>
                  <a:ext uri="{FF2B5EF4-FFF2-40B4-BE49-F238E27FC236}">
                    <a16:creationId xmlns:a16="http://schemas.microsoft.com/office/drawing/2014/main" id="{9BEC573B-5378-82D3-611F-58C7C62A67DD}"/>
                  </a:ext>
                </a:extLst>
              </p:cNvPr>
              <p:cNvGrpSpPr>
                <a:grpSpLocks/>
              </p:cNvGrpSpPr>
              <p:nvPr/>
            </p:nvGrpSpPr>
            <p:grpSpPr bwMode="auto">
              <a:xfrm>
                <a:off x="2188" y="3265"/>
                <a:ext cx="1190" cy="557"/>
                <a:chOff x="2188" y="3265"/>
                <a:chExt cx="1190" cy="557"/>
              </a:xfrm>
            </p:grpSpPr>
            <p:sp>
              <p:nvSpPr>
                <p:cNvPr id="248912" name="Rectangle 137">
                  <a:extLst>
                    <a:ext uri="{FF2B5EF4-FFF2-40B4-BE49-F238E27FC236}">
                      <a16:creationId xmlns:a16="http://schemas.microsoft.com/office/drawing/2014/main" id="{ABF6662D-80ED-0610-A47E-6B254EB2AC88}"/>
                    </a:ext>
                  </a:extLst>
                </p:cNvPr>
                <p:cNvSpPr>
                  <a:spLocks noChangeArrowheads="1"/>
                </p:cNvSpPr>
                <p:nvPr/>
              </p:nvSpPr>
              <p:spPr bwMode="auto">
                <a:xfrm>
                  <a:off x="2188" y="3265"/>
                  <a:ext cx="1190"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13" name="Group 138">
                  <a:extLst>
                    <a:ext uri="{FF2B5EF4-FFF2-40B4-BE49-F238E27FC236}">
                      <a16:creationId xmlns:a16="http://schemas.microsoft.com/office/drawing/2014/main" id="{6F09577F-37BA-9E90-F544-7960D3A4620E}"/>
                    </a:ext>
                  </a:extLst>
                </p:cNvPr>
                <p:cNvGrpSpPr>
                  <a:grpSpLocks/>
                </p:cNvGrpSpPr>
                <p:nvPr/>
              </p:nvGrpSpPr>
              <p:grpSpPr bwMode="auto">
                <a:xfrm>
                  <a:off x="2188" y="3265"/>
                  <a:ext cx="1190" cy="557"/>
                  <a:chOff x="2188" y="3265"/>
                  <a:chExt cx="1190" cy="557"/>
                </a:xfrm>
              </p:grpSpPr>
              <p:sp>
                <p:nvSpPr>
                  <p:cNvPr id="248914" name="Rectangle 139">
                    <a:extLst>
                      <a:ext uri="{FF2B5EF4-FFF2-40B4-BE49-F238E27FC236}">
                        <a16:creationId xmlns:a16="http://schemas.microsoft.com/office/drawing/2014/main" id="{2685CCA3-262F-5328-EE7C-645619B19F81}"/>
                      </a:ext>
                    </a:extLst>
                  </p:cNvPr>
                  <p:cNvSpPr>
                    <a:spLocks noChangeArrowheads="1"/>
                  </p:cNvSpPr>
                  <p:nvPr/>
                </p:nvSpPr>
                <p:spPr bwMode="auto">
                  <a:xfrm>
                    <a:off x="2231" y="3265"/>
                    <a:ext cx="1104"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dirty="0">
                        <a:solidFill>
                          <a:srgbClr val="000000"/>
                        </a:solidFill>
                        <a:cs typeface="Times New Roman" panose="02020603050405020304" pitchFamily="18" charset="0"/>
                      </a:rPr>
                      <a:t>c. 1350 </a:t>
                    </a:r>
                    <a:r>
                      <a:rPr lang="en-GB" altLang="en-US" sz="1600" b="0" dirty="0" err="1">
                        <a:solidFill>
                          <a:srgbClr val="000000"/>
                        </a:solidFill>
                        <a:cs typeface="Times New Roman" panose="02020603050405020304" pitchFamily="18" charset="0"/>
                      </a:rPr>
                      <a:t>yrs</a:t>
                    </a:r>
                    <a:endParaRPr lang="en-GB" altLang="en-US" sz="1600" b="0" dirty="0">
                      <a:solidFill>
                        <a:srgbClr val="000000"/>
                      </a:solidFill>
                      <a:cs typeface="Times New Roman" panose="02020603050405020304" pitchFamily="18" charset="0"/>
                    </a:endParaRPr>
                  </a:p>
                  <a:p>
                    <a:pPr algn="ctr">
                      <a:spcBef>
                        <a:spcPct val="0"/>
                      </a:spcBef>
                      <a:buFontTx/>
                      <a:buNone/>
                    </a:pPr>
                    <a:endParaRPr lang="en-GB" altLang="en-US" sz="1600" b="0" dirty="0">
                      <a:solidFill>
                        <a:srgbClr val="000000"/>
                      </a:solidFill>
                    </a:endParaRPr>
                  </a:p>
                </p:txBody>
              </p:sp>
              <p:sp>
                <p:nvSpPr>
                  <p:cNvPr id="248915" name="Rectangle 140">
                    <a:extLst>
                      <a:ext uri="{FF2B5EF4-FFF2-40B4-BE49-F238E27FC236}">
                        <a16:creationId xmlns:a16="http://schemas.microsoft.com/office/drawing/2014/main" id="{61C3C272-0F65-81F7-CC7D-2EE7C2C7D008}"/>
                      </a:ext>
                    </a:extLst>
                  </p:cNvPr>
                  <p:cNvSpPr>
                    <a:spLocks noChangeArrowheads="1"/>
                  </p:cNvSpPr>
                  <p:nvPr/>
                </p:nvSpPr>
                <p:spPr bwMode="auto">
                  <a:xfrm>
                    <a:off x="2188" y="3265"/>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7" name="Group 141">
                <a:extLst>
                  <a:ext uri="{FF2B5EF4-FFF2-40B4-BE49-F238E27FC236}">
                    <a16:creationId xmlns:a16="http://schemas.microsoft.com/office/drawing/2014/main" id="{88FD7C3D-9516-C823-BF55-882E8DC8C752}"/>
                  </a:ext>
                </a:extLst>
              </p:cNvPr>
              <p:cNvGrpSpPr>
                <a:grpSpLocks/>
              </p:cNvGrpSpPr>
              <p:nvPr/>
            </p:nvGrpSpPr>
            <p:grpSpPr bwMode="auto">
              <a:xfrm>
                <a:off x="3378" y="3265"/>
                <a:ext cx="902" cy="557"/>
                <a:chOff x="3378" y="3265"/>
                <a:chExt cx="902" cy="557"/>
              </a:xfrm>
            </p:grpSpPr>
            <p:sp>
              <p:nvSpPr>
                <p:cNvPr id="248908" name="Rectangle 142">
                  <a:extLst>
                    <a:ext uri="{FF2B5EF4-FFF2-40B4-BE49-F238E27FC236}">
                      <a16:creationId xmlns:a16="http://schemas.microsoft.com/office/drawing/2014/main" id="{F07FDE9B-7E77-8DC2-EBF6-8E89BD352851}"/>
                    </a:ext>
                  </a:extLst>
                </p:cNvPr>
                <p:cNvSpPr>
                  <a:spLocks noChangeArrowheads="1"/>
                </p:cNvSpPr>
                <p:nvPr/>
              </p:nvSpPr>
              <p:spPr bwMode="auto">
                <a:xfrm>
                  <a:off x="3378" y="3265"/>
                  <a:ext cx="902"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09" name="Group 143">
                  <a:extLst>
                    <a:ext uri="{FF2B5EF4-FFF2-40B4-BE49-F238E27FC236}">
                      <a16:creationId xmlns:a16="http://schemas.microsoft.com/office/drawing/2014/main" id="{E26BECA2-37C8-FE25-C333-8B4C72DA97A2}"/>
                    </a:ext>
                  </a:extLst>
                </p:cNvPr>
                <p:cNvGrpSpPr>
                  <a:grpSpLocks/>
                </p:cNvGrpSpPr>
                <p:nvPr/>
              </p:nvGrpSpPr>
              <p:grpSpPr bwMode="auto">
                <a:xfrm>
                  <a:off x="3378" y="3265"/>
                  <a:ext cx="902" cy="557"/>
                  <a:chOff x="3378" y="3265"/>
                  <a:chExt cx="902" cy="557"/>
                </a:xfrm>
              </p:grpSpPr>
              <p:sp>
                <p:nvSpPr>
                  <p:cNvPr id="248910" name="Rectangle 144">
                    <a:extLst>
                      <a:ext uri="{FF2B5EF4-FFF2-40B4-BE49-F238E27FC236}">
                        <a16:creationId xmlns:a16="http://schemas.microsoft.com/office/drawing/2014/main" id="{A2EDFC40-C37B-8E97-F5EC-999BD4EE7707}"/>
                      </a:ext>
                    </a:extLst>
                  </p:cNvPr>
                  <p:cNvSpPr>
                    <a:spLocks noChangeArrowheads="1"/>
                  </p:cNvSpPr>
                  <p:nvPr/>
                </p:nvSpPr>
                <p:spPr bwMode="auto">
                  <a:xfrm>
                    <a:off x="3421" y="3265"/>
                    <a:ext cx="816" cy="55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75</a:t>
                    </a:r>
                  </a:p>
                  <a:p>
                    <a:pPr algn="ctr">
                      <a:spcBef>
                        <a:spcPct val="0"/>
                      </a:spcBef>
                      <a:buFontTx/>
                      <a:buNone/>
                    </a:pPr>
                    <a:endParaRPr lang="en-GB" altLang="en-US" sz="1600" b="0">
                      <a:solidFill>
                        <a:srgbClr val="000000"/>
                      </a:solidFill>
                    </a:endParaRPr>
                  </a:p>
                </p:txBody>
              </p:sp>
              <p:sp>
                <p:nvSpPr>
                  <p:cNvPr id="248911" name="Rectangle 145">
                    <a:extLst>
                      <a:ext uri="{FF2B5EF4-FFF2-40B4-BE49-F238E27FC236}">
                        <a16:creationId xmlns:a16="http://schemas.microsoft.com/office/drawing/2014/main" id="{D5101FA3-6FF3-432B-4727-3532296DFA54}"/>
                      </a:ext>
                    </a:extLst>
                  </p:cNvPr>
                  <p:cNvSpPr>
                    <a:spLocks noChangeArrowheads="1"/>
                  </p:cNvSpPr>
                  <p:nvPr/>
                </p:nvSpPr>
                <p:spPr bwMode="auto">
                  <a:xfrm>
                    <a:off x="3378" y="3265"/>
                    <a:ext cx="902"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8" name="Group 146">
                <a:extLst>
                  <a:ext uri="{FF2B5EF4-FFF2-40B4-BE49-F238E27FC236}">
                    <a16:creationId xmlns:a16="http://schemas.microsoft.com/office/drawing/2014/main" id="{F2F1DEB7-7341-06CA-A7CD-8A3163B2A451}"/>
                  </a:ext>
                </a:extLst>
              </p:cNvPr>
              <p:cNvGrpSpPr>
                <a:grpSpLocks/>
              </p:cNvGrpSpPr>
              <p:nvPr/>
            </p:nvGrpSpPr>
            <p:grpSpPr bwMode="auto">
              <a:xfrm>
                <a:off x="0" y="3822"/>
                <a:ext cx="998" cy="557"/>
                <a:chOff x="0" y="3822"/>
                <a:chExt cx="998" cy="557"/>
              </a:xfrm>
            </p:grpSpPr>
            <p:sp>
              <p:nvSpPr>
                <p:cNvPr id="248904" name="Rectangle 147">
                  <a:extLst>
                    <a:ext uri="{FF2B5EF4-FFF2-40B4-BE49-F238E27FC236}">
                      <a16:creationId xmlns:a16="http://schemas.microsoft.com/office/drawing/2014/main" id="{F021C376-881B-0A7A-74C1-9C2CEE65E045}"/>
                    </a:ext>
                  </a:extLst>
                </p:cNvPr>
                <p:cNvSpPr>
                  <a:spLocks noChangeArrowheads="1"/>
                </p:cNvSpPr>
                <p:nvPr/>
              </p:nvSpPr>
              <p:spPr bwMode="auto">
                <a:xfrm>
                  <a:off x="0" y="3822"/>
                  <a:ext cx="998"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05" name="Group 148">
                  <a:extLst>
                    <a:ext uri="{FF2B5EF4-FFF2-40B4-BE49-F238E27FC236}">
                      <a16:creationId xmlns:a16="http://schemas.microsoft.com/office/drawing/2014/main" id="{B582DAE8-B457-286F-0D4A-3F37FAD57F81}"/>
                    </a:ext>
                  </a:extLst>
                </p:cNvPr>
                <p:cNvGrpSpPr>
                  <a:grpSpLocks/>
                </p:cNvGrpSpPr>
                <p:nvPr/>
              </p:nvGrpSpPr>
              <p:grpSpPr bwMode="auto">
                <a:xfrm>
                  <a:off x="0" y="3822"/>
                  <a:ext cx="998" cy="557"/>
                  <a:chOff x="0" y="3822"/>
                  <a:chExt cx="998" cy="557"/>
                </a:xfrm>
              </p:grpSpPr>
              <p:sp>
                <p:nvSpPr>
                  <p:cNvPr id="248906" name="Rectangle 149">
                    <a:extLst>
                      <a:ext uri="{FF2B5EF4-FFF2-40B4-BE49-F238E27FC236}">
                        <a16:creationId xmlns:a16="http://schemas.microsoft.com/office/drawing/2014/main" id="{63F49DD6-2097-1EE1-C974-56D19D9FE643}"/>
                      </a:ext>
                    </a:extLst>
                  </p:cNvPr>
                  <p:cNvSpPr>
                    <a:spLocks noChangeArrowheads="1"/>
                  </p:cNvSpPr>
                  <p:nvPr/>
                </p:nvSpPr>
                <p:spPr bwMode="auto">
                  <a:xfrm>
                    <a:off x="43" y="3822"/>
                    <a:ext cx="912"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b="0">
                        <a:solidFill>
                          <a:srgbClr val="000000"/>
                        </a:solidFill>
                        <a:cs typeface="Times New Roman" panose="02020603050405020304" pitchFamily="18" charset="0"/>
                      </a:rPr>
                      <a:t>Homer</a:t>
                    </a:r>
                  </a:p>
                  <a:p>
                    <a:pPr>
                      <a:spcBef>
                        <a:spcPct val="0"/>
                      </a:spcBef>
                      <a:buFontTx/>
                      <a:buNone/>
                    </a:pPr>
                    <a:r>
                      <a:rPr lang="en-GB" altLang="en-US" sz="1600" b="0">
                        <a:solidFill>
                          <a:srgbClr val="000000"/>
                        </a:solidFill>
                        <a:cs typeface="Times New Roman" panose="02020603050405020304" pitchFamily="18" charset="0"/>
                      </a:rPr>
                      <a:t> </a:t>
                    </a:r>
                  </a:p>
                  <a:p>
                    <a:pPr>
                      <a:spcBef>
                        <a:spcPct val="0"/>
                      </a:spcBef>
                      <a:buFontTx/>
                      <a:buNone/>
                    </a:pPr>
                    <a:endParaRPr lang="en-GB" altLang="en-US" sz="1600" b="0">
                      <a:solidFill>
                        <a:srgbClr val="000000"/>
                      </a:solidFill>
                    </a:endParaRPr>
                  </a:p>
                </p:txBody>
              </p:sp>
              <p:sp>
                <p:nvSpPr>
                  <p:cNvPr id="248907" name="Rectangle 150">
                    <a:extLst>
                      <a:ext uri="{FF2B5EF4-FFF2-40B4-BE49-F238E27FC236}">
                        <a16:creationId xmlns:a16="http://schemas.microsoft.com/office/drawing/2014/main" id="{98B713DF-EF5A-BCFA-449B-9543A1DBFB7A}"/>
                      </a:ext>
                    </a:extLst>
                  </p:cNvPr>
                  <p:cNvSpPr>
                    <a:spLocks noChangeArrowheads="1"/>
                  </p:cNvSpPr>
                  <p:nvPr/>
                </p:nvSpPr>
                <p:spPr bwMode="auto">
                  <a:xfrm>
                    <a:off x="0" y="3822"/>
                    <a:ext cx="998"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69" name="Group 151">
                <a:extLst>
                  <a:ext uri="{FF2B5EF4-FFF2-40B4-BE49-F238E27FC236}">
                    <a16:creationId xmlns:a16="http://schemas.microsoft.com/office/drawing/2014/main" id="{BD18B1BC-7707-CAB2-822B-0FC3C52DD13F}"/>
                  </a:ext>
                </a:extLst>
              </p:cNvPr>
              <p:cNvGrpSpPr>
                <a:grpSpLocks/>
              </p:cNvGrpSpPr>
              <p:nvPr/>
            </p:nvGrpSpPr>
            <p:grpSpPr bwMode="auto">
              <a:xfrm>
                <a:off x="998" y="3822"/>
                <a:ext cx="1190" cy="557"/>
                <a:chOff x="998" y="3822"/>
                <a:chExt cx="1190" cy="557"/>
              </a:xfrm>
            </p:grpSpPr>
            <p:sp>
              <p:nvSpPr>
                <p:cNvPr id="248900" name="Rectangle 152">
                  <a:extLst>
                    <a:ext uri="{FF2B5EF4-FFF2-40B4-BE49-F238E27FC236}">
                      <a16:creationId xmlns:a16="http://schemas.microsoft.com/office/drawing/2014/main" id="{EBFE102A-48F5-2ED9-CE56-DA1A78DBEC52}"/>
                    </a:ext>
                  </a:extLst>
                </p:cNvPr>
                <p:cNvSpPr>
                  <a:spLocks noChangeArrowheads="1"/>
                </p:cNvSpPr>
                <p:nvPr/>
              </p:nvSpPr>
              <p:spPr bwMode="auto">
                <a:xfrm>
                  <a:off x="998" y="3822"/>
                  <a:ext cx="1190"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901" name="Group 153">
                  <a:extLst>
                    <a:ext uri="{FF2B5EF4-FFF2-40B4-BE49-F238E27FC236}">
                      <a16:creationId xmlns:a16="http://schemas.microsoft.com/office/drawing/2014/main" id="{44A84ECB-4289-99D8-CBEF-A11258C634E4}"/>
                    </a:ext>
                  </a:extLst>
                </p:cNvPr>
                <p:cNvGrpSpPr>
                  <a:grpSpLocks/>
                </p:cNvGrpSpPr>
                <p:nvPr/>
              </p:nvGrpSpPr>
              <p:grpSpPr bwMode="auto">
                <a:xfrm>
                  <a:off x="998" y="3822"/>
                  <a:ext cx="1190" cy="557"/>
                  <a:chOff x="998" y="3822"/>
                  <a:chExt cx="1190" cy="557"/>
                </a:xfrm>
              </p:grpSpPr>
              <p:sp>
                <p:nvSpPr>
                  <p:cNvPr id="248902" name="Rectangle 154">
                    <a:extLst>
                      <a:ext uri="{FF2B5EF4-FFF2-40B4-BE49-F238E27FC236}">
                        <a16:creationId xmlns:a16="http://schemas.microsoft.com/office/drawing/2014/main" id="{D63CDFBE-6CF0-E9C5-9795-65DBBA61FED8}"/>
                      </a:ext>
                    </a:extLst>
                  </p:cNvPr>
                  <p:cNvSpPr>
                    <a:spLocks noChangeArrowheads="1"/>
                  </p:cNvSpPr>
                  <p:nvPr/>
                </p:nvSpPr>
                <p:spPr bwMode="auto">
                  <a:xfrm>
                    <a:off x="1041" y="3822"/>
                    <a:ext cx="1104"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Iliad</a:t>
                    </a:r>
                  </a:p>
                  <a:p>
                    <a:pPr algn="ctr">
                      <a:spcBef>
                        <a:spcPct val="0"/>
                      </a:spcBef>
                      <a:buFontTx/>
                      <a:buNone/>
                    </a:pPr>
                    <a:endParaRPr lang="en-GB" altLang="en-US" sz="1600" b="0">
                      <a:solidFill>
                        <a:srgbClr val="000000"/>
                      </a:solidFill>
                    </a:endParaRPr>
                  </a:p>
                </p:txBody>
              </p:sp>
              <p:sp>
                <p:nvSpPr>
                  <p:cNvPr id="248903" name="Rectangle 155">
                    <a:extLst>
                      <a:ext uri="{FF2B5EF4-FFF2-40B4-BE49-F238E27FC236}">
                        <a16:creationId xmlns:a16="http://schemas.microsoft.com/office/drawing/2014/main" id="{BFDC258B-0A74-BD1C-0DB7-7ADBE70E7E24}"/>
                      </a:ext>
                    </a:extLst>
                  </p:cNvPr>
                  <p:cNvSpPr>
                    <a:spLocks noChangeArrowheads="1"/>
                  </p:cNvSpPr>
                  <p:nvPr/>
                </p:nvSpPr>
                <p:spPr bwMode="auto">
                  <a:xfrm>
                    <a:off x="998" y="3822"/>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70" name="Group 156">
                <a:extLst>
                  <a:ext uri="{FF2B5EF4-FFF2-40B4-BE49-F238E27FC236}">
                    <a16:creationId xmlns:a16="http://schemas.microsoft.com/office/drawing/2014/main" id="{A3A6808B-52ED-01F1-20E3-D9B2484EBF44}"/>
                  </a:ext>
                </a:extLst>
              </p:cNvPr>
              <p:cNvGrpSpPr>
                <a:grpSpLocks/>
              </p:cNvGrpSpPr>
              <p:nvPr/>
            </p:nvGrpSpPr>
            <p:grpSpPr bwMode="auto">
              <a:xfrm>
                <a:off x="2188" y="3822"/>
                <a:ext cx="1190" cy="557"/>
                <a:chOff x="2188" y="3822"/>
                <a:chExt cx="1190" cy="557"/>
              </a:xfrm>
            </p:grpSpPr>
            <p:sp>
              <p:nvSpPr>
                <p:cNvPr id="248896" name="Rectangle 157">
                  <a:extLst>
                    <a:ext uri="{FF2B5EF4-FFF2-40B4-BE49-F238E27FC236}">
                      <a16:creationId xmlns:a16="http://schemas.microsoft.com/office/drawing/2014/main" id="{4C405452-CE0E-2482-EB21-A76095370803}"/>
                    </a:ext>
                  </a:extLst>
                </p:cNvPr>
                <p:cNvSpPr>
                  <a:spLocks noChangeArrowheads="1"/>
                </p:cNvSpPr>
                <p:nvPr/>
              </p:nvSpPr>
              <p:spPr bwMode="auto">
                <a:xfrm>
                  <a:off x="2188" y="3822"/>
                  <a:ext cx="1190"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897" name="Group 158">
                  <a:extLst>
                    <a:ext uri="{FF2B5EF4-FFF2-40B4-BE49-F238E27FC236}">
                      <a16:creationId xmlns:a16="http://schemas.microsoft.com/office/drawing/2014/main" id="{CCC3D3AE-A5A8-5640-ACA8-20967F210A92}"/>
                    </a:ext>
                  </a:extLst>
                </p:cNvPr>
                <p:cNvGrpSpPr>
                  <a:grpSpLocks/>
                </p:cNvGrpSpPr>
                <p:nvPr/>
              </p:nvGrpSpPr>
              <p:grpSpPr bwMode="auto">
                <a:xfrm>
                  <a:off x="2188" y="3822"/>
                  <a:ext cx="1190" cy="557"/>
                  <a:chOff x="2188" y="3822"/>
                  <a:chExt cx="1190" cy="557"/>
                </a:xfrm>
              </p:grpSpPr>
              <p:sp>
                <p:nvSpPr>
                  <p:cNvPr id="248898" name="Rectangle 159">
                    <a:extLst>
                      <a:ext uri="{FF2B5EF4-FFF2-40B4-BE49-F238E27FC236}">
                        <a16:creationId xmlns:a16="http://schemas.microsoft.com/office/drawing/2014/main" id="{AAAAEB45-69F9-1DCD-67E1-81C11D17D399}"/>
                      </a:ext>
                    </a:extLst>
                  </p:cNvPr>
                  <p:cNvSpPr>
                    <a:spLocks noChangeArrowheads="1"/>
                  </p:cNvSpPr>
                  <p:nvPr/>
                </p:nvSpPr>
                <p:spPr bwMode="auto">
                  <a:xfrm>
                    <a:off x="2231" y="3822"/>
                    <a:ext cx="1104"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c. 400 yrs</a:t>
                    </a:r>
                  </a:p>
                  <a:p>
                    <a:pPr algn="ctr">
                      <a:spcBef>
                        <a:spcPct val="0"/>
                      </a:spcBef>
                      <a:buFontTx/>
                      <a:buNone/>
                    </a:pPr>
                    <a:endParaRPr lang="en-GB" altLang="en-US" sz="1600" b="0">
                      <a:solidFill>
                        <a:srgbClr val="000000"/>
                      </a:solidFill>
                    </a:endParaRPr>
                  </a:p>
                </p:txBody>
              </p:sp>
              <p:sp>
                <p:nvSpPr>
                  <p:cNvPr id="248899" name="Rectangle 160">
                    <a:extLst>
                      <a:ext uri="{FF2B5EF4-FFF2-40B4-BE49-F238E27FC236}">
                        <a16:creationId xmlns:a16="http://schemas.microsoft.com/office/drawing/2014/main" id="{DD15561B-A197-0873-CE94-BA2C2A507968}"/>
                      </a:ext>
                    </a:extLst>
                  </p:cNvPr>
                  <p:cNvSpPr>
                    <a:spLocks noChangeArrowheads="1"/>
                  </p:cNvSpPr>
                  <p:nvPr/>
                </p:nvSpPr>
                <p:spPr bwMode="auto">
                  <a:xfrm>
                    <a:off x="2188" y="3822"/>
                    <a:ext cx="1190"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71" name="Group 161">
                <a:extLst>
                  <a:ext uri="{FF2B5EF4-FFF2-40B4-BE49-F238E27FC236}">
                    <a16:creationId xmlns:a16="http://schemas.microsoft.com/office/drawing/2014/main" id="{5BC3797D-96DC-6FB3-7F8A-C3A71E1346C9}"/>
                  </a:ext>
                </a:extLst>
              </p:cNvPr>
              <p:cNvGrpSpPr>
                <a:grpSpLocks/>
              </p:cNvGrpSpPr>
              <p:nvPr/>
            </p:nvGrpSpPr>
            <p:grpSpPr bwMode="auto">
              <a:xfrm>
                <a:off x="3378" y="3822"/>
                <a:ext cx="902" cy="557"/>
                <a:chOff x="3378" y="3822"/>
                <a:chExt cx="902" cy="557"/>
              </a:xfrm>
            </p:grpSpPr>
            <p:sp>
              <p:nvSpPr>
                <p:cNvPr id="248892" name="Rectangle 162">
                  <a:extLst>
                    <a:ext uri="{FF2B5EF4-FFF2-40B4-BE49-F238E27FC236}">
                      <a16:creationId xmlns:a16="http://schemas.microsoft.com/office/drawing/2014/main" id="{54F54E73-8299-92EB-F9B2-FAEF3EE19189}"/>
                    </a:ext>
                  </a:extLst>
                </p:cNvPr>
                <p:cNvSpPr>
                  <a:spLocks noChangeArrowheads="1"/>
                </p:cNvSpPr>
                <p:nvPr/>
              </p:nvSpPr>
              <p:spPr bwMode="auto">
                <a:xfrm>
                  <a:off x="3378" y="3822"/>
                  <a:ext cx="902"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893" name="Group 163">
                  <a:extLst>
                    <a:ext uri="{FF2B5EF4-FFF2-40B4-BE49-F238E27FC236}">
                      <a16:creationId xmlns:a16="http://schemas.microsoft.com/office/drawing/2014/main" id="{BA1AC0CE-C53E-3405-18DA-51EF7F11BF07}"/>
                    </a:ext>
                  </a:extLst>
                </p:cNvPr>
                <p:cNvGrpSpPr>
                  <a:grpSpLocks/>
                </p:cNvGrpSpPr>
                <p:nvPr/>
              </p:nvGrpSpPr>
              <p:grpSpPr bwMode="auto">
                <a:xfrm>
                  <a:off x="3378" y="3822"/>
                  <a:ext cx="902" cy="557"/>
                  <a:chOff x="3378" y="3822"/>
                  <a:chExt cx="902" cy="557"/>
                </a:xfrm>
              </p:grpSpPr>
              <p:sp>
                <p:nvSpPr>
                  <p:cNvPr id="248894" name="Rectangle 164">
                    <a:extLst>
                      <a:ext uri="{FF2B5EF4-FFF2-40B4-BE49-F238E27FC236}">
                        <a16:creationId xmlns:a16="http://schemas.microsoft.com/office/drawing/2014/main" id="{20024700-351D-9D11-A2F6-5E150FD856D5}"/>
                      </a:ext>
                    </a:extLst>
                  </p:cNvPr>
                  <p:cNvSpPr>
                    <a:spLocks noChangeArrowheads="1"/>
                  </p:cNvSpPr>
                  <p:nvPr/>
                </p:nvSpPr>
                <p:spPr bwMode="auto">
                  <a:xfrm>
                    <a:off x="3421" y="3822"/>
                    <a:ext cx="816" cy="55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643</a:t>
                    </a:r>
                  </a:p>
                  <a:p>
                    <a:pPr algn="ctr">
                      <a:spcBef>
                        <a:spcPct val="0"/>
                      </a:spcBef>
                      <a:buFontTx/>
                      <a:buNone/>
                    </a:pPr>
                    <a:endParaRPr lang="en-GB" altLang="en-US" sz="1600" b="0">
                      <a:solidFill>
                        <a:srgbClr val="000000"/>
                      </a:solidFill>
                    </a:endParaRPr>
                  </a:p>
                </p:txBody>
              </p:sp>
              <p:sp>
                <p:nvSpPr>
                  <p:cNvPr id="248895" name="Rectangle 165">
                    <a:extLst>
                      <a:ext uri="{FF2B5EF4-FFF2-40B4-BE49-F238E27FC236}">
                        <a16:creationId xmlns:a16="http://schemas.microsoft.com/office/drawing/2014/main" id="{419E8DE1-0E4F-549B-7445-8E38DA14F536}"/>
                      </a:ext>
                    </a:extLst>
                  </p:cNvPr>
                  <p:cNvSpPr>
                    <a:spLocks noChangeArrowheads="1"/>
                  </p:cNvSpPr>
                  <p:nvPr/>
                </p:nvSpPr>
                <p:spPr bwMode="auto">
                  <a:xfrm>
                    <a:off x="3378" y="3822"/>
                    <a:ext cx="902" cy="557"/>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72" name="Group 166">
                <a:extLst>
                  <a:ext uri="{FF2B5EF4-FFF2-40B4-BE49-F238E27FC236}">
                    <a16:creationId xmlns:a16="http://schemas.microsoft.com/office/drawing/2014/main" id="{1533C641-285F-AB55-C181-F135B71FCD94}"/>
                  </a:ext>
                </a:extLst>
              </p:cNvPr>
              <p:cNvGrpSpPr>
                <a:grpSpLocks/>
              </p:cNvGrpSpPr>
              <p:nvPr/>
            </p:nvGrpSpPr>
            <p:grpSpPr bwMode="auto">
              <a:xfrm>
                <a:off x="0" y="4379"/>
                <a:ext cx="998" cy="904"/>
                <a:chOff x="0" y="4379"/>
                <a:chExt cx="998" cy="904"/>
              </a:xfrm>
            </p:grpSpPr>
            <p:sp>
              <p:nvSpPr>
                <p:cNvPr id="248888" name="Rectangle 167">
                  <a:extLst>
                    <a:ext uri="{FF2B5EF4-FFF2-40B4-BE49-F238E27FC236}">
                      <a16:creationId xmlns:a16="http://schemas.microsoft.com/office/drawing/2014/main" id="{13288C2C-E3A3-BFF1-3689-24E8B4C2B0AA}"/>
                    </a:ext>
                  </a:extLst>
                </p:cNvPr>
                <p:cNvSpPr>
                  <a:spLocks noChangeArrowheads="1"/>
                </p:cNvSpPr>
                <p:nvPr/>
              </p:nvSpPr>
              <p:spPr bwMode="auto">
                <a:xfrm>
                  <a:off x="0" y="4379"/>
                  <a:ext cx="998" cy="904"/>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889" name="Group 168">
                  <a:extLst>
                    <a:ext uri="{FF2B5EF4-FFF2-40B4-BE49-F238E27FC236}">
                      <a16:creationId xmlns:a16="http://schemas.microsoft.com/office/drawing/2014/main" id="{44719F37-10B2-1E71-E5DA-FDF9BEFEFDE5}"/>
                    </a:ext>
                  </a:extLst>
                </p:cNvPr>
                <p:cNvGrpSpPr>
                  <a:grpSpLocks/>
                </p:cNvGrpSpPr>
                <p:nvPr/>
              </p:nvGrpSpPr>
              <p:grpSpPr bwMode="auto">
                <a:xfrm>
                  <a:off x="0" y="4379"/>
                  <a:ext cx="998" cy="904"/>
                  <a:chOff x="0" y="4379"/>
                  <a:chExt cx="998" cy="904"/>
                </a:xfrm>
              </p:grpSpPr>
              <p:sp>
                <p:nvSpPr>
                  <p:cNvPr id="248890" name="Rectangle 169">
                    <a:extLst>
                      <a:ext uri="{FF2B5EF4-FFF2-40B4-BE49-F238E27FC236}">
                        <a16:creationId xmlns:a16="http://schemas.microsoft.com/office/drawing/2014/main" id="{F7ED330D-A489-C759-618D-49C32C65565E}"/>
                      </a:ext>
                    </a:extLst>
                  </p:cNvPr>
                  <p:cNvSpPr>
                    <a:spLocks noChangeArrowheads="1"/>
                  </p:cNvSpPr>
                  <p:nvPr/>
                </p:nvSpPr>
                <p:spPr bwMode="auto">
                  <a:xfrm>
                    <a:off x="43" y="4379"/>
                    <a:ext cx="912" cy="904"/>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GB" altLang="en-US" sz="1600" b="0">
                        <a:solidFill>
                          <a:srgbClr val="000000"/>
                        </a:solidFill>
                        <a:cs typeface="Times New Roman" panose="02020603050405020304" pitchFamily="18" charset="0"/>
                      </a:rPr>
                      <a:t>New Testament</a:t>
                    </a:r>
                  </a:p>
                  <a:p>
                    <a:pPr algn="just">
                      <a:spcBef>
                        <a:spcPct val="0"/>
                      </a:spcBef>
                      <a:buFontTx/>
                      <a:buNone/>
                    </a:pPr>
                    <a:r>
                      <a:rPr lang="en-GB" altLang="en-US" sz="1600" b="0">
                        <a:solidFill>
                          <a:srgbClr val="000000"/>
                        </a:solidFill>
                        <a:cs typeface="Times New Roman" panose="02020603050405020304" pitchFamily="18" charset="0"/>
                      </a:rPr>
                      <a:t> </a:t>
                    </a:r>
                  </a:p>
                  <a:p>
                    <a:pPr algn="just">
                      <a:spcBef>
                        <a:spcPct val="0"/>
                      </a:spcBef>
                      <a:buFontTx/>
                      <a:buNone/>
                    </a:pPr>
                    <a:endParaRPr lang="en-GB" altLang="en-US" sz="1600" b="0">
                      <a:solidFill>
                        <a:srgbClr val="000000"/>
                      </a:solidFill>
                    </a:endParaRPr>
                  </a:p>
                </p:txBody>
              </p:sp>
              <p:sp>
                <p:nvSpPr>
                  <p:cNvPr id="248891" name="Rectangle 170">
                    <a:extLst>
                      <a:ext uri="{FF2B5EF4-FFF2-40B4-BE49-F238E27FC236}">
                        <a16:creationId xmlns:a16="http://schemas.microsoft.com/office/drawing/2014/main" id="{3590DAAB-5AA5-14F1-6A8E-292868A494A0}"/>
                      </a:ext>
                    </a:extLst>
                  </p:cNvPr>
                  <p:cNvSpPr>
                    <a:spLocks noChangeArrowheads="1"/>
                  </p:cNvSpPr>
                  <p:nvPr/>
                </p:nvSpPr>
                <p:spPr bwMode="auto">
                  <a:xfrm>
                    <a:off x="0" y="4379"/>
                    <a:ext cx="998" cy="904"/>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73" name="Group 171">
                <a:extLst>
                  <a:ext uri="{FF2B5EF4-FFF2-40B4-BE49-F238E27FC236}">
                    <a16:creationId xmlns:a16="http://schemas.microsoft.com/office/drawing/2014/main" id="{83FD7C14-9FE5-A1F9-B0BE-DA295F57BA73}"/>
                  </a:ext>
                </a:extLst>
              </p:cNvPr>
              <p:cNvGrpSpPr>
                <a:grpSpLocks/>
              </p:cNvGrpSpPr>
              <p:nvPr/>
            </p:nvGrpSpPr>
            <p:grpSpPr bwMode="auto">
              <a:xfrm>
                <a:off x="998" y="4379"/>
                <a:ext cx="1190" cy="904"/>
                <a:chOff x="998" y="4379"/>
                <a:chExt cx="1190" cy="904"/>
              </a:xfrm>
            </p:grpSpPr>
            <p:sp>
              <p:nvSpPr>
                <p:cNvPr id="248884" name="Rectangle 172">
                  <a:extLst>
                    <a:ext uri="{FF2B5EF4-FFF2-40B4-BE49-F238E27FC236}">
                      <a16:creationId xmlns:a16="http://schemas.microsoft.com/office/drawing/2014/main" id="{486C505C-D504-9CC3-DD61-A291CB0461AC}"/>
                    </a:ext>
                  </a:extLst>
                </p:cNvPr>
                <p:cNvSpPr>
                  <a:spLocks noChangeArrowheads="1"/>
                </p:cNvSpPr>
                <p:nvPr/>
              </p:nvSpPr>
              <p:spPr bwMode="auto">
                <a:xfrm>
                  <a:off x="998" y="4379"/>
                  <a:ext cx="1190" cy="904"/>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885" name="Group 173">
                  <a:extLst>
                    <a:ext uri="{FF2B5EF4-FFF2-40B4-BE49-F238E27FC236}">
                      <a16:creationId xmlns:a16="http://schemas.microsoft.com/office/drawing/2014/main" id="{A367BF12-C507-AD47-E9B4-E5D156D6520B}"/>
                    </a:ext>
                  </a:extLst>
                </p:cNvPr>
                <p:cNvGrpSpPr>
                  <a:grpSpLocks/>
                </p:cNvGrpSpPr>
                <p:nvPr/>
              </p:nvGrpSpPr>
              <p:grpSpPr bwMode="auto">
                <a:xfrm>
                  <a:off x="998" y="4379"/>
                  <a:ext cx="1190" cy="904"/>
                  <a:chOff x="998" y="4379"/>
                  <a:chExt cx="1190" cy="904"/>
                </a:xfrm>
              </p:grpSpPr>
              <p:sp>
                <p:nvSpPr>
                  <p:cNvPr id="248886" name="Rectangle 174">
                    <a:extLst>
                      <a:ext uri="{FF2B5EF4-FFF2-40B4-BE49-F238E27FC236}">
                        <a16:creationId xmlns:a16="http://schemas.microsoft.com/office/drawing/2014/main" id="{17205190-51C8-E660-A3CE-DF7EF33C34F3}"/>
                      </a:ext>
                    </a:extLst>
                  </p:cNvPr>
                  <p:cNvSpPr>
                    <a:spLocks noChangeArrowheads="1"/>
                  </p:cNvSpPr>
                  <p:nvPr/>
                </p:nvSpPr>
                <p:spPr bwMode="auto">
                  <a:xfrm>
                    <a:off x="1041" y="4379"/>
                    <a:ext cx="1104" cy="904"/>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 </a:t>
                    </a:r>
                  </a:p>
                  <a:p>
                    <a:pPr algn="ctr">
                      <a:spcBef>
                        <a:spcPct val="0"/>
                      </a:spcBef>
                      <a:buFontTx/>
                      <a:buNone/>
                    </a:pPr>
                    <a:endParaRPr lang="en-GB" altLang="en-US" sz="1600" b="0">
                      <a:solidFill>
                        <a:srgbClr val="000000"/>
                      </a:solidFill>
                    </a:endParaRPr>
                  </a:p>
                </p:txBody>
              </p:sp>
              <p:sp>
                <p:nvSpPr>
                  <p:cNvPr id="248887" name="Rectangle 175">
                    <a:extLst>
                      <a:ext uri="{FF2B5EF4-FFF2-40B4-BE49-F238E27FC236}">
                        <a16:creationId xmlns:a16="http://schemas.microsoft.com/office/drawing/2014/main" id="{C0E26D3B-367F-E1D0-6CCF-9F59EAA8DF51}"/>
                      </a:ext>
                    </a:extLst>
                  </p:cNvPr>
                  <p:cNvSpPr>
                    <a:spLocks noChangeArrowheads="1"/>
                  </p:cNvSpPr>
                  <p:nvPr/>
                </p:nvSpPr>
                <p:spPr bwMode="auto">
                  <a:xfrm>
                    <a:off x="998" y="4379"/>
                    <a:ext cx="1190" cy="904"/>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74" name="Group 176">
                <a:extLst>
                  <a:ext uri="{FF2B5EF4-FFF2-40B4-BE49-F238E27FC236}">
                    <a16:creationId xmlns:a16="http://schemas.microsoft.com/office/drawing/2014/main" id="{802D4110-E565-A6F5-ADFB-41D04940AC3F}"/>
                  </a:ext>
                </a:extLst>
              </p:cNvPr>
              <p:cNvGrpSpPr>
                <a:grpSpLocks/>
              </p:cNvGrpSpPr>
              <p:nvPr/>
            </p:nvGrpSpPr>
            <p:grpSpPr bwMode="auto">
              <a:xfrm>
                <a:off x="2188" y="4379"/>
                <a:ext cx="1190" cy="904"/>
                <a:chOff x="2188" y="4379"/>
                <a:chExt cx="1190" cy="904"/>
              </a:xfrm>
            </p:grpSpPr>
            <p:sp>
              <p:nvSpPr>
                <p:cNvPr id="248880" name="Rectangle 177">
                  <a:extLst>
                    <a:ext uri="{FF2B5EF4-FFF2-40B4-BE49-F238E27FC236}">
                      <a16:creationId xmlns:a16="http://schemas.microsoft.com/office/drawing/2014/main" id="{6D009026-AE05-33C7-ED25-6CDB1FF5DBCA}"/>
                    </a:ext>
                  </a:extLst>
                </p:cNvPr>
                <p:cNvSpPr>
                  <a:spLocks noChangeArrowheads="1"/>
                </p:cNvSpPr>
                <p:nvPr/>
              </p:nvSpPr>
              <p:spPr bwMode="auto">
                <a:xfrm>
                  <a:off x="2188" y="4379"/>
                  <a:ext cx="1190" cy="904"/>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881" name="Group 178">
                  <a:extLst>
                    <a:ext uri="{FF2B5EF4-FFF2-40B4-BE49-F238E27FC236}">
                      <a16:creationId xmlns:a16="http://schemas.microsoft.com/office/drawing/2014/main" id="{A4092D95-FE85-2F50-B464-D363DE12E6B0}"/>
                    </a:ext>
                  </a:extLst>
                </p:cNvPr>
                <p:cNvGrpSpPr>
                  <a:grpSpLocks/>
                </p:cNvGrpSpPr>
                <p:nvPr/>
              </p:nvGrpSpPr>
              <p:grpSpPr bwMode="auto">
                <a:xfrm>
                  <a:off x="2188" y="4379"/>
                  <a:ext cx="1190" cy="904"/>
                  <a:chOff x="2188" y="4379"/>
                  <a:chExt cx="1190" cy="904"/>
                </a:xfrm>
              </p:grpSpPr>
              <p:sp>
                <p:nvSpPr>
                  <p:cNvPr id="248882" name="Rectangle 179">
                    <a:extLst>
                      <a:ext uri="{FF2B5EF4-FFF2-40B4-BE49-F238E27FC236}">
                        <a16:creationId xmlns:a16="http://schemas.microsoft.com/office/drawing/2014/main" id="{FA47FAD5-6B88-3159-694D-38087612BB6A}"/>
                      </a:ext>
                    </a:extLst>
                  </p:cNvPr>
                  <p:cNvSpPr>
                    <a:spLocks noChangeArrowheads="1"/>
                  </p:cNvSpPr>
                  <p:nvPr/>
                </p:nvSpPr>
                <p:spPr bwMode="auto">
                  <a:xfrm>
                    <a:off x="2231" y="4379"/>
                    <a:ext cx="1104" cy="904"/>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300">
                        <a:solidFill>
                          <a:srgbClr val="000000"/>
                        </a:solidFill>
                        <a:cs typeface="Times New Roman" panose="02020603050405020304" pitchFamily="18" charset="0"/>
                      </a:rPr>
                      <a:t>50 yrs</a:t>
                    </a:r>
                  </a:p>
                  <a:p>
                    <a:pPr algn="ctr">
                      <a:spcBef>
                        <a:spcPct val="0"/>
                      </a:spcBef>
                      <a:buFontTx/>
                      <a:buNone/>
                    </a:pPr>
                    <a:r>
                      <a:rPr lang="en-GB" altLang="en-US" sz="1300">
                        <a:solidFill>
                          <a:srgbClr val="000000"/>
                        </a:solidFill>
                        <a:cs typeface="Times New Roman" panose="02020603050405020304" pitchFamily="18" charset="0"/>
                      </a:rPr>
                      <a:t>100 yrs</a:t>
                    </a:r>
                  </a:p>
                  <a:p>
                    <a:pPr algn="ctr">
                      <a:spcBef>
                        <a:spcPct val="0"/>
                      </a:spcBef>
                      <a:buFontTx/>
                      <a:buNone/>
                    </a:pPr>
                    <a:r>
                      <a:rPr lang="en-GB" altLang="en-US" sz="1300">
                        <a:solidFill>
                          <a:srgbClr val="000000"/>
                        </a:solidFill>
                        <a:cs typeface="Times New Roman" panose="02020603050405020304" pitchFamily="18" charset="0"/>
                      </a:rPr>
                      <a:t>150 yrs</a:t>
                    </a:r>
                  </a:p>
                  <a:p>
                    <a:pPr algn="ctr">
                      <a:spcBef>
                        <a:spcPct val="0"/>
                      </a:spcBef>
                      <a:buFontTx/>
                      <a:buNone/>
                    </a:pPr>
                    <a:r>
                      <a:rPr lang="en-GB" altLang="en-US" sz="1300">
                        <a:solidFill>
                          <a:srgbClr val="000000"/>
                        </a:solidFill>
                        <a:cs typeface="Times New Roman" panose="02020603050405020304" pitchFamily="18" charset="0"/>
                      </a:rPr>
                      <a:t>225 yrs</a:t>
                    </a:r>
                  </a:p>
                  <a:p>
                    <a:pPr algn="ctr">
                      <a:spcBef>
                        <a:spcPct val="0"/>
                      </a:spcBef>
                      <a:buFontTx/>
                      <a:buNone/>
                    </a:pPr>
                    <a:endParaRPr lang="en-GB" altLang="en-US" sz="1300">
                      <a:solidFill>
                        <a:srgbClr val="000000"/>
                      </a:solidFill>
                    </a:endParaRPr>
                  </a:p>
                </p:txBody>
              </p:sp>
              <p:sp>
                <p:nvSpPr>
                  <p:cNvPr id="248883" name="Rectangle 180">
                    <a:extLst>
                      <a:ext uri="{FF2B5EF4-FFF2-40B4-BE49-F238E27FC236}">
                        <a16:creationId xmlns:a16="http://schemas.microsoft.com/office/drawing/2014/main" id="{B8A24644-8B20-5F83-5401-FFD264950997}"/>
                      </a:ext>
                    </a:extLst>
                  </p:cNvPr>
                  <p:cNvSpPr>
                    <a:spLocks noChangeArrowheads="1"/>
                  </p:cNvSpPr>
                  <p:nvPr/>
                </p:nvSpPr>
                <p:spPr bwMode="auto">
                  <a:xfrm>
                    <a:off x="2188" y="4379"/>
                    <a:ext cx="1190" cy="904"/>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nvGrpSpPr>
              <p:cNvPr id="248875" name="Group 181">
                <a:extLst>
                  <a:ext uri="{FF2B5EF4-FFF2-40B4-BE49-F238E27FC236}">
                    <a16:creationId xmlns:a16="http://schemas.microsoft.com/office/drawing/2014/main" id="{5CE19E9A-AA0A-565E-4042-294A7A23DAA2}"/>
                  </a:ext>
                </a:extLst>
              </p:cNvPr>
              <p:cNvGrpSpPr>
                <a:grpSpLocks/>
              </p:cNvGrpSpPr>
              <p:nvPr/>
            </p:nvGrpSpPr>
            <p:grpSpPr bwMode="auto">
              <a:xfrm>
                <a:off x="3378" y="4379"/>
                <a:ext cx="902" cy="904"/>
                <a:chOff x="3378" y="4379"/>
                <a:chExt cx="902" cy="904"/>
              </a:xfrm>
            </p:grpSpPr>
            <p:sp>
              <p:nvSpPr>
                <p:cNvPr id="248876" name="Rectangle 182">
                  <a:extLst>
                    <a:ext uri="{FF2B5EF4-FFF2-40B4-BE49-F238E27FC236}">
                      <a16:creationId xmlns:a16="http://schemas.microsoft.com/office/drawing/2014/main" id="{C186CE69-05E2-EDD8-BB46-C76844B057E0}"/>
                    </a:ext>
                  </a:extLst>
                </p:cNvPr>
                <p:cNvSpPr>
                  <a:spLocks noChangeArrowheads="1"/>
                </p:cNvSpPr>
                <p:nvPr/>
              </p:nvSpPr>
              <p:spPr bwMode="auto">
                <a:xfrm>
                  <a:off x="3378" y="4379"/>
                  <a:ext cx="902" cy="904"/>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nvGrpSpPr>
                <p:cNvPr id="248877" name="Group 183">
                  <a:extLst>
                    <a:ext uri="{FF2B5EF4-FFF2-40B4-BE49-F238E27FC236}">
                      <a16:creationId xmlns:a16="http://schemas.microsoft.com/office/drawing/2014/main" id="{E5A8CB28-424F-D323-931E-130AB49E16EB}"/>
                    </a:ext>
                  </a:extLst>
                </p:cNvPr>
                <p:cNvGrpSpPr>
                  <a:grpSpLocks/>
                </p:cNvGrpSpPr>
                <p:nvPr/>
              </p:nvGrpSpPr>
              <p:grpSpPr bwMode="auto">
                <a:xfrm>
                  <a:off x="3378" y="4379"/>
                  <a:ext cx="902" cy="904"/>
                  <a:chOff x="3378" y="4379"/>
                  <a:chExt cx="902" cy="904"/>
                </a:xfrm>
              </p:grpSpPr>
              <p:sp>
                <p:nvSpPr>
                  <p:cNvPr id="248878" name="Rectangle 184">
                    <a:extLst>
                      <a:ext uri="{FF2B5EF4-FFF2-40B4-BE49-F238E27FC236}">
                        <a16:creationId xmlns:a16="http://schemas.microsoft.com/office/drawing/2014/main" id="{C9CD2BAF-5BB3-F85F-CEBD-CEBA48084CA5}"/>
                      </a:ext>
                    </a:extLst>
                  </p:cNvPr>
                  <p:cNvSpPr>
                    <a:spLocks noChangeArrowheads="1"/>
                  </p:cNvSpPr>
                  <p:nvPr/>
                </p:nvSpPr>
                <p:spPr bwMode="auto">
                  <a:xfrm>
                    <a:off x="3421" y="4379"/>
                    <a:ext cx="816" cy="904"/>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600" b="0">
                        <a:solidFill>
                          <a:srgbClr val="000000"/>
                        </a:solidFill>
                        <a:cs typeface="Times New Roman" panose="02020603050405020304" pitchFamily="18" charset="0"/>
                      </a:rPr>
                      <a:t> </a:t>
                    </a:r>
                  </a:p>
                  <a:p>
                    <a:pPr algn="ctr">
                      <a:spcBef>
                        <a:spcPct val="0"/>
                      </a:spcBef>
                      <a:buFontTx/>
                      <a:buNone/>
                    </a:pPr>
                    <a:endParaRPr lang="en-GB" altLang="en-US" sz="1600" b="0">
                      <a:solidFill>
                        <a:srgbClr val="000000"/>
                      </a:solidFill>
                    </a:endParaRPr>
                  </a:p>
                </p:txBody>
              </p:sp>
              <p:sp>
                <p:nvSpPr>
                  <p:cNvPr id="248879" name="Rectangle 185">
                    <a:extLst>
                      <a:ext uri="{FF2B5EF4-FFF2-40B4-BE49-F238E27FC236}">
                        <a16:creationId xmlns:a16="http://schemas.microsoft.com/office/drawing/2014/main" id="{B6DFD267-B8AD-FB62-96BB-342BE725E542}"/>
                      </a:ext>
                    </a:extLst>
                  </p:cNvPr>
                  <p:cNvSpPr>
                    <a:spLocks noChangeArrowheads="1"/>
                  </p:cNvSpPr>
                  <p:nvPr/>
                </p:nvSpPr>
                <p:spPr bwMode="auto">
                  <a:xfrm>
                    <a:off x="3378" y="4379"/>
                    <a:ext cx="902" cy="904"/>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grpSp>
        </p:grpSp>
        <p:sp>
          <p:nvSpPr>
            <p:cNvPr id="248839" name="Rectangle 186">
              <a:extLst>
                <a:ext uri="{FF2B5EF4-FFF2-40B4-BE49-F238E27FC236}">
                  <a16:creationId xmlns:a16="http://schemas.microsoft.com/office/drawing/2014/main" id="{4CEA5A9B-B847-2C21-AC0D-3FD23867D43E}"/>
                </a:ext>
              </a:extLst>
            </p:cNvPr>
            <p:cNvSpPr>
              <a:spLocks noChangeArrowheads="1"/>
            </p:cNvSpPr>
            <p:nvPr/>
          </p:nvSpPr>
          <p:spPr bwMode="auto">
            <a:xfrm>
              <a:off x="-3" y="-3"/>
              <a:ext cx="4286" cy="5289"/>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grpSp>
      <p:sp>
        <p:nvSpPr>
          <p:cNvPr id="5307" name="Text Box 187">
            <a:extLst>
              <a:ext uri="{FF2B5EF4-FFF2-40B4-BE49-F238E27FC236}">
                <a16:creationId xmlns:a16="http://schemas.microsoft.com/office/drawing/2014/main" id="{DE7095EB-5F4E-9A5C-A52D-773DF73AACB2}"/>
              </a:ext>
            </a:extLst>
          </p:cNvPr>
          <p:cNvSpPr txBox="1">
            <a:spLocks noChangeArrowheads="1"/>
          </p:cNvSpPr>
          <p:nvPr/>
        </p:nvSpPr>
        <p:spPr bwMode="auto">
          <a:xfrm>
            <a:off x="9205850" y="5604409"/>
            <a:ext cx="1964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dirty="0">
                <a:solidFill>
                  <a:srgbClr val="000000"/>
                </a:solidFill>
                <a:highlight>
                  <a:srgbClr val="FFFF00"/>
                </a:highlight>
              </a:rPr>
              <a:t>&gt;5600 Greek MSS</a:t>
            </a:r>
          </a:p>
        </p:txBody>
      </p:sp>
      <p:sp>
        <p:nvSpPr>
          <p:cNvPr id="248837" name="Rectangle 188">
            <a:extLst>
              <a:ext uri="{FF2B5EF4-FFF2-40B4-BE49-F238E27FC236}">
                <a16:creationId xmlns:a16="http://schemas.microsoft.com/office/drawing/2014/main" id="{FB433F5C-A10F-F0FF-DB5E-7CD7ACB36C92}"/>
              </a:ext>
            </a:extLst>
          </p:cNvPr>
          <p:cNvSpPr>
            <a:spLocks noChangeArrowheads="1"/>
          </p:cNvSpPr>
          <p:nvPr/>
        </p:nvSpPr>
        <p:spPr bwMode="auto">
          <a:xfrm>
            <a:off x="3787472" y="6479254"/>
            <a:ext cx="518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a:solidFill>
                  <a:srgbClr val="000000"/>
                </a:solidFill>
              </a:rPr>
              <a:t>From: </a:t>
            </a:r>
            <a:r>
              <a:rPr lang="en-US" altLang="en-US" sz="1800" b="0" dirty="0" err="1">
                <a:solidFill>
                  <a:srgbClr val="000000"/>
                </a:solidFill>
              </a:rPr>
              <a:t>Komoszewski</a:t>
            </a:r>
            <a:r>
              <a:rPr lang="en-US" altLang="en-US" sz="1800" b="0" dirty="0">
                <a:solidFill>
                  <a:srgbClr val="000000"/>
                </a:solidFill>
              </a:rPr>
              <a:t>, </a:t>
            </a:r>
            <a:r>
              <a:rPr lang="en-US" altLang="en-US" sz="1800" b="0" i="1" dirty="0">
                <a:solidFill>
                  <a:srgbClr val="000000"/>
                </a:solidFill>
              </a:rPr>
              <a:t>Reinventing Jesus</a:t>
            </a:r>
            <a:r>
              <a:rPr lang="en-US" altLang="en-US" sz="1800" b="0" dirty="0">
                <a:solidFill>
                  <a:srgbClr val="000000"/>
                </a:solidFill>
              </a:rPr>
              <a:t>, page 71</a:t>
            </a:r>
          </a:p>
        </p:txBody>
      </p:sp>
      <p:sp>
        <p:nvSpPr>
          <p:cNvPr id="2" name="“These are my words that I spoke to you while I was still with you, that everything written about me in the Law of Moses and the Prophets and the Psalms must be fulfilled.” Luke 24:44">
            <a:extLst>
              <a:ext uri="{FF2B5EF4-FFF2-40B4-BE49-F238E27FC236}">
                <a16:creationId xmlns:a16="http://schemas.microsoft.com/office/drawing/2014/main" id="{4ACFA8B7-28AB-8AB1-0C8C-CF7ABB9023F3}"/>
              </a:ext>
            </a:extLst>
          </p:cNvPr>
          <p:cNvSpPr/>
          <p:nvPr/>
        </p:nvSpPr>
        <p:spPr>
          <a:xfrm>
            <a:off x="2032066" y="1279620"/>
            <a:ext cx="8390444" cy="2533243"/>
          </a:xfrm>
          <a:prstGeom prst="rect">
            <a:avLst/>
          </a:prstGeom>
          <a:solidFill>
            <a:srgbClr val="222222"/>
          </a:solidFill>
          <a:ln w="28575">
            <a:solidFill>
              <a:schemeClr val="accent4"/>
            </a:solidFill>
            <a:miter lim="400000"/>
          </a:ln>
        </p:spPr>
        <p:txBody>
          <a:bodyPr lIns="35719" tIns="35719" rIns="35719" bIns="35719" anchor="ctr"/>
          <a:lstStyle/>
          <a:p>
            <a:pPr marL="401822" marR="0" lvl="0" indent="-280159" algn="l" defTabSz="410751"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rgbClr val="FDCB56"/>
                </a:solidFill>
              </a:defRPr>
            </a:pPr>
            <a:r>
              <a:rPr kumimoji="0" lang="en-US" sz="2800" b="0" i="0" u="none" strike="noStrike" kern="0" cap="none" spc="0" normalizeH="0" baseline="0" noProof="0" dirty="0">
                <a:ln>
                  <a:noFill/>
                </a:ln>
                <a:solidFill>
                  <a:srgbClr val="FDCB56"/>
                </a:solidFill>
                <a:effectLst/>
                <a:uLnTx/>
                <a:uFillTx/>
                <a:latin typeface="Avenir Next Medium"/>
                <a:ea typeface="+mn-ea"/>
                <a:cs typeface="+mn-cs"/>
                <a:sym typeface="Avenir Next Medium"/>
              </a:rPr>
              <a:t>We have copies of copies (manuscripts)</a:t>
            </a:r>
          </a:p>
          <a:p>
            <a:pPr marL="401822" marR="0" lvl="0" indent="-280159" algn="l" defTabSz="410751"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rgbClr val="FDCB56"/>
                </a:solidFill>
              </a:defRPr>
            </a:pPr>
            <a:r>
              <a:rPr kumimoji="0" lang="en-US" sz="2800" b="0" i="0" u="none" strike="noStrike" kern="0" cap="none" spc="0" normalizeH="0" baseline="0" noProof="0" dirty="0">
                <a:ln>
                  <a:noFill/>
                </a:ln>
                <a:solidFill>
                  <a:srgbClr val="FDCB56"/>
                </a:solidFill>
                <a:effectLst/>
                <a:uLnTx/>
                <a:uFillTx/>
                <a:latin typeface="Avenir Next Medium"/>
                <a:ea typeface="+mn-ea"/>
                <a:cs typeface="+mn-cs"/>
                <a:sym typeface="Avenir Next Medium"/>
              </a:rPr>
              <a:t>36,000* manuscripts and fragments of OT</a:t>
            </a:r>
          </a:p>
          <a:p>
            <a:pPr marL="401822" marR="0" lvl="0" indent="-280159" algn="l" defTabSz="410751"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rgbClr val="FDCB56"/>
                </a:solidFill>
              </a:defRPr>
            </a:pPr>
            <a:r>
              <a:rPr kumimoji="0" lang="en-US" sz="2800" b="0" i="0" u="none" strike="noStrike" kern="0" cap="none" spc="0" normalizeH="0" baseline="0" noProof="0" dirty="0">
                <a:ln>
                  <a:noFill/>
                </a:ln>
                <a:solidFill>
                  <a:srgbClr val="FDCB56"/>
                </a:solidFill>
                <a:effectLst/>
                <a:uLnTx/>
                <a:uFillTx/>
                <a:latin typeface="Avenir Next Medium"/>
                <a:ea typeface="+mn-ea"/>
                <a:cs typeface="+mn-cs"/>
                <a:sym typeface="Avenir Next Medium"/>
              </a:rPr>
              <a:t>20,000* manuscripts and fragments of NT</a:t>
            </a:r>
          </a:p>
          <a:p>
            <a:pPr marL="401822" indent="-280159" defTabSz="410751">
              <a:buFont typeface="Arial" panose="020B0604020202020204" pitchFamily="34" charset="0"/>
              <a:buChar char="•"/>
              <a:defRPr sz="3200">
                <a:solidFill>
                  <a:srgbClr val="FDCB56"/>
                </a:solidFill>
              </a:defRPr>
            </a:pPr>
            <a:r>
              <a:rPr lang="en-US" sz="2800" kern="0" dirty="0">
                <a:solidFill>
                  <a:srgbClr val="FDCB56"/>
                </a:solidFill>
                <a:latin typeface="Avenir Next Medium"/>
                <a:sym typeface="Avenir Next Medium"/>
              </a:rPr>
              <a:t>Most NT MSS from 1000+ </a:t>
            </a:r>
            <a:r>
              <a:rPr lang="en-US" sz="2800" kern="0" dirty="0" err="1">
                <a:solidFill>
                  <a:srgbClr val="FDCB56"/>
                </a:solidFill>
                <a:latin typeface="Avenir Next Medium"/>
                <a:sym typeface="Avenir Next Medium"/>
              </a:rPr>
              <a:t>yrs</a:t>
            </a:r>
            <a:r>
              <a:rPr lang="en-US" sz="2800" kern="0" dirty="0">
                <a:solidFill>
                  <a:srgbClr val="FDCB56"/>
                </a:solidFill>
                <a:latin typeface="Avenir Next Medium"/>
                <a:sym typeface="Avenir Next Medium"/>
              </a:rPr>
              <a:t> after first writing  </a:t>
            </a:r>
          </a:p>
          <a:p>
            <a:pPr marL="401822" lvl="0" indent="-280159" defTabSz="410751">
              <a:buFont typeface="Arial" panose="020B0604020202020204" pitchFamily="34" charset="0"/>
              <a:buChar char="•"/>
              <a:defRPr sz="3200">
                <a:solidFill>
                  <a:srgbClr val="FDCB56"/>
                </a:solidFill>
              </a:defRPr>
            </a:pPr>
            <a:r>
              <a:rPr lang="en-US" sz="2800" kern="0" dirty="0">
                <a:solidFill>
                  <a:srgbClr val="FDCB56"/>
                </a:solidFill>
                <a:latin typeface="Avenir Next Medium"/>
                <a:sym typeface="Avenir Next Medium"/>
              </a:rPr>
              <a:t>1000 NT MSS (in Greek) before 1000 AD</a:t>
            </a:r>
          </a:p>
          <a:p>
            <a:pPr marL="401822" marR="0" lvl="0" indent="-280159" algn="l" defTabSz="410751"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rgbClr val="FDCB56"/>
                </a:solidFill>
              </a:defRPr>
            </a:pPr>
            <a:r>
              <a:rPr kumimoji="0" lang="en-US" sz="2800" b="0" i="0" u="none" strike="noStrike" kern="0" cap="none" spc="0" normalizeH="0" baseline="0" noProof="0" dirty="0">
                <a:ln>
                  <a:noFill/>
                </a:ln>
                <a:solidFill>
                  <a:srgbClr val="FDCB56"/>
                </a:solidFill>
                <a:effectLst/>
                <a:uLnTx/>
                <a:uFillTx/>
                <a:latin typeface="Avenir Next Medium"/>
                <a:ea typeface="+mn-ea"/>
                <a:cs typeface="+mn-cs"/>
                <a:sym typeface="Avenir Next Medium"/>
              </a:rPr>
              <a:t>Average work of antiquity has 15 manuscripts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307">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6" descr="Archaeologists are closing in on more Dead Sea Scrolls">
            <a:extLst>
              <a:ext uri="{FF2B5EF4-FFF2-40B4-BE49-F238E27FC236}">
                <a16:creationId xmlns:a16="http://schemas.microsoft.com/office/drawing/2014/main" id="{9A2D76E3-9122-2319-47B5-A0DF1A259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4" y="3729038"/>
            <a:ext cx="46990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1" name="Picture 2" descr="Dead Sea Scrolls | Definition, Discovery, History, &amp; Facts | Britannica">
            <a:extLst>
              <a:ext uri="{FF2B5EF4-FFF2-40B4-BE49-F238E27FC236}">
                <a16:creationId xmlns:a16="http://schemas.microsoft.com/office/drawing/2014/main" id="{14AEE0A9-7AFC-8574-7D84-D67EC9942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29188"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6B678DBD-9E4C-0E2C-F2FF-364D0289DF59}"/>
              </a:ext>
            </a:extLst>
          </p:cNvPr>
          <p:cNvSpPr txBox="1">
            <a:spLocks/>
          </p:cNvSpPr>
          <p:nvPr/>
        </p:nvSpPr>
        <p:spPr>
          <a:xfrm>
            <a:off x="4929188" y="266700"/>
            <a:ext cx="7147718" cy="6324600"/>
          </a:xfrm>
          <a:prstGeom prst="rect">
            <a:avLst/>
          </a:prstGeom>
          <a:ln w="12700">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buFont typeface="Wingdings" panose="05000000000000000000" pitchFamily="2" charset="2"/>
              <a:buChar char="§"/>
              <a:defRPr/>
            </a:pPr>
            <a:r>
              <a:rPr lang="en-US" kern="0" dirty="0">
                <a:latin typeface="Arial" panose="020B0604020202020204" pitchFamily="34" charset="0"/>
                <a:cs typeface="Arial" panose="020B0604020202020204" pitchFamily="34" charset="0"/>
                <a:sym typeface="Avenir Next Medium"/>
              </a:rPr>
              <a:t>Our OT based on MSS from around 1000 AD</a:t>
            </a:r>
          </a:p>
          <a:p>
            <a:pPr marR="0" lvl="0" algn="l" defTabSz="914400" rtl="0" eaLnBrk="1" fontAlgn="auto" latinLnBrk="0" hangingPunct="1">
              <a:lnSpc>
                <a:spcPct val="90000"/>
              </a:lnSpc>
              <a:spcBef>
                <a:spcPts val="1000"/>
              </a:spcBef>
              <a:spcAft>
                <a:spcPts val="180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Dead Sea Scrolls (discovered 1946)</a:t>
            </a:r>
          </a:p>
          <a:p>
            <a:pPr marR="0" lvl="0" algn="l" defTabSz="914400" rtl="0" eaLnBrk="1" fontAlgn="auto" latinLnBrk="0" hangingPunct="1">
              <a:lnSpc>
                <a:spcPct val="90000"/>
              </a:lnSpc>
              <a:spcBef>
                <a:spcPts val="1000"/>
              </a:spcBef>
              <a:spcAft>
                <a:spcPts val="180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Contained all OT books (but Esther)</a:t>
            </a:r>
          </a:p>
          <a:p>
            <a:pPr marR="0" lvl="0" algn="l" defTabSz="914400" rtl="0" eaLnBrk="1" fontAlgn="auto" latinLnBrk="0" hangingPunct="1">
              <a:lnSpc>
                <a:spcPct val="90000"/>
              </a:lnSpc>
              <a:spcBef>
                <a:spcPts val="1000"/>
              </a:spcBef>
              <a:spcAft>
                <a:spcPts val="180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Texts from 3</a:t>
            </a:r>
            <a:r>
              <a:rPr kumimoji="0" lang="en-US" b="0" i="0" u="none" strike="noStrike" kern="1200" cap="none" spc="0" normalizeH="0" baseline="30000" noProof="0" dirty="0">
                <a:ln>
                  <a:noFill/>
                </a:ln>
                <a:effectLst/>
                <a:uLnTx/>
                <a:uFillTx/>
                <a:latin typeface="Arial" panose="020B0604020202020204" pitchFamily="34" charset="0"/>
                <a:cs typeface="Arial" panose="020B0604020202020204" pitchFamily="34" charset="0"/>
              </a:rPr>
              <a:t>rd</a:t>
            </a: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 cen. BC to 1</a:t>
            </a:r>
            <a:r>
              <a:rPr kumimoji="0" lang="en-US" b="0" i="0" u="none" strike="noStrike" kern="1200" cap="none" spc="0" normalizeH="0" baseline="30000" noProof="0" dirty="0">
                <a:ln>
                  <a:noFill/>
                </a:ln>
                <a:effectLst/>
                <a:uLnTx/>
                <a:uFillTx/>
                <a:latin typeface="Arial" panose="020B0604020202020204" pitchFamily="34" charset="0"/>
                <a:cs typeface="Arial" panose="020B0604020202020204" pitchFamily="34" charset="0"/>
              </a:rPr>
              <a:t>st</a:t>
            </a: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 cen. AD</a:t>
            </a:r>
          </a:p>
          <a:p>
            <a:pPr marR="0" lvl="0" algn="l" defTabSz="914400" rtl="0" eaLnBrk="1" fontAlgn="auto" latinLnBrk="0" hangingPunct="1">
              <a:lnSpc>
                <a:spcPct val="90000"/>
              </a:lnSpc>
              <a:spcBef>
                <a:spcPts val="1000"/>
              </a:spcBef>
              <a:spcAft>
                <a:spcPts val="1800"/>
              </a:spcAft>
              <a:buClrTx/>
              <a:buSzTx/>
              <a:buFont typeface="Wingdings" panose="05000000000000000000" pitchFamily="2"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Provides MSS of Messianic texts before Jesus’ life (Ps.22, Is.53, etc.)</a:t>
            </a:r>
          </a:p>
        </p:txBody>
      </p:sp>
    </p:spTree>
    <p:extLst>
      <p:ext uri="{BB962C8B-B14F-4D97-AF65-F5344CB8AC3E}">
        <p14:creationId xmlns:p14="http://schemas.microsoft.com/office/powerpoint/2010/main" val="1398872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C82B3991-B59F-44AF-3AD5-1AA8127C3218}"/>
              </a:ext>
            </a:extLst>
          </p:cNvPr>
          <p:cNvSpPr>
            <a:spLocks noGrp="1" noChangeArrowheads="1"/>
          </p:cNvSpPr>
          <p:nvPr>
            <p:ph type="title"/>
          </p:nvPr>
        </p:nvSpPr>
        <p:spPr>
          <a:xfrm>
            <a:off x="1227221" y="244549"/>
            <a:ext cx="10804357" cy="648586"/>
          </a:xfrm>
        </p:spPr>
        <p:txBody>
          <a:bodyPr>
            <a:noAutofit/>
          </a:bodyPr>
          <a:lstStyle/>
          <a:p>
            <a:pPr eaLnBrk="1" hangingPunct="1"/>
            <a:r>
              <a:rPr lang="en-US" altLang="en-US" sz="2800" dirty="0"/>
              <a:t>Misleading Claim #2: </a:t>
            </a:r>
            <a:br>
              <a:rPr lang="en-US" altLang="en-US" sz="2800" dirty="0"/>
            </a:br>
            <a:r>
              <a:rPr lang="en-US" altLang="en-US" sz="2800" dirty="0"/>
              <a:t>There is a massive number of differences in the wording of the manuscripts</a:t>
            </a:r>
          </a:p>
        </p:txBody>
      </p:sp>
      <p:sp>
        <p:nvSpPr>
          <p:cNvPr id="88067" name="Rectangle 3">
            <a:extLst>
              <a:ext uri="{FF2B5EF4-FFF2-40B4-BE49-F238E27FC236}">
                <a16:creationId xmlns:a16="http://schemas.microsoft.com/office/drawing/2014/main" id="{9CD5CB82-A459-F8E6-40D2-7D4B502EEBFD}"/>
              </a:ext>
            </a:extLst>
          </p:cNvPr>
          <p:cNvSpPr>
            <a:spLocks noGrp="1" noChangeArrowheads="1"/>
          </p:cNvSpPr>
          <p:nvPr>
            <p:ph type="body" idx="1"/>
          </p:nvPr>
        </p:nvSpPr>
        <p:spPr>
          <a:xfrm>
            <a:off x="963697" y="2133600"/>
            <a:ext cx="11067882" cy="4915786"/>
          </a:xfrm>
        </p:spPr>
        <p:txBody>
          <a:bodyPr>
            <a:normAutofit lnSpcReduction="10000"/>
          </a:bodyPr>
          <a:lstStyle/>
          <a:p>
            <a:pPr marL="609600" indent="-609600" eaLnBrk="1" hangingPunct="1">
              <a:lnSpc>
                <a:spcPct val="90000"/>
              </a:lnSpc>
              <a:spcBef>
                <a:spcPts val="600"/>
              </a:spcBef>
              <a:spcAft>
                <a:spcPts val="600"/>
              </a:spcAft>
              <a:buFontTx/>
              <a:buNone/>
            </a:pPr>
            <a:r>
              <a:rPr lang="en-US" altLang="en-US" sz="2800" dirty="0"/>
              <a:t>However:</a:t>
            </a:r>
          </a:p>
          <a:p>
            <a:pPr>
              <a:spcBef>
                <a:spcPts val="600"/>
              </a:spcBef>
              <a:spcAft>
                <a:spcPts val="600"/>
              </a:spcAft>
              <a:buFont typeface="Wingdings" panose="05000000000000000000" pitchFamily="2" charset="2"/>
              <a:buChar char="§"/>
            </a:pPr>
            <a:r>
              <a:rPr lang="en-US" altLang="en-US" sz="2800" dirty="0"/>
              <a:t>There is a large number of variants (&gt;</a:t>
            </a:r>
            <a:r>
              <a:rPr lang="en-US" kern="0" dirty="0">
                <a:sym typeface="Avenir Next Medium"/>
              </a:rPr>
              <a:t>1 million variants in NT manuscripts) </a:t>
            </a:r>
            <a:r>
              <a:rPr lang="en-US" altLang="en-US" sz="2800" dirty="0"/>
              <a:t>because there is a large number of manuscripts</a:t>
            </a:r>
          </a:p>
          <a:p>
            <a:pPr eaLnBrk="1" hangingPunct="1">
              <a:lnSpc>
                <a:spcPct val="90000"/>
              </a:lnSpc>
              <a:spcBef>
                <a:spcPts val="600"/>
              </a:spcBef>
              <a:spcAft>
                <a:spcPts val="600"/>
              </a:spcAft>
              <a:buFont typeface="Wingdings" panose="05000000000000000000" pitchFamily="2" charset="2"/>
              <a:buChar char="§"/>
            </a:pPr>
            <a:r>
              <a:rPr lang="en-US" altLang="en-US" sz="2800" dirty="0"/>
              <a:t>The vast majority of variants are spelling differences or otherwise insignificant</a:t>
            </a:r>
          </a:p>
          <a:p>
            <a:pPr eaLnBrk="1" hangingPunct="1">
              <a:lnSpc>
                <a:spcPct val="90000"/>
              </a:lnSpc>
              <a:spcBef>
                <a:spcPts val="600"/>
              </a:spcBef>
              <a:spcAft>
                <a:spcPts val="600"/>
              </a:spcAft>
              <a:buFont typeface="Wingdings" panose="05000000000000000000" pitchFamily="2" charset="2"/>
              <a:buChar char="§"/>
            </a:pPr>
            <a:r>
              <a:rPr lang="en-US" altLang="en-US" sz="2800" dirty="0"/>
              <a:t>Less than one percent (1%) of variants change the meaning of the text to some degree</a:t>
            </a:r>
          </a:p>
          <a:p>
            <a:pPr>
              <a:spcBef>
                <a:spcPts val="600"/>
              </a:spcBef>
              <a:spcAft>
                <a:spcPts val="600"/>
              </a:spcAft>
              <a:buFont typeface="Wingdings" panose="05000000000000000000" pitchFamily="2" charset="2"/>
              <a:buChar char="§"/>
            </a:pPr>
            <a:r>
              <a:rPr lang="en-US" kern="0" dirty="0">
                <a:sym typeface="Avenir Next Medium"/>
              </a:rPr>
              <a:t>‘Meaningful’ variants don’t change doctrine</a:t>
            </a:r>
          </a:p>
          <a:p>
            <a:pPr>
              <a:spcBef>
                <a:spcPts val="600"/>
              </a:spcBef>
              <a:spcAft>
                <a:spcPts val="600"/>
              </a:spcAft>
              <a:buFont typeface="Wingdings" panose="05000000000000000000" pitchFamily="2" charset="2"/>
              <a:buChar char="§"/>
            </a:pPr>
            <a:r>
              <a:rPr lang="en-US" altLang="en-US" sz="2400" dirty="0"/>
              <a:t>Examples of potential Scribal changes are mostly insignificant changes and don’t change the meaning of the text. Three potentially significant changes are well known and indicated in Bibles.  John 7:53-8:12, Mark 16:9-20 and I John 5:7-8.  Even if they are scribal additions, no doctrine is affected.</a:t>
            </a:r>
          </a:p>
        </p:txBody>
      </p:sp>
      <p:pic>
        <p:nvPicPr>
          <p:cNvPr id="250884" name="Picture 4">
            <a:extLst>
              <a:ext uri="{FF2B5EF4-FFF2-40B4-BE49-F238E27FC236}">
                <a16:creationId xmlns:a16="http://schemas.microsoft.com/office/drawing/2014/main" id="{0843F4A1-7231-DC62-9428-22BA44804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11" t="-1970" r="31783"/>
          <a:stretch>
            <a:fillRect/>
          </a:stretch>
        </p:blipFill>
        <p:spPr bwMode="auto">
          <a:xfrm>
            <a:off x="81823" y="114300"/>
            <a:ext cx="8032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hese are my words that I spoke to you while I was still with you, that everything written about me in the Law of Moses and the Prophets and the Psalms must be fulfilled.” Luke 24:44">
            <a:extLst>
              <a:ext uri="{FF2B5EF4-FFF2-40B4-BE49-F238E27FC236}">
                <a16:creationId xmlns:a16="http://schemas.microsoft.com/office/drawing/2014/main" id="{F0081E21-AE9F-9D6C-5DD9-B1194D12BC47}"/>
              </a:ext>
            </a:extLst>
          </p:cNvPr>
          <p:cNvSpPr/>
          <p:nvPr/>
        </p:nvSpPr>
        <p:spPr>
          <a:xfrm>
            <a:off x="963697" y="1116419"/>
            <a:ext cx="11067881" cy="1017181"/>
          </a:xfrm>
          <a:prstGeom prst="rect">
            <a:avLst/>
          </a:prstGeom>
          <a:solidFill>
            <a:srgbClr val="222222"/>
          </a:solidFill>
          <a:ln w="28575">
            <a:solidFill>
              <a:schemeClr val="accent4"/>
            </a:solidFill>
            <a:miter lim="400000"/>
          </a:ln>
        </p:spPr>
        <p:txBody>
          <a:bodyPr lIns="35719" tIns="35719" rIns="35719" bIns="35719" anchor="ctr"/>
          <a:lstStyle/>
          <a:p>
            <a:pPr marL="80365" lvl="0" algn="ctr" defTabSz="410751">
              <a:defRPr sz="3200">
                <a:solidFill>
                  <a:srgbClr val="FDCB56"/>
                </a:solidFill>
              </a:defRPr>
            </a:pPr>
            <a:r>
              <a:rPr kumimoji="0" lang="en-US" sz="24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Avenir Next Medium"/>
              </a:rPr>
              <a:t>Variant = </a:t>
            </a:r>
            <a:r>
              <a:rPr lang="en-US" sz="2400" dirty="0">
                <a:solidFill>
                  <a:srgbClr val="FFFF00"/>
                </a:solidFill>
                <a:latin typeface="Arial" panose="020B0604020202020204" pitchFamily="34" charset="0"/>
                <a:cs typeface="Arial" panose="020B0604020202020204" pitchFamily="34" charset="0"/>
              </a:rPr>
              <a:t>any place among the manuscripts in which there is variation in wording, including word order, omission or addition of words, spelling differences</a:t>
            </a:r>
            <a:endParaRPr kumimoji="0" lang="en-US" sz="2400" b="0"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Avenir Next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B0EE9ADE-B91F-AEAF-BDF5-7E7BDE0673EC}"/>
              </a:ext>
            </a:extLst>
          </p:cNvPr>
          <p:cNvSpPr>
            <a:spLocks noGrp="1" noChangeArrowheads="1"/>
          </p:cNvSpPr>
          <p:nvPr>
            <p:ph type="title" idx="4294967295"/>
          </p:nvPr>
        </p:nvSpPr>
        <p:spPr>
          <a:xfrm>
            <a:off x="1913860" y="186070"/>
            <a:ext cx="9769549" cy="792126"/>
          </a:xfrm>
        </p:spPr>
        <p:txBody>
          <a:bodyPr/>
          <a:lstStyle/>
          <a:p>
            <a:pPr eaLnBrk="1" hangingPunct="1"/>
            <a:r>
              <a:rPr lang="en-US" altLang="en-US" sz="4000" dirty="0"/>
              <a:t>Example of a “meaningful” variant</a:t>
            </a:r>
          </a:p>
        </p:txBody>
      </p:sp>
      <p:sp>
        <p:nvSpPr>
          <p:cNvPr id="252931" name="Rectangle 3">
            <a:extLst>
              <a:ext uri="{FF2B5EF4-FFF2-40B4-BE49-F238E27FC236}">
                <a16:creationId xmlns:a16="http://schemas.microsoft.com/office/drawing/2014/main" id="{8381E530-D668-5C2A-F5AD-9CD3C5B59DE8}"/>
              </a:ext>
            </a:extLst>
          </p:cNvPr>
          <p:cNvSpPr>
            <a:spLocks noGrp="1" noChangeArrowheads="1"/>
          </p:cNvSpPr>
          <p:nvPr>
            <p:ph type="body" idx="4294967295"/>
          </p:nvPr>
        </p:nvSpPr>
        <p:spPr>
          <a:xfrm>
            <a:off x="2971800" y="2057400"/>
            <a:ext cx="6781800" cy="4068763"/>
          </a:xfrm>
        </p:spPr>
        <p:txBody>
          <a:bodyPr/>
          <a:lstStyle/>
          <a:p>
            <a:pPr algn="ctr" eaLnBrk="1" hangingPunct="1">
              <a:buFontTx/>
              <a:buNone/>
            </a:pPr>
            <a:r>
              <a:rPr lang="en-US" altLang="en-US" b="1" u="sng"/>
              <a:t>Romans 5:1</a:t>
            </a:r>
          </a:p>
          <a:p>
            <a:pPr eaLnBrk="1" hangingPunct="1">
              <a:buFontTx/>
              <a:buNone/>
            </a:pPr>
            <a:endParaRPr lang="en-US" altLang="en-US" b="1" u="sng"/>
          </a:p>
          <a:p>
            <a:pPr algn="ctr" eaLnBrk="1" hangingPunct="1">
              <a:buFontTx/>
              <a:buNone/>
            </a:pPr>
            <a:r>
              <a:rPr lang="en-US" altLang="en-US"/>
              <a:t>“We have peace” (echomen)</a:t>
            </a:r>
          </a:p>
          <a:p>
            <a:pPr algn="ctr" eaLnBrk="1" hangingPunct="1">
              <a:buFontTx/>
              <a:buNone/>
            </a:pPr>
            <a:endParaRPr lang="en-US" altLang="en-US"/>
          </a:p>
          <a:p>
            <a:pPr algn="ctr" eaLnBrk="1" hangingPunct="1">
              <a:buFontTx/>
              <a:buNone/>
            </a:pPr>
            <a:r>
              <a:rPr lang="en-US" altLang="en-US"/>
              <a:t>“Let us have peace” (echōmen)</a:t>
            </a:r>
          </a:p>
        </p:txBody>
      </p:sp>
      <p:pic>
        <p:nvPicPr>
          <p:cNvPr id="252932" name="Picture 6">
            <a:extLst>
              <a:ext uri="{FF2B5EF4-FFF2-40B4-BE49-F238E27FC236}">
                <a16:creationId xmlns:a16="http://schemas.microsoft.com/office/drawing/2014/main" id="{B969671F-328C-A7F6-145B-9C5D21AA2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11" t="-1970" r="31783"/>
          <a:stretch>
            <a:fillRect/>
          </a:stretch>
        </p:blipFill>
        <p:spPr bwMode="auto">
          <a:xfrm>
            <a:off x="508591" y="0"/>
            <a:ext cx="8032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Hebrew Bible (“TaNaK”)">
            <a:extLst>
              <a:ext uri="{FF2B5EF4-FFF2-40B4-BE49-F238E27FC236}">
                <a16:creationId xmlns:a16="http://schemas.microsoft.com/office/drawing/2014/main" id="{B47E2B6B-DFE5-C3F5-0B72-ABAE3A8A4BFA}"/>
              </a:ext>
            </a:extLst>
          </p:cNvPr>
          <p:cNvSpPr txBox="1"/>
          <p:nvPr/>
        </p:nvSpPr>
        <p:spPr>
          <a:xfrm>
            <a:off x="1685925" y="192374"/>
            <a:ext cx="8820150" cy="564578"/>
          </a:xfrm>
          <a:prstGeom prst="rect">
            <a:avLst/>
          </a:prstGeom>
          <a:ln w="12700">
            <a:miter lim="400000"/>
          </a:ln>
        </p:spPr>
        <p:txBody>
          <a:bodyPr lIns="35719" tIns="35719" rIns="35719" bIns="35719" anchor="ctr">
            <a:spAutoFit/>
          </a:bodyPr>
          <a:lstStyle>
            <a:lvl1pPr algn="ctr">
              <a:spcBef>
                <a:spcPts val="2800"/>
              </a:spcBef>
              <a:defRPr sz="4000">
                <a:solidFill>
                  <a:srgbClr val="FFFFFF"/>
                </a:solidFill>
              </a:defRPr>
            </a:lvl1pPr>
          </a:lstStyle>
          <a:p>
            <a:pPr marL="0" marR="0" lvl="0" indent="0" algn="ctr" defTabSz="410751" rtl="0" eaLnBrk="1" fontAlgn="auto" latinLnBrk="0" hangingPunct="1">
              <a:lnSpc>
                <a:spcPct val="100000"/>
              </a:lnSpc>
              <a:spcBef>
                <a:spcPts val="1969"/>
              </a:spcBef>
              <a:spcAft>
                <a:spcPts val="0"/>
              </a:spcAft>
              <a:buClrTx/>
              <a:buSzTx/>
              <a:buFontTx/>
              <a:buNone/>
              <a:tabLst/>
              <a:defRPr/>
            </a:pPr>
            <a:r>
              <a:rPr kumimoji="0" lang="en-US" sz="3200" b="1" i="1"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sym typeface="Avenir Next Medium"/>
              </a:rPr>
              <a:t>Examples of ‘Meaningful’ Variants in the NT</a:t>
            </a:r>
            <a:endParaRPr kumimoji="0" sz="3200" b="1" i="1"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sym typeface="Avenir Next Medium"/>
            </a:endParaRPr>
          </a:p>
        </p:txBody>
      </p:sp>
      <p:sp>
        <p:nvSpPr>
          <p:cNvPr id="176" name="Torah        (Law)…">
            <a:extLst>
              <a:ext uri="{FF2B5EF4-FFF2-40B4-BE49-F238E27FC236}">
                <a16:creationId xmlns:a16="http://schemas.microsoft.com/office/drawing/2014/main" id="{85A57960-C6CA-98EA-2CC3-9152103B21DC}"/>
              </a:ext>
            </a:extLst>
          </p:cNvPr>
          <p:cNvSpPr txBox="1"/>
          <p:nvPr/>
        </p:nvSpPr>
        <p:spPr>
          <a:xfrm>
            <a:off x="974559" y="930468"/>
            <a:ext cx="5242092" cy="1846980"/>
          </a:xfrm>
          <a:prstGeom prst="rect">
            <a:avLst/>
          </a:prstGeom>
          <a:solidFill>
            <a:srgbClr val="222222"/>
          </a:solidFill>
          <a:ln w="25400">
            <a:solidFill>
              <a:srgbClr val="FFFFFF"/>
            </a:solidFill>
            <a:miter lim="400000"/>
          </a:ln>
        </p:spPr>
        <p:txBody>
          <a:bodyPr wrap="square" lIns="35719" tIns="35719" rIns="35719" bIns="35719" anchor="ctr">
            <a:spAutoFit/>
          </a:bodyPr>
          <a:lstStyle/>
          <a:p>
            <a:pPr marL="0" marR="0" lvl="0" indent="0" algn="ctr" defTabSz="410751" rtl="0" eaLnBrk="1" fontAlgn="auto" latinLnBrk="0" hangingPunct="1">
              <a:lnSpc>
                <a:spcPct val="100000"/>
              </a:lnSpc>
              <a:spcBef>
                <a:spcPts val="0"/>
              </a:spcBef>
              <a:spcAft>
                <a:spcPts val="422"/>
              </a:spcAft>
              <a:buClrTx/>
              <a:buSzTx/>
              <a:buFontTx/>
              <a:buNone/>
              <a:tabLst/>
              <a:defRPr sz="4000" b="1">
                <a:solidFill>
                  <a:srgbClr val="FFFFFF"/>
                </a:solidFill>
                <a:latin typeface="Avenir Next"/>
                <a:ea typeface="Avenir Next"/>
                <a:cs typeface="Avenir Next"/>
                <a:sym typeface="Avenir Next"/>
              </a:defRPr>
            </a:pPr>
            <a:r>
              <a:rPr kumimoji="0" lang="en-US" sz="2800" b="1" i="0" u="none" strike="noStrike" kern="0" cap="none" spc="0" normalizeH="0" baseline="0" noProof="0" dirty="0">
                <a:ln>
                  <a:noFill/>
                </a:ln>
                <a:solidFill>
                  <a:srgbClr val="FFFFFF"/>
                </a:solidFill>
                <a:effectLst/>
                <a:uLnTx/>
                <a:uFillTx/>
                <a:latin typeface="Avenir Next"/>
                <a:ea typeface="Avenir Next"/>
                <a:cs typeface="Avenir Next"/>
                <a:sym typeface="Avenir Next"/>
              </a:rPr>
              <a:t>Mark 9:29 (ESV)</a:t>
            </a:r>
            <a:endParaRPr kumimoji="0" sz="2800" b="1" i="0" u="none" strike="noStrike" kern="0" cap="none" spc="0" normalizeH="0" baseline="0" noProof="0" dirty="0">
              <a:ln>
                <a:noFill/>
              </a:ln>
              <a:solidFill>
                <a:srgbClr val="FFFFFF"/>
              </a:solidFill>
              <a:effectLst/>
              <a:uLnTx/>
              <a:uFillTx/>
              <a:latin typeface="Avenir Next"/>
              <a:ea typeface="Avenir Next"/>
              <a:cs typeface="Avenir Next"/>
              <a:sym typeface="Avenir Next"/>
            </a:endParaRPr>
          </a:p>
          <a:p>
            <a:pPr marL="0" marR="0" lvl="0" indent="0" algn="ctr" defTabSz="410751" rtl="0" eaLnBrk="1" fontAlgn="auto" latinLnBrk="0" hangingPunct="1">
              <a:lnSpc>
                <a:spcPct val="100000"/>
              </a:lnSpc>
              <a:spcBef>
                <a:spcPts val="0"/>
              </a:spcBef>
              <a:spcAft>
                <a:spcPts val="422"/>
              </a:spcAft>
              <a:buClrTx/>
              <a:buSzTx/>
              <a:buFontTx/>
              <a:buNone/>
              <a:tabLst/>
              <a:defRPr sz="3200">
                <a:solidFill>
                  <a:srgbClr val="FFFFFF"/>
                </a:solidFill>
              </a:defRPr>
            </a:pPr>
            <a:r>
              <a:rPr kumimoji="0" lang="en-US" sz="2800" b="0" i="0" u="none" strike="noStrike" kern="0" cap="none" spc="0" normalizeH="0" baseline="0" noProof="0" dirty="0">
                <a:ln>
                  <a:noFill/>
                </a:ln>
                <a:solidFill>
                  <a:srgbClr val="FFFFFF"/>
                </a:solidFill>
                <a:effectLst/>
                <a:uLnTx/>
                <a:uFillTx/>
                <a:latin typeface="Avenir Next Medium"/>
                <a:sym typeface="Avenir Next Medium"/>
              </a:rPr>
              <a:t>And he said to them, “This kind cannot be driven out by anything but prayer.”</a:t>
            </a:r>
            <a:r>
              <a:rPr kumimoji="0" lang="en-US" sz="2800" b="0" i="0" u="none" strike="noStrike" kern="0" cap="none" spc="0" normalizeH="0" baseline="30000" noProof="0" dirty="0">
                <a:ln>
                  <a:noFill/>
                </a:ln>
                <a:solidFill>
                  <a:srgbClr val="FFFFFF"/>
                </a:solidFill>
                <a:effectLst/>
                <a:uLnTx/>
                <a:uFillTx/>
                <a:latin typeface="Avenir Next Medium"/>
                <a:sym typeface="Avenir Next Medium"/>
              </a:rPr>
              <a:t>[e]</a:t>
            </a:r>
            <a:endParaRPr kumimoji="0" sz="2800" b="0" i="0" u="none" strike="noStrike" kern="0" cap="none" spc="0" normalizeH="0" baseline="30000" noProof="0" dirty="0">
              <a:ln>
                <a:noFill/>
              </a:ln>
              <a:solidFill>
                <a:srgbClr val="FFFFFF"/>
              </a:solidFill>
              <a:effectLst/>
              <a:uLnTx/>
              <a:uFillTx/>
              <a:latin typeface="Avenir Next Medium"/>
              <a:sym typeface="Avenir Next Medium"/>
            </a:endParaRPr>
          </a:p>
        </p:txBody>
      </p:sp>
      <p:sp>
        <p:nvSpPr>
          <p:cNvPr id="177" name="Nevi’im (Prophets)…">
            <a:extLst>
              <a:ext uri="{FF2B5EF4-FFF2-40B4-BE49-F238E27FC236}">
                <a16:creationId xmlns:a16="http://schemas.microsoft.com/office/drawing/2014/main" id="{FC810794-6793-889F-BBA8-F7DF277507D0}"/>
              </a:ext>
            </a:extLst>
          </p:cNvPr>
          <p:cNvSpPr txBox="1"/>
          <p:nvPr/>
        </p:nvSpPr>
        <p:spPr>
          <a:xfrm>
            <a:off x="7032791" y="1387003"/>
            <a:ext cx="4184650" cy="933910"/>
          </a:xfrm>
          <a:prstGeom prst="rect">
            <a:avLst/>
          </a:prstGeom>
          <a:solidFill>
            <a:srgbClr val="222222"/>
          </a:solidFill>
          <a:ln w="25400">
            <a:solidFill>
              <a:srgbClr val="FFFFFF"/>
            </a:solidFill>
            <a:miter lim="400000"/>
          </a:ln>
        </p:spPr>
        <p:txBody>
          <a:bodyPr wrap="square" lIns="35719" tIns="35719" rIns="35719" bIns="35719" anchor="ctr">
            <a:spAutoFit/>
          </a:bodyPr>
          <a:lstStyle/>
          <a:p>
            <a:pPr marL="0" marR="0" lvl="0" indent="0" algn="ctr" defTabSz="410751" rtl="0" eaLnBrk="1" fontAlgn="auto" latinLnBrk="0" hangingPunct="1">
              <a:lnSpc>
                <a:spcPct val="100000"/>
              </a:lnSpc>
              <a:spcBef>
                <a:spcPts val="0"/>
              </a:spcBef>
              <a:spcAft>
                <a:spcPts val="422"/>
              </a:spcAft>
              <a:buClrTx/>
              <a:buSzTx/>
              <a:buFontTx/>
              <a:buNone/>
              <a:tabLst/>
              <a:defRPr sz="3200">
                <a:solidFill>
                  <a:srgbClr val="FFFFFF"/>
                </a:solidFill>
              </a:defRPr>
            </a:pPr>
            <a:r>
              <a:rPr kumimoji="0" lang="en-US" sz="2800" b="0" i="0" u="none" strike="noStrike" kern="0" cap="none" spc="0" normalizeH="0" baseline="0" noProof="0" dirty="0">
                <a:ln>
                  <a:noFill/>
                </a:ln>
                <a:solidFill>
                  <a:srgbClr val="FFFFFF"/>
                </a:solidFill>
                <a:effectLst/>
                <a:uLnTx/>
                <a:uFillTx/>
                <a:latin typeface="Avenir Next Medium"/>
                <a:ea typeface="+mn-ea"/>
                <a:cs typeface="+mn-cs"/>
                <a:sym typeface="Avenir Next Medium"/>
              </a:rPr>
              <a:t>[e] Some manuscripts add “</a:t>
            </a:r>
            <a:r>
              <a:rPr kumimoji="0" lang="en-US" sz="2800" b="0" i="1" u="none" strike="noStrike" kern="0" cap="none" spc="0" normalizeH="0" baseline="0" noProof="0" dirty="0">
                <a:ln>
                  <a:noFill/>
                </a:ln>
                <a:solidFill>
                  <a:srgbClr val="FFFFFF"/>
                </a:solidFill>
                <a:effectLst/>
                <a:uLnTx/>
                <a:uFillTx/>
                <a:latin typeface="Avenir Next Medium"/>
                <a:ea typeface="+mn-ea"/>
                <a:cs typeface="+mn-cs"/>
                <a:sym typeface="Avenir Next Medium"/>
              </a:rPr>
              <a:t>and fasting”</a:t>
            </a:r>
            <a:endParaRPr kumimoji="0" sz="2800" b="0" i="1" u="none" strike="noStrike" kern="0" cap="none" spc="0" normalizeH="0" baseline="0" noProof="0" dirty="0">
              <a:ln>
                <a:noFill/>
              </a:ln>
              <a:solidFill>
                <a:srgbClr val="FFFFFF"/>
              </a:solidFill>
              <a:effectLst/>
              <a:uLnTx/>
              <a:uFillTx/>
              <a:latin typeface="Avenir Next Medium"/>
              <a:ea typeface="+mn-ea"/>
              <a:cs typeface="+mn-cs"/>
              <a:sym typeface="Avenir Next Medium"/>
            </a:endParaRPr>
          </a:p>
        </p:txBody>
      </p:sp>
      <p:sp>
        <p:nvSpPr>
          <p:cNvPr id="178" name="Ketuvim (Writings)…">
            <a:extLst>
              <a:ext uri="{FF2B5EF4-FFF2-40B4-BE49-F238E27FC236}">
                <a16:creationId xmlns:a16="http://schemas.microsoft.com/office/drawing/2014/main" id="{1608B66F-F64B-7D71-52D1-BC3AE7CBC9E8}"/>
              </a:ext>
            </a:extLst>
          </p:cNvPr>
          <p:cNvSpPr txBox="1"/>
          <p:nvPr/>
        </p:nvSpPr>
        <p:spPr>
          <a:xfrm>
            <a:off x="974559" y="3087125"/>
            <a:ext cx="5242092" cy="1416093"/>
          </a:xfrm>
          <a:prstGeom prst="rect">
            <a:avLst/>
          </a:prstGeom>
          <a:solidFill>
            <a:srgbClr val="222222"/>
          </a:solidFill>
          <a:ln w="25400">
            <a:solidFill>
              <a:srgbClr val="FFFFFF"/>
            </a:solidFill>
            <a:miter lim="400000"/>
          </a:ln>
        </p:spPr>
        <p:txBody>
          <a:bodyPr wrap="square" lIns="35719" tIns="35719" rIns="35719" bIns="35719" anchor="ctr">
            <a:spAutoFit/>
          </a:bodyPr>
          <a:lstStyle/>
          <a:p>
            <a:pPr marL="0" marR="0" lvl="0" indent="0" algn="ctr" defTabSz="410751" rtl="0" eaLnBrk="1" fontAlgn="auto" latinLnBrk="0" hangingPunct="1">
              <a:lnSpc>
                <a:spcPct val="100000"/>
              </a:lnSpc>
              <a:spcBef>
                <a:spcPts val="0"/>
              </a:spcBef>
              <a:spcAft>
                <a:spcPts val="422"/>
              </a:spcAft>
              <a:buClrTx/>
              <a:buSzTx/>
              <a:buFontTx/>
              <a:buNone/>
              <a:tabLst/>
              <a:defRPr sz="4000" b="1">
                <a:solidFill>
                  <a:srgbClr val="FFFFFF"/>
                </a:solidFill>
                <a:latin typeface="Avenir Next"/>
                <a:ea typeface="Avenir Next"/>
                <a:cs typeface="Avenir Next"/>
                <a:sym typeface="Avenir Next"/>
              </a:defRPr>
            </a:pPr>
            <a:r>
              <a:rPr kumimoji="0" lang="en-US" sz="2800" b="1" i="0" u="none" strike="noStrike" kern="0" cap="none" spc="0" normalizeH="0" baseline="0" noProof="0" dirty="0">
                <a:ln>
                  <a:noFill/>
                </a:ln>
                <a:solidFill>
                  <a:srgbClr val="FFFFFF"/>
                </a:solidFill>
                <a:effectLst/>
                <a:uLnTx/>
                <a:uFillTx/>
                <a:latin typeface="Avenir Next"/>
                <a:ea typeface="Avenir Next"/>
                <a:cs typeface="Avenir Next"/>
                <a:sym typeface="Avenir Next"/>
              </a:rPr>
              <a:t>1 John 1:4 (ESV)</a:t>
            </a:r>
            <a:endParaRPr kumimoji="0" sz="2800" b="1" i="0" u="none" strike="noStrike" kern="0" cap="none" spc="0" normalizeH="0" baseline="0" noProof="0" dirty="0">
              <a:ln>
                <a:noFill/>
              </a:ln>
              <a:solidFill>
                <a:srgbClr val="FFFFFF"/>
              </a:solidFill>
              <a:effectLst/>
              <a:uLnTx/>
              <a:uFillTx/>
              <a:latin typeface="Avenir Next"/>
              <a:ea typeface="Avenir Next"/>
              <a:cs typeface="Avenir Next"/>
              <a:sym typeface="Avenir Next"/>
            </a:endParaRPr>
          </a:p>
          <a:p>
            <a:pPr marL="0" marR="0" lvl="0" indent="0" algn="ctr" defTabSz="410751" rtl="0" eaLnBrk="1" fontAlgn="auto" latinLnBrk="0" hangingPunct="1">
              <a:lnSpc>
                <a:spcPct val="100000"/>
              </a:lnSpc>
              <a:spcBef>
                <a:spcPts val="0"/>
              </a:spcBef>
              <a:spcAft>
                <a:spcPts val="422"/>
              </a:spcAft>
              <a:buClrTx/>
              <a:buSzTx/>
              <a:buFontTx/>
              <a:buNone/>
              <a:tabLst/>
              <a:defRPr sz="3200">
                <a:solidFill>
                  <a:srgbClr val="FFFFFF"/>
                </a:solidFill>
              </a:defRPr>
            </a:pPr>
            <a:r>
              <a:rPr kumimoji="0" lang="en-US" sz="2800" b="0" i="0" u="none" strike="noStrike" kern="0" cap="none" spc="0" normalizeH="0" baseline="0" noProof="0" dirty="0">
                <a:ln>
                  <a:noFill/>
                </a:ln>
                <a:solidFill>
                  <a:srgbClr val="FFFFFF"/>
                </a:solidFill>
                <a:effectLst/>
                <a:uLnTx/>
                <a:uFillTx/>
                <a:latin typeface="Avenir Next Medium"/>
                <a:sym typeface="Avenir Next Medium"/>
              </a:rPr>
              <a:t>And we are writing these things so that our</a:t>
            </a:r>
            <a:r>
              <a:rPr kumimoji="0" lang="en-US" sz="2800" b="0" i="0" u="none" strike="noStrike" kern="0" cap="none" spc="0" normalizeH="0" baseline="30000" noProof="0" dirty="0">
                <a:ln>
                  <a:noFill/>
                </a:ln>
                <a:solidFill>
                  <a:srgbClr val="FFFFFF"/>
                </a:solidFill>
                <a:effectLst/>
                <a:uLnTx/>
                <a:uFillTx/>
                <a:latin typeface="Avenir Next Medium"/>
                <a:sym typeface="Avenir Next Medium"/>
              </a:rPr>
              <a:t>[a] </a:t>
            </a:r>
            <a:r>
              <a:rPr kumimoji="0" lang="en-US" sz="2800" b="0" i="0" u="none" strike="noStrike" kern="0" cap="none" spc="0" normalizeH="0" baseline="0" noProof="0" dirty="0">
                <a:ln>
                  <a:noFill/>
                </a:ln>
                <a:solidFill>
                  <a:srgbClr val="FFFFFF"/>
                </a:solidFill>
                <a:effectLst/>
                <a:uLnTx/>
                <a:uFillTx/>
                <a:latin typeface="Avenir Next Medium"/>
                <a:sym typeface="Avenir Next Medium"/>
              </a:rPr>
              <a:t>joy may be complete.</a:t>
            </a:r>
            <a:endParaRPr kumimoji="0" sz="2800" b="0" i="0" u="none" strike="noStrike" kern="0" cap="none" spc="0" normalizeH="0" baseline="0" noProof="0" dirty="0">
              <a:ln>
                <a:noFill/>
              </a:ln>
              <a:solidFill>
                <a:srgbClr val="FFFFFF"/>
              </a:solidFill>
              <a:effectLst/>
              <a:uLnTx/>
              <a:uFillTx/>
              <a:latin typeface="Avenir Next Medium"/>
              <a:sym typeface="Avenir Next Medium"/>
            </a:endParaRPr>
          </a:p>
        </p:txBody>
      </p:sp>
      <p:sp>
        <p:nvSpPr>
          <p:cNvPr id="2" name="Nevi’im (Prophets)…">
            <a:extLst>
              <a:ext uri="{FF2B5EF4-FFF2-40B4-BE49-F238E27FC236}">
                <a16:creationId xmlns:a16="http://schemas.microsoft.com/office/drawing/2014/main" id="{F27948DA-CCE6-212E-B709-C3890448522D}"/>
              </a:ext>
            </a:extLst>
          </p:cNvPr>
          <p:cNvSpPr txBox="1"/>
          <p:nvPr/>
        </p:nvSpPr>
        <p:spPr>
          <a:xfrm>
            <a:off x="7032791" y="3543659"/>
            <a:ext cx="4429291" cy="503023"/>
          </a:xfrm>
          <a:prstGeom prst="rect">
            <a:avLst/>
          </a:prstGeom>
          <a:solidFill>
            <a:srgbClr val="222222"/>
          </a:solidFill>
          <a:ln w="25400">
            <a:solidFill>
              <a:srgbClr val="FFFFFF"/>
            </a:solidFill>
            <a:miter lim="400000"/>
          </a:ln>
        </p:spPr>
        <p:txBody>
          <a:bodyPr wrap="square" lIns="35719" tIns="35719" rIns="35719" bIns="35719" anchor="ctr">
            <a:spAutoFit/>
          </a:bodyPr>
          <a:lstStyle/>
          <a:p>
            <a:pPr marL="0" marR="0" lvl="0" indent="0" algn="ctr" defTabSz="410751" rtl="0" eaLnBrk="1" fontAlgn="auto" latinLnBrk="0" hangingPunct="1">
              <a:lnSpc>
                <a:spcPct val="100000"/>
              </a:lnSpc>
              <a:spcBef>
                <a:spcPts val="0"/>
              </a:spcBef>
              <a:spcAft>
                <a:spcPts val="422"/>
              </a:spcAft>
              <a:buClrTx/>
              <a:buSzTx/>
              <a:buFontTx/>
              <a:buNone/>
              <a:tabLst/>
              <a:defRPr sz="3200">
                <a:solidFill>
                  <a:srgbClr val="FFFFFF"/>
                </a:solidFill>
              </a:defRPr>
            </a:pPr>
            <a:r>
              <a:rPr kumimoji="0" lang="en-US" sz="2800" b="0" i="0" u="none" strike="noStrike" kern="0" cap="none" spc="0" normalizeH="0" baseline="0" noProof="0" dirty="0">
                <a:ln>
                  <a:noFill/>
                </a:ln>
                <a:solidFill>
                  <a:srgbClr val="FFFFFF"/>
                </a:solidFill>
                <a:effectLst/>
                <a:uLnTx/>
                <a:uFillTx/>
                <a:latin typeface="Avenir Next Medium"/>
                <a:ea typeface="+mn-ea"/>
                <a:cs typeface="+mn-cs"/>
                <a:sym typeface="Avenir Next Medium"/>
              </a:rPr>
              <a:t>[a] Some manuscripts “</a:t>
            </a:r>
            <a:r>
              <a:rPr kumimoji="0" lang="en-US" sz="2800" b="0" i="1" u="none" strike="noStrike" kern="0" cap="none" spc="0" normalizeH="0" baseline="0" noProof="0" dirty="0">
                <a:ln>
                  <a:noFill/>
                </a:ln>
                <a:solidFill>
                  <a:srgbClr val="FFFFFF"/>
                </a:solidFill>
                <a:effectLst/>
                <a:uLnTx/>
                <a:uFillTx/>
                <a:latin typeface="Avenir Next Medium"/>
                <a:ea typeface="+mn-ea"/>
                <a:cs typeface="+mn-cs"/>
                <a:sym typeface="Avenir Next Medium"/>
              </a:rPr>
              <a:t>your”</a:t>
            </a:r>
            <a:endParaRPr kumimoji="0" sz="2800" b="0" i="1" u="none" strike="noStrike" kern="0" cap="none" spc="0" normalizeH="0" baseline="0" noProof="0" dirty="0">
              <a:ln>
                <a:noFill/>
              </a:ln>
              <a:solidFill>
                <a:srgbClr val="FFFFFF"/>
              </a:solidFill>
              <a:effectLst/>
              <a:uLnTx/>
              <a:uFillTx/>
              <a:latin typeface="Avenir Next Medium"/>
              <a:ea typeface="+mn-ea"/>
              <a:cs typeface="+mn-cs"/>
              <a:sym typeface="Avenir Next Medium"/>
            </a:endParaRPr>
          </a:p>
        </p:txBody>
      </p:sp>
      <p:sp>
        <p:nvSpPr>
          <p:cNvPr id="4" name="Rectangle: Rounded Corners 3">
            <a:extLst>
              <a:ext uri="{FF2B5EF4-FFF2-40B4-BE49-F238E27FC236}">
                <a16:creationId xmlns:a16="http://schemas.microsoft.com/office/drawing/2014/main" id="{A548C7C9-B1C9-C9A7-C53A-951BEFA90E66}"/>
              </a:ext>
            </a:extLst>
          </p:cNvPr>
          <p:cNvSpPr/>
          <p:nvPr/>
        </p:nvSpPr>
        <p:spPr>
          <a:xfrm>
            <a:off x="747823" y="5222941"/>
            <a:ext cx="10696354" cy="98139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0364" marR="0" lvl="0" indent="0" algn="ctr" defTabSz="410751" rtl="0" eaLnBrk="1" fontAlgn="auto" latinLnBrk="0" hangingPunct="1">
              <a:lnSpc>
                <a:spcPct val="100000"/>
              </a:lnSpc>
              <a:spcBef>
                <a:spcPts val="0"/>
              </a:spcBef>
              <a:spcAft>
                <a:spcPts val="0"/>
              </a:spcAft>
              <a:buClrTx/>
              <a:buSzTx/>
              <a:buFontTx/>
              <a:buNone/>
              <a:tabLst/>
              <a:defRPr sz="3200">
                <a:solidFill>
                  <a:srgbClr val="FDCB56"/>
                </a:solidFill>
              </a:defRPr>
            </a:pPr>
            <a:r>
              <a:rPr kumimoji="0" lang="en-US" sz="2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venir Next Medium"/>
              </a:rPr>
              <a:t>The evidence—in quantity and quality—is  resounding that the original text of the OT and NT has been faithfully transmitted. </a:t>
            </a:r>
            <a:endParaRPr kumimoji="0" lang="en-US" sz="2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venir Next Medium"/>
            </a:endParaRPr>
          </a:p>
        </p:txBody>
      </p:sp>
    </p:spTree>
    <p:extLst>
      <p:ext uri="{BB962C8B-B14F-4D97-AF65-F5344CB8AC3E}">
        <p14:creationId xmlns:p14="http://schemas.microsoft.com/office/powerpoint/2010/main" val="1814606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animBg="1"/>
      <p:bldP spid="178"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15569D0-FD23-059B-7CA5-74E1598758D9}"/>
              </a:ext>
            </a:extLst>
          </p:cNvPr>
          <p:cNvSpPr>
            <a:spLocks noGrp="1"/>
          </p:cNvSpPr>
          <p:nvPr>
            <p:ph type="title"/>
          </p:nvPr>
        </p:nvSpPr>
        <p:spPr>
          <a:xfrm>
            <a:off x="609600" y="0"/>
            <a:ext cx="10972800" cy="889000"/>
          </a:xfrm>
        </p:spPr>
        <p:txBody>
          <a:bodyPr/>
          <a:lstStyle/>
          <a:p>
            <a:pPr defTabSz="609077" eaLnBrk="1" hangingPunct="1">
              <a:defRPr/>
            </a:pPr>
            <a:r>
              <a:rPr lang="en-US" sz="3733" b="1" i="1" u="sng" dirty="0">
                <a:solidFill>
                  <a:schemeClr val="tx1"/>
                </a:solidFill>
                <a:latin typeface="Cambria" pitchFamily="18" charset="0"/>
              </a:rPr>
              <a:t>God Has Spoken</a:t>
            </a:r>
          </a:p>
        </p:txBody>
      </p:sp>
      <p:sp>
        <p:nvSpPr>
          <p:cNvPr id="110595" name="Content Placeholder 2">
            <a:extLst>
              <a:ext uri="{FF2B5EF4-FFF2-40B4-BE49-F238E27FC236}">
                <a16:creationId xmlns:a16="http://schemas.microsoft.com/office/drawing/2014/main" id="{9DE91C98-6C6B-0001-13F4-DDF5D141A1E9}"/>
              </a:ext>
            </a:extLst>
          </p:cNvPr>
          <p:cNvSpPr>
            <a:spLocks noGrp="1" noChangeArrowheads="1"/>
          </p:cNvSpPr>
          <p:nvPr>
            <p:ph idx="1"/>
          </p:nvPr>
        </p:nvSpPr>
        <p:spPr>
          <a:xfrm>
            <a:off x="396875" y="798513"/>
            <a:ext cx="11622088" cy="5588000"/>
          </a:xfrm>
        </p:spPr>
        <p:txBody>
          <a:bodyPr/>
          <a:lstStyle/>
          <a:p>
            <a:pPr eaLnBrk="1" hangingPunct="1">
              <a:buFont typeface="Wingdings" panose="05000000000000000000" pitchFamily="2" charset="2"/>
              <a:buChar char="§"/>
            </a:pPr>
            <a:r>
              <a:rPr lang="en-US" altLang="en-US" sz="3000">
                <a:latin typeface="Cambria" panose="02040503050406030204" pitchFamily="18" charset="0"/>
              </a:rPr>
              <a:t>What are some other ways God has “spoken”?</a:t>
            </a:r>
          </a:p>
          <a:p>
            <a:pPr marL="1217613" lvl="1" indent="-608013" eaLnBrk="1" hangingPunct="1">
              <a:buFont typeface="Wingdings" panose="05000000000000000000" pitchFamily="2" charset="2"/>
              <a:buChar char="§"/>
            </a:pPr>
            <a:r>
              <a:rPr lang="en-US" altLang="en-US" sz="3000">
                <a:latin typeface="Cambria" panose="02040503050406030204" pitchFamily="18" charset="0"/>
              </a:rPr>
              <a:t>Creation (Rom 1, Psalm 19)</a:t>
            </a:r>
          </a:p>
          <a:p>
            <a:pPr marL="1217613" lvl="1" indent="-608013" eaLnBrk="1" hangingPunct="1">
              <a:buFont typeface="Wingdings" panose="05000000000000000000" pitchFamily="2" charset="2"/>
              <a:buChar char="§"/>
            </a:pPr>
            <a:r>
              <a:rPr lang="en-US" altLang="en-US" sz="3000">
                <a:latin typeface="Cambria" panose="02040503050406030204" pitchFamily="18" charset="0"/>
              </a:rPr>
              <a:t>Dreams (Joseph, Daniel, Ezekiel,…)</a:t>
            </a:r>
          </a:p>
          <a:p>
            <a:pPr marL="1217613" lvl="1" indent="-608013" eaLnBrk="1" hangingPunct="1">
              <a:buFont typeface="Wingdings" panose="05000000000000000000" pitchFamily="2" charset="2"/>
              <a:buChar char="§"/>
            </a:pPr>
            <a:r>
              <a:rPr lang="en-US" altLang="en-US" sz="3000">
                <a:latin typeface="Cambria" panose="02040503050406030204" pitchFamily="18" charset="0"/>
              </a:rPr>
              <a:t>Fulfilled prophecy</a:t>
            </a:r>
          </a:p>
          <a:p>
            <a:pPr marL="1217613" lvl="1" indent="-608013" eaLnBrk="1" hangingPunct="1">
              <a:buFont typeface="Wingdings" panose="05000000000000000000" pitchFamily="2" charset="2"/>
              <a:buChar char="§"/>
            </a:pPr>
            <a:r>
              <a:rPr lang="en-US" altLang="en-US" sz="3000">
                <a:latin typeface="Cambria" panose="02040503050406030204" pitchFamily="18" charset="0"/>
              </a:rPr>
              <a:t>Angel of the Lord (Moses, Jacob, Abraham,…)</a:t>
            </a:r>
          </a:p>
          <a:p>
            <a:pPr marL="1217613" lvl="1" indent="-608013" eaLnBrk="1" hangingPunct="1">
              <a:buFont typeface="Wingdings" panose="05000000000000000000" pitchFamily="2" charset="2"/>
              <a:buChar char="§"/>
            </a:pPr>
            <a:r>
              <a:rPr lang="en-US" altLang="en-US" sz="3000">
                <a:latin typeface="Cambria" panose="02040503050406030204" pitchFamily="18" charset="0"/>
              </a:rPr>
              <a:t>Sinai’s thunder and lightening (Israel)</a:t>
            </a:r>
          </a:p>
          <a:p>
            <a:pPr marL="1217613" lvl="1" indent="-608013" eaLnBrk="1" hangingPunct="1">
              <a:buFont typeface="Wingdings" panose="05000000000000000000" pitchFamily="2" charset="2"/>
              <a:buChar char="§"/>
            </a:pPr>
            <a:r>
              <a:rPr lang="en-US" altLang="en-US" sz="3000">
                <a:latin typeface="Cambria" panose="02040503050406030204" pitchFamily="18" charset="0"/>
              </a:rPr>
              <a:t>Elijah and a still small voice</a:t>
            </a:r>
          </a:p>
          <a:p>
            <a:pPr marL="1217613" lvl="1" indent="-608013" eaLnBrk="1" hangingPunct="1">
              <a:buFont typeface="Wingdings" panose="05000000000000000000" pitchFamily="2" charset="2"/>
              <a:buChar char="§"/>
            </a:pPr>
            <a:r>
              <a:rPr lang="en-US" altLang="en-US" sz="3000">
                <a:latin typeface="Cambria" panose="02040503050406030204" pitchFamily="18" charset="0"/>
              </a:rPr>
              <a:t>Miracles (Egypt, Red Sea, manna, water, etc)</a:t>
            </a:r>
          </a:p>
          <a:p>
            <a:pPr marL="1217613" lvl="1" indent="-608013" eaLnBrk="1" hangingPunct="1">
              <a:buFont typeface="Wingdings" panose="05000000000000000000" pitchFamily="2" charset="2"/>
              <a:buChar char="§"/>
            </a:pPr>
            <a:r>
              <a:rPr lang="en-US" altLang="en-US" sz="3000">
                <a:latin typeface="Cambria" panose="02040503050406030204" pitchFamily="18" charset="0"/>
              </a:rPr>
              <a:t>Urim (I Samuel 28:6)</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4">
            <a:extLst>
              <a:ext uri="{FF2B5EF4-FFF2-40B4-BE49-F238E27FC236}">
                <a16:creationId xmlns:a16="http://schemas.microsoft.com/office/drawing/2014/main" id="{B177E5CD-9AC0-3C4E-18B2-91FB8D053F51}"/>
              </a:ext>
            </a:extLst>
          </p:cNvPr>
          <p:cNvSpPr>
            <a:spLocks noGrp="1" noChangeArrowheads="1"/>
          </p:cNvSpPr>
          <p:nvPr>
            <p:ph type="title"/>
          </p:nvPr>
        </p:nvSpPr>
        <p:spPr>
          <a:xfrm>
            <a:off x="0" y="0"/>
            <a:ext cx="12191999" cy="627749"/>
          </a:xfrm>
        </p:spPr>
        <p:txBody>
          <a:bodyPr>
            <a:noAutofit/>
          </a:bodyPr>
          <a:lstStyle/>
          <a:p>
            <a:r>
              <a:rPr lang="en-US" altLang="en-US" sz="3600" dirty="0"/>
              <a:t>There are additional books that should be in our Bible.</a:t>
            </a:r>
          </a:p>
        </p:txBody>
      </p:sp>
      <p:sp>
        <p:nvSpPr>
          <p:cNvPr id="164867" name="Slide Number Placeholder 3">
            <a:extLst>
              <a:ext uri="{FF2B5EF4-FFF2-40B4-BE49-F238E27FC236}">
                <a16:creationId xmlns:a16="http://schemas.microsoft.com/office/drawing/2014/main" id="{6A738C61-9874-AFC3-B623-FAC082706F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FontTx/>
              <a:buNone/>
            </a:pPr>
            <a:fld id="{2F8766A2-2D84-409C-9EAA-43ED93819B52}" type="slidenum">
              <a:rPr lang="en-US" altLang="en-US" sz="1400" b="0" smtClean="0">
                <a:solidFill>
                  <a:srgbClr val="FFFFFF"/>
                </a:solidFill>
                <a:latin typeface="Times New Roman" panose="02020603050405020304" pitchFamily="18" charset="0"/>
                <a:cs typeface="Arial" panose="020B0604020202020204" pitchFamily="34" charset="0"/>
              </a:rPr>
              <a:pPr>
                <a:spcBef>
                  <a:spcPct val="0"/>
                </a:spcBef>
                <a:buFontTx/>
                <a:buNone/>
              </a:pPr>
              <a:t>40</a:t>
            </a:fld>
            <a:endParaRPr lang="en-US" altLang="en-US" sz="1400" b="0">
              <a:solidFill>
                <a:srgbClr val="FFFFFF"/>
              </a:solidFill>
              <a:latin typeface="Times New Roman" panose="02020603050405020304" pitchFamily="18" charset="0"/>
              <a:cs typeface="Arial" panose="020B0604020202020204" pitchFamily="34" charset="0"/>
            </a:endParaRPr>
          </a:p>
        </p:txBody>
      </p:sp>
      <p:pic>
        <p:nvPicPr>
          <p:cNvPr id="11266" name="Picture 2">
            <a:extLst>
              <a:ext uri="{FF2B5EF4-FFF2-40B4-BE49-F238E27FC236}">
                <a16:creationId xmlns:a16="http://schemas.microsoft.com/office/drawing/2014/main" id="{F73EE179-002A-F8E6-67F0-C4D2ABB4E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615" y="491225"/>
            <a:ext cx="4834212" cy="6230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7AD78D-337A-14B2-9F15-ABCB3AF4C92B}"/>
              </a:ext>
            </a:extLst>
          </p:cNvPr>
          <p:cNvSpPr txBox="1"/>
          <p:nvPr/>
        </p:nvSpPr>
        <p:spPr>
          <a:xfrm>
            <a:off x="161753" y="1624084"/>
            <a:ext cx="6196082" cy="3785652"/>
          </a:xfrm>
          <a:prstGeom prst="rect">
            <a:avLst/>
          </a:prstGeom>
          <a:noFill/>
        </p:spPr>
        <p:txBody>
          <a:bodyPr wrap="square">
            <a:spAutoFit/>
          </a:bodyPr>
          <a:lstStyle/>
          <a:p>
            <a:pPr marL="342900" indent="-342900" algn="l">
              <a:buFont typeface="Wingdings" panose="05000000000000000000" pitchFamily="2" charset="2"/>
              <a:buChar char="§"/>
            </a:pPr>
            <a:r>
              <a:rPr lang="en-US" sz="2400" b="0" i="0" dirty="0">
                <a:solidFill>
                  <a:srgbClr val="0A0A0A"/>
                </a:solidFill>
                <a:effectLst/>
                <a:highlight>
                  <a:srgbClr val="FCFDFD"/>
                </a:highlight>
                <a:latin typeface="arial" panose="020B0604020202020204" pitchFamily="34" charset="0"/>
              </a:rPr>
              <a:t>Historical Books</a:t>
            </a:r>
          </a:p>
          <a:p>
            <a:pPr marL="800100" lvl="1" indent="-342900">
              <a:buFont typeface="Courier New" panose="02070309020205020404" pitchFamily="49" charset="0"/>
              <a:buChar char="o"/>
            </a:pPr>
            <a:r>
              <a:rPr lang="en-US" sz="2400" b="0" i="0" dirty="0">
                <a:solidFill>
                  <a:srgbClr val="0A0A0A"/>
                </a:solidFill>
                <a:effectLst/>
                <a:highlight>
                  <a:srgbClr val="FCFDFD"/>
                </a:highlight>
                <a:latin typeface="arial" panose="020B0604020202020204" pitchFamily="34" charset="0"/>
              </a:rPr>
              <a:t>Tobit</a:t>
            </a:r>
          </a:p>
          <a:p>
            <a:pPr marL="800100" lvl="1" indent="-342900">
              <a:buFont typeface="Courier New" panose="02070309020205020404" pitchFamily="49" charset="0"/>
              <a:buChar char="o"/>
            </a:pPr>
            <a:r>
              <a:rPr lang="en-US" sz="2400" b="0" i="0" dirty="0">
                <a:solidFill>
                  <a:srgbClr val="0A0A0A"/>
                </a:solidFill>
                <a:effectLst/>
                <a:highlight>
                  <a:srgbClr val="FCFDFD"/>
                </a:highlight>
                <a:latin typeface="arial" panose="020B0604020202020204" pitchFamily="34" charset="0"/>
              </a:rPr>
              <a:t>Judith</a:t>
            </a:r>
          </a:p>
          <a:p>
            <a:pPr marL="800100" lvl="1" indent="-342900">
              <a:buFont typeface="Courier New" panose="02070309020205020404" pitchFamily="49" charset="0"/>
              <a:buChar char="o"/>
            </a:pPr>
            <a:r>
              <a:rPr lang="en-US" sz="2400" b="0" i="0" dirty="0">
                <a:solidFill>
                  <a:srgbClr val="0A0A0A"/>
                </a:solidFill>
                <a:effectLst/>
                <a:highlight>
                  <a:srgbClr val="FCFDFD"/>
                </a:highlight>
                <a:latin typeface="arial" panose="020B0604020202020204" pitchFamily="34" charset="0"/>
              </a:rPr>
              <a:t>1-2 Maccabees</a:t>
            </a:r>
          </a:p>
          <a:p>
            <a:pPr marL="342900" indent="-342900" algn="l">
              <a:buFont typeface="Wingdings" panose="05000000000000000000" pitchFamily="2" charset="2"/>
              <a:buChar char="§"/>
            </a:pPr>
            <a:r>
              <a:rPr lang="en-US" sz="2400" b="0" i="0" dirty="0">
                <a:solidFill>
                  <a:srgbClr val="0A0A0A"/>
                </a:solidFill>
                <a:effectLst/>
                <a:highlight>
                  <a:srgbClr val="FCFDFD"/>
                </a:highlight>
                <a:latin typeface="arial" panose="020B0604020202020204" pitchFamily="34" charset="0"/>
              </a:rPr>
              <a:t>Poetic Books</a:t>
            </a:r>
          </a:p>
          <a:p>
            <a:pPr marL="800100" lvl="1" indent="-342900">
              <a:buFont typeface="Courier New" panose="02070309020205020404" pitchFamily="49" charset="0"/>
              <a:buChar char="o"/>
            </a:pPr>
            <a:r>
              <a:rPr lang="en-US" sz="2400" b="0" i="0" dirty="0">
                <a:solidFill>
                  <a:srgbClr val="0A0A0A"/>
                </a:solidFill>
                <a:effectLst/>
                <a:highlight>
                  <a:srgbClr val="FCFDFD"/>
                </a:highlight>
                <a:latin typeface="arial" panose="020B0604020202020204" pitchFamily="34" charset="0"/>
              </a:rPr>
              <a:t>Wisdom of Solomon </a:t>
            </a:r>
          </a:p>
          <a:p>
            <a:pPr marL="800100" lvl="1" indent="-342900">
              <a:buFont typeface="Courier New" panose="02070309020205020404" pitchFamily="49" charset="0"/>
              <a:buChar char="o"/>
            </a:pPr>
            <a:r>
              <a:rPr lang="en-US" sz="2400" b="0" i="0" dirty="0">
                <a:solidFill>
                  <a:srgbClr val="0A0A0A"/>
                </a:solidFill>
                <a:effectLst/>
                <a:highlight>
                  <a:srgbClr val="FCFDFD"/>
                </a:highlight>
                <a:latin typeface="arial" panose="020B0604020202020204" pitchFamily="34" charset="0"/>
              </a:rPr>
              <a:t>Sirach (Ecclesiasticus)</a:t>
            </a:r>
          </a:p>
          <a:p>
            <a:pPr marL="342900" indent="-342900" algn="l">
              <a:buFont typeface="Wingdings" panose="05000000000000000000" pitchFamily="2" charset="2"/>
              <a:buChar char="§"/>
            </a:pPr>
            <a:r>
              <a:rPr lang="en-US" sz="2400" b="0" i="0" dirty="0">
                <a:solidFill>
                  <a:srgbClr val="0A0A0A"/>
                </a:solidFill>
                <a:effectLst/>
                <a:highlight>
                  <a:srgbClr val="FCFDFD"/>
                </a:highlight>
                <a:latin typeface="arial" panose="020B0604020202020204" pitchFamily="34" charset="0"/>
              </a:rPr>
              <a:t>Prophetic Books</a:t>
            </a:r>
          </a:p>
          <a:p>
            <a:pPr marL="800100" lvl="1" indent="-342900">
              <a:buFont typeface="Courier New" panose="02070309020205020404" pitchFamily="49" charset="0"/>
              <a:buChar char="o"/>
            </a:pPr>
            <a:r>
              <a:rPr lang="en-US" sz="2400" dirty="0">
                <a:solidFill>
                  <a:srgbClr val="0A0A0A"/>
                </a:solidFill>
                <a:highlight>
                  <a:srgbClr val="FCFDFD"/>
                </a:highlight>
                <a:latin typeface="arial" panose="020B0604020202020204" pitchFamily="34" charset="0"/>
              </a:rPr>
              <a:t>Baruch</a:t>
            </a:r>
            <a:endParaRPr lang="en-US" sz="2400" b="0" i="0" dirty="0">
              <a:solidFill>
                <a:srgbClr val="0A0A0A"/>
              </a:solidFill>
              <a:effectLst/>
              <a:highlight>
                <a:srgbClr val="FCFDFD"/>
              </a:highlight>
              <a:latin typeface="arial" panose="020B0604020202020204" pitchFamily="34" charset="0"/>
            </a:endParaRPr>
          </a:p>
          <a:p>
            <a:pPr marL="342900" indent="-342900">
              <a:buFont typeface="Wingdings" panose="05000000000000000000" pitchFamily="2" charset="2"/>
              <a:buChar char="§"/>
            </a:pPr>
            <a:r>
              <a:rPr lang="en-US" sz="2400" b="0" i="0" dirty="0">
                <a:solidFill>
                  <a:srgbClr val="0A0A0A"/>
                </a:solidFill>
                <a:effectLst/>
                <a:highlight>
                  <a:srgbClr val="FCFDFD"/>
                </a:highlight>
                <a:latin typeface="arial" panose="020B0604020202020204" pitchFamily="34" charset="0"/>
              </a:rPr>
              <a:t>Additions to Esther &amp; Daniel</a:t>
            </a:r>
          </a:p>
        </p:txBody>
      </p:sp>
      <p:sp>
        <p:nvSpPr>
          <p:cNvPr id="6" name="TextBox 5">
            <a:extLst>
              <a:ext uri="{FF2B5EF4-FFF2-40B4-BE49-F238E27FC236}">
                <a16:creationId xmlns:a16="http://schemas.microsoft.com/office/drawing/2014/main" id="{6724F91E-7646-5026-A694-4375BBC1295D}"/>
              </a:ext>
            </a:extLst>
          </p:cNvPr>
          <p:cNvSpPr txBox="1"/>
          <p:nvPr/>
        </p:nvSpPr>
        <p:spPr>
          <a:xfrm>
            <a:off x="339173" y="710418"/>
            <a:ext cx="60186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OT Apocrypha (Hidden) / </a:t>
            </a:r>
            <a:r>
              <a:rPr lang="en-US" sz="2400" b="0" i="0" dirty="0">
                <a:solidFill>
                  <a:srgbClr val="0A0A0A"/>
                </a:solidFill>
                <a:effectLst/>
                <a:highlight>
                  <a:srgbClr val="FCFDFD"/>
                </a:highlight>
                <a:latin typeface="Arial" panose="020B0604020202020204" pitchFamily="34" charset="0"/>
                <a:cs typeface="Arial" panose="020B0604020202020204" pitchFamily="34" charset="0"/>
              </a:rPr>
              <a:t>Deuterocanonical (second canon) books.</a:t>
            </a:r>
            <a:endParaRPr lang="en-US" sz="2400"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60CEB387-B0AF-4D76-A6BF-40DBD77971FB}"/>
              </a:ext>
            </a:extLst>
          </p:cNvPr>
          <p:cNvCxnSpPr>
            <a:cxnSpLocks/>
          </p:cNvCxnSpPr>
          <p:nvPr/>
        </p:nvCxnSpPr>
        <p:spPr>
          <a:xfrm flipH="1">
            <a:off x="1780674" y="1624084"/>
            <a:ext cx="5780186" cy="54077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BFA27BB-049F-BEEF-7FE3-59DE969F4351}"/>
              </a:ext>
            </a:extLst>
          </p:cNvPr>
          <p:cNvSpPr txBox="1"/>
          <p:nvPr/>
        </p:nvSpPr>
        <p:spPr>
          <a:xfrm rot="21262052">
            <a:off x="3059905" y="1501902"/>
            <a:ext cx="4047005" cy="461665"/>
          </a:xfrm>
          <a:prstGeom prst="rect">
            <a:avLst/>
          </a:prstGeom>
          <a:noFill/>
        </p:spPr>
        <p:txBody>
          <a:bodyPr wrap="none" rtlCol="0">
            <a:spAutoFit/>
          </a:bodyPr>
          <a:lstStyle/>
          <a:p>
            <a:r>
              <a:rPr lang="en-US" sz="2400" dirty="0"/>
              <a:t>46 OT books in Catholic Bible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4">
            <a:extLst>
              <a:ext uri="{FF2B5EF4-FFF2-40B4-BE49-F238E27FC236}">
                <a16:creationId xmlns:a16="http://schemas.microsoft.com/office/drawing/2014/main" id="{B177E5CD-9AC0-3C4E-18B2-91FB8D053F51}"/>
              </a:ext>
            </a:extLst>
          </p:cNvPr>
          <p:cNvSpPr>
            <a:spLocks noGrp="1" noChangeArrowheads="1"/>
          </p:cNvSpPr>
          <p:nvPr>
            <p:ph type="title"/>
          </p:nvPr>
        </p:nvSpPr>
        <p:spPr>
          <a:xfrm>
            <a:off x="0" y="0"/>
            <a:ext cx="12191999" cy="627749"/>
          </a:xfrm>
        </p:spPr>
        <p:txBody>
          <a:bodyPr>
            <a:noAutofit/>
          </a:bodyPr>
          <a:lstStyle/>
          <a:p>
            <a:r>
              <a:rPr lang="en-US" altLang="en-US" sz="3600" dirty="0"/>
              <a:t>There are additional books that should be in our Bible.</a:t>
            </a:r>
          </a:p>
        </p:txBody>
      </p:sp>
      <p:sp>
        <p:nvSpPr>
          <p:cNvPr id="164867" name="Slide Number Placeholder 3">
            <a:extLst>
              <a:ext uri="{FF2B5EF4-FFF2-40B4-BE49-F238E27FC236}">
                <a16:creationId xmlns:a16="http://schemas.microsoft.com/office/drawing/2014/main" id="{6A738C61-9874-AFC3-B623-FAC082706F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F8766A2-2D84-409C-9EAA-43ED93819B52}"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41</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11266" name="Picture 2">
            <a:extLst>
              <a:ext uri="{FF2B5EF4-FFF2-40B4-BE49-F238E27FC236}">
                <a16:creationId xmlns:a16="http://schemas.microsoft.com/office/drawing/2014/main" id="{F73EE179-002A-F8E6-67F0-C4D2ABB4E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 y="491225"/>
            <a:ext cx="4834212" cy="6230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7AD78D-337A-14B2-9F15-ABCB3AF4C92B}"/>
              </a:ext>
            </a:extLst>
          </p:cNvPr>
          <p:cNvSpPr txBox="1"/>
          <p:nvPr/>
        </p:nvSpPr>
        <p:spPr>
          <a:xfrm>
            <a:off x="6606084" y="1452466"/>
            <a:ext cx="4920169" cy="397031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dirty="0">
                <a:latin typeface="Arial" panose="020B0604020202020204" pitchFamily="34" charset="0"/>
                <a:cs typeface="Arial" panose="020B0604020202020204" pitchFamily="34" charset="0"/>
              </a:rPr>
              <a:t>Judas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dirty="0">
                <a:latin typeface="Arial" panose="020B0604020202020204" pitchFamily="34" charset="0"/>
                <a:cs typeface="Arial" panose="020B0604020202020204" pitchFamily="34" charset="0"/>
              </a:rPr>
              <a:t>Thomas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dirty="0">
                <a:latin typeface="Arial" panose="020B0604020202020204" pitchFamily="34" charset="0"/>
                <a:cs typeface="Arial" panose="020B0604020202020204" pitchFamily="34" charset="0"/>
              </a:rPr>
              <a:t>Peter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dirty="0">
                <a:latin typeface="Arial" panose="020B0604020202020204" pitchFamily="34" charset="0"/>
                <a:cs typeface="Arial" panose="020B0604020202020204" pitchFamily="34" charset="0"/>
              </a:rPr>
              <a:t>Philip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dirty="0">
                <a:latin typeface="Arial" panose="020B0604020202020204" pitchFamily="34" charset="0"/>
                <a:cs typeface="Arial" panose="020B0604020202020204" pitchFamily="34" charset="0"/>
              </a:rPr>
              <a:t>Mary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dirty="0">
                <a:latin typeface="Arial" panose="020B0604020202020204" pitchFamily="34" charset="0"/>
                <a:cs typeface="Arial" panose="020B0604020202020204" pitchFamily="34" charset="0"/>
              </a:rPr>
              <a:t>the Ebionites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dirty="0">
                <a:latin typeface="Arial" panose="020B0604020202020204" pitchFamily="34" charset="0"/>
                <a:cs typeface="Arial" panose="020B0604020202020204" pitchFamily="34" charset="0"/>
              </a:rPr>
              <a:t>the Nazorean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dirty="0">
                <a:latin typeface="Arial" panose="020B0604020202020204" pitchFamily="34" charset="0"/>
                <a:cs typeface="Arial" panose="020B0604020202020204" pitchFamily="34" charset="0"/>
              </a:rPr>
              <a:t>the Hebrews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2800" dirty="0">
                <a:latin typeface="Arial" panose="020B0604020202020204" pitchFamily="34" charset="0"/>
                <a:cs typeface="Arial" panose="020B0604020202020204" pitchFamily="34" charset="0"/>
              </a:rPr>
              <a:t>the Egyptians</a:t>
            </a:r>
            <a:endParaRPr kumimoji="0" lang="en-US" sz="2800" b="0" i="0" u="none" strike="noStrike" kern="1200" cap="none" spc="0" normalizeH="0" baseline="0" noProof="0" dirty="0">
              <a:ln>
                <a:noFill/>
              </a:ln>
              <a:solidFill>
                <a:srgbClr val="0A0A0A"/>
              </a:solidFill>
              <a:effectLst/>
              <a:highlight>
                <a:srgbClr val="FCFDFD"/>
              </a:highligh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724F91E-7646-5026-A694-4375BBC1295D}"/>
              </a:ext>
            </a:extLst>
          </p:cNvPr>
          <p:cNvSpPr txBox="1"/>
          <p:nvPr/>
        </p:nvSpPr>
        <p:spPr>
          <a:xfrm>
            <a:off x="5757484" y="745562"/>
            <a:ext cx="66173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NT Apocrypha Gospels</a:t>
            </a:r>
          </a:p>
        </p:txBody>
      </p:sp>
      <p:cxnSp>
        <p:nvCxnSpPr>
          <p:cNvPr id="8" name="Straight Arrow Connector 7">
            <a:extLst>
              <a:ext uri="{FF2B5EF4-FFF2-40B4-BE49-F238E27FC236}">
                <a16:creationId xmlns:a16="http://schemas.microsoft.com/office/drawing/2014/main" id="{60CEB387-B0AF-4D76-A6BF-40DBD77971FB}"/>
              </a:ext>
            </a:extLst>
          </p:cNvPr>
          <p:cNvCxnSpPr>
            <a:cxnSpLocks/>
          </p:cNvCxnSpPr>
          <p:nvPr/>
        </p:nvCxnSpPr>
        <p:spPr>
          <a:xfrm>
            <a:off x="4391526" y="1575777"/>
            <a:ext cx="2346158"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838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4">
            <a:extLst>
              <a:ext uri="{FF2B5EF4-FFF2-40B4-BE49-F238E27FC236}">
                <a16:creationId xmlns:a16="http://schemas.microsoft.com/office/drawing/2014/main" id="{B177E5CD-9AC0-3C4E-18B2-91FB8D053F51}"/>
              </a:ext>
            </a:extLst>
          </p:cNvPr>
          <p:cNvSpPr>
            <a:spLocks noGrp="1" noChangeArrowheads="1"/>
          </p:cNvSpPr>
          <p:nvPr>
            <p:ph type="title"/>
          </p:nvPr>
        </p:nvSpPr>
        <p:spPr>
          <a:xfrm>
            <a:off x="68179" y="136525"/>
            <a:ext cx="12055642" cy="577683"/>
          </a:xfrm>
        </p:spPr>
        <p:txBody>
          <a:bodyPr>
            <a:noAutofit/>
          </a:bodyPr>
          <a:lstStyle/>
          <a:p>
            <a:r>
              <a:rPr lang="en-US" altLang="en-US" sz="3600" dirty="0"/>
              <a:t>There are additional books that should be in our Bible.</a:t>
            </a:r>
          </a:p>
        </p:txBody>
      </p:sp>
      <p:sp>
        <p:nvSpPr>
          <p:cNvPr id="164867" name="Slide Number Placeholder 3">
            <a:extLst>
              <a:ext uri="{FF2B5EF4-FFF2-40B4-BE49-F238E27FC236}">
                <a16:creationId xmlns:a16="http://schemas.microsoft.com/office/drawing/2014/main" id="{6A738C61-9874-AFC3-B623-FAC082706F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F8766A2-2D84-409C-9EAA-43ED93819B52}"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164868" name="Content Placeholder 2">
            <a:extLst>
              <a:ext uri="{FF2B5EF4-FFF2-40B4-BE49-F238E27FC236}">
                <a16:creationId xmlns:a16="http://schemas.microsoft.com/office/drawing/2014/main" id="{FA910AEF-FEC9-2C0A-1B4F-DCB4B53B5EAD}"/>
              </a:ext>
            </a:extLst>
          </p:cNvPr>
          <p:cNvSpPr>
            <a:spLocks noGrp="1" noChangeArrowheads="1"/>
          </p:cNvSpPr>
          <p:nvPr>
            <p:ph idx="1"/>
          </p:nvPr>
        </p:nvSpPr>
        <p:spPr>
          <a:xfrm>
            <a:off x="263323" y="1102894"/>
            <a:ext cx="11665353" cy="4660231"/>
          </a:xfrm>
        </p:spPr>
        <p:txBody>
          <a:bodyPr>
            <a:normAutofit/>
          </a:bodyPr>
          <a:lstStyle/>
          <a:p>
            <a:pPr>
              <a:spcAft>
                <a:spcPts val="1800"/>
              </a:spcAft>
              <a:buFont typeface="Wingdings" panose="05000000000000000000" pitchFamily="2" charset="2"/>
              <a:buChar char="§"/>
            </a:pPr>
            <a:r>
              <a:rPr lang="en-US" altLang="en-US" b="0" dirty="0"/>
              <a:t>The Lord promised: “My words will be no means pass away.” (Matt. 24:35)</a:t>
            </a:r>
          </a:p>
          <a:p>
            <a:pPr>
              <a:spcAft>
                <a:spcPts val="1800"/>
              </a:spcAft>
              <a:buFont typeface="Wingdings" panose="05000000000000000000" pitchFamily="2" charset="2"/>
              <a:buChar char="§"/>
            </a:pPr>
            <a:r>
              <a:rPr lang="en-US" altLang="en-US" b="0" dirty="0"/>
              <a:t>God would not allow His word to be lost.</a:t>
            </a:r>
          </a:p>
          <a:p>
            <a:pPr>
              <a:spcAft>
                <a:spcPts val="1800"/>
              </a:spcAft>
              <a:buFont typeface="Wingdings" panose="05000000000000000000" pitchFamily="2" charset="2"/>
              <a:buChar char="§"/>
            </a:pPr>
            <a:r>
              <a:rPr lang="en-US" altLang="en-US" b="0" dirty="0"/>
              <a:t>All books that people claim should have a place in the New Testament were written after the apostles died.  The Apostles were guided into “all truth.”</a:t>
            </a:r>
          </a:p>
          <a:p>
            <a:pPr>
              <a:spcAft>
                <a:spcPts val="1800"/>
              </a:spcAft>
              <a:buFont typeface="Wingdings" panose="05000000000000000000" pitchFamily="2" charset="2"/>
              <a:buChar char="§"/>
            </a:pPr>
            <a:r>
              <a:rPr lang="en-US" altLang="en-US" b="0" dirty="0"/>
              <a:t>No other books compare with the N.T.</a:t>
            </a:r>
          </a:p>
        </p:txBody>
      </p:sp>
    </p:spTree>
    <p:extLst>
      <p:ext uri="{BB962C8B-B14F-4D97-AF65-F5344CB8AC3E}">
        <p14:creationId xmlns:p14="http://schemas.microsoft.com/office/powerpoint/2010/main" val="3709523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8989F2C-F2EB-EC6E-A506-414797364DC2}"/>
              </a:ext>
            </a:extLst>
          </p:cNvPr>
          <p:cNvSpPr>
            <a:spLocks noGrp="1" noChangeArrowheads="1"/>
          </p:cNvSpPr>
          <p:nvPr>
            <p:ph type="title"/>
          </p:nvPr>
        </p:nvSpPr>
        <p:spPr>
          <a:xfrm>
            <a:off x="1752600" y="168442"/>
            <a:ext cx="8686800" cy="625642"/>
          </a:xfrm>
        </p:spPr>
        <p:txBody>
          <a:bodyPr/>
          <a:lstStyle/>
          <a:p>
            <a:r>
              <a:rPr lang="en-US" altLang="en-US" sz="3200" i="1" dirty="0"/>
              <a:t>Why The OT Apocrypha is Rejected</a:t>
            </a:r>
          </a:p>
        </p:txBody>
      </p:sp>
      <p:sp>
        <p:nvSpPr>
          <p:cNvPr id="334851" name="Rectangle 3">
            <a:extLst>
              <a:ext uri="{FF2B5EF4-FFF2-40B4-BE49-F238E27FC236}">
                <a16:creationId xmlns:a16="http://schemas.microsoft.com/office/drawing/2014/main" id="{7A8AF381-48F5-B411-0C49-2B4CEECDFD28}"/>
              </a:ext>
            </a:extLst>
          </p:cNvPr>
          <p:cNvSpPr>
            <a:spLocks noGrp="1" noChangeArrowheads="1"/>
          </p:cNvSpPr>
          <p:nvPr>
            <p:ph type="body" idx="1"/>
          </p:nvPr>
        </p:nvSpPr>
        <p:spPr>
          <a:xfrm>
            <a:off x="120316" y="806117"/>
            <a:ext cx="11951368" cy="6063915"/>
          </a:xfrm>
        </p:spPr>
        <p:txBody>
          <a:bodyPr/>
          <a:lstStyle/>
          <a:p>
            <a:pPr>
              <a:spcAft>
                <a:spcPts val="600"/>
              </a:spcAft>
              <a:buFont typeface="Wingdings" panose="05000000000000000000" pitchFamily="2" charset="2"/>
              <a:buChar char="§"/>
            </a:pPr>
            <a:r>
              <a:rPr lang="en-US" altLang="en-US" dirty="0"/>
              <a:t>They were never included in the Hebrew canon by the Jews </a:t>
            </a:r>
          </a:p>
          <a:p>
            <a:pPr>
              <a:spcAft>
                <a:spcPts val="600"/>
              </a:spcAft>
              <a:buFont typeface="Wingdings" panose="05000000000000000000" pitchFamily="2" charset="2"/>
              <a:buChar char="§"/>
            </a:pPr>
            <a:r>
              <a:rPr lang="en-US" altLang="en-US" dirty="0"/>
              <a:t>They were rejected by Jewish and Christian writers in the early centuries of Christianity</a:t>
            </a:r>
          </a:p>
          <a:p>
            <a:pPr>
              <a:spcAft>
                <a:spcPts val="600"/>
              </a:spcAft>
              <a:buFont typeface="Wingdings" panose="05000000000000000000" pitchFamily="2" charset="2"/>
              <a:buChar char="§"/>
            </a:pPr>
            <a:r>
              <a:rPr lang="en-US" altLang="en-US" dirty="0"/>
              <a:t>They do not bear intrinsic qualities of inspiration: historical, chronological and geographical accuracy</a:t>
            </a:r>
          </a:p>
          <a:p>
            <a:pPr>
              <a:spcAft>
                <a:spcPts val="600"/>
              </a:spcAft>
              <a:buFont typeface="Wingdings" panose="05000000000000000000" pitchFamily="2" charset="2"/>
              <a:buChar char="§"/>
            </a:pPr>
            <a:r>
              <a:rPr lang="en-US" altLang="en-US" dirty="0"/>
              <a:t>They have been shrouded with continual uncertainty</a:t>
            </a:r>
          </a:p>
          <a:p>
            <a:pPr>
              <a:spcAft>
                <a:spcPts val="600"/>
              </a:spcAft>
              <a:buFont typeface="Wingdings" panose="05000000000000000000" pitchFamily="2" charset="2"/>
              <a:buChar char="§"/>
            </a:pPr>
            <a:r>
              <a:rPr lang="en-US" altLang="en-US" dirty="0"/>
              <a:t>They cannot be made canonical by a ruling of the Council of Trent (1546)</a:t>
            </a:r>
          </a:p>
          <a:p>
            <a:pPr>
              <a:spcAft>
                <a:spcPts val="600"/>
              </a:spcAft>
              <a:buFont typeface="Wingdings" panose="05000000000000000000" pitchFamily="2" charset="2"/>
              <a:buChar char="§"/>
            </a:pPr>
            <a:r>
              <a:rPr lang="en-US" altLang="en-US" dirty="0"/>
              <a:t>Written between the Testaments</a:t>
            </a:r>
          </a:p>
          <a:p>
            <a:pPr>
              <a:spcAft>
                <a:spcPts val="600"/>
              </a:spcAft>
              <a:buFont typeface="Wingdings" panose="05000000000000000000" pitchFamily="2" charset="2"/>
              <a:buChar char="§"/>
            </a:pPr>
            <a:endParaRPr lang="en-US" altLang="en-US" dirty="0"/>
          </a:p>
        </p:txBody>
      </p:sp>
    </p:spTree>
    <p:extLst>
      <p:ext uri="{BB962C8B-B14F-4D97-AF65-F5344CB8AC3E}">
        <p14:creationId xmlns:p14="http://schemas.microsoft.com/office/powerpoint/2010/main" val="548131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fade">
                                      <p:cBhvr>
                                        <p:cTn id="7" dur="1000"/>
                                        <p:tgtEl>
                                          <p:spTgt spid="334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fade">
                                      <p:cBhvr>
                                        <p:cTn id="12" dur="1000"/>
                                        <p:tgtEl>
                                          <p:spTgt spid="334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4851">
                                            <p:txEl>
                                              <p:pRg st="2" end="2"/>
                                            </p:txEl>
                                          </p:spTgt>
                                        </p:tgtEl>
                                        <p:attrNameLst>
                                          <p:attrName>style.visibility</p:attrName>
                                        </p:attrNameLst>
                                      </p:cBhvr>
                                      <p:to>
                                        <p:strVal val="visible"/>
                                      </p:to>
                                    </p:set>
                                    <p:animEffect transition="in" filter="fade">
                                      <p:cBhvr>
                                        <p:cTn id="17" dur="1000"/>
                                        <p:tgtEl>
                                          <p:spTgt spid="334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4851">
                                            <p:txEl>
                                              <p:pRg st="3" end="3"/>
                                            </p:txEl>
                                          </p:spTgt>
                                        </p:tgtEl>
                                        <p:attrNameLst>
                                          <p:attrName>style.visibility</p:attrName>
                                        </p:attrNameLst>
                                      </p:cBhvr>
                                      <p:to>
                                        <p:strVal val="visible"/>
                                      </p:to>
                                    </p:set>
                                    <p:animEffect transition="in" filter="fade">
                                      <p:cBhvr>
                                        <p:cTn id="22" dur="1000"/>
                                        <p:tgtEl>
                                          <p:spTgt spid="334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4851">
                                            <p:txEl>
                                              <p:pRg st="4" end="4"/>
                                            </p:txEl>
                                          </p:spTgt>
                                        </p:tgtEl>
                                        <p:attrNameLst>
                                          <p:attrName>style.visibility</p:attrName>
                                        </p:attrNameLst>
                                      </p:cBhvr>
                                      <p:to>
                                        <p:strVal val="visible"/>
                                      </p:to>
                                    </p:set>
                                    <p:animEffect transition="in" filter="fade">
                                      <p:cBhvr>
                                        <p:cTn id="27" dur="1000"/>
                                        <p:tgtEl>
                                          <p:spTgt spid="334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4851">
                                            <p:txEl>
                                              <p:pRg st="5" end="5"/>
                                            </p:txEl>
                                          </p:spTgt>
                                        </p:tgtEl>
                                        <p:attrNameLst>
                                          <p:attrName>style.visibility</p:attrName>
                                        </p:attrNameLst>
                                      </p:cBhvr>
                                      <p:to>
                                        <p:strVal val="visible"/>
                                      </p:to>
                                    </p:set>
                                    <p:animEffect transition="in" filter="fade">
                                      <p:cBhvr>
                                        <p:cTn id="32" dur="1000"/>
                                        <p:tgtEl>
                                          <p:spTgt spid="334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bldLvl="2" autoUpdateAnimBg="0" advAuto="100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03951D7-3D2E-217E-23DA-2D02D29FF86D}"/>
              </a:ext>
            </a:extLst>
          </p:cNvPr>
          <p:cNvSpPr>
            <a:spLocks noGrp="1" noChangeArrowheads="1"/>
          </p:cNvSpPr>
          <p:nvPr>
            <p:ph type="ctrTitle"/>
          </p:nvPr>
        </p:nvSpPr>
        <p:spPr>
          <a:xfrm>
            <a:off x="5791200" y="0"/>
            <a:ext cx="4800600" cy="2536825"/>
          </a:xfrm>
        </p:spPr>
        <p:txBody>
          <a:bodyPr>
            <a:normAutofit fontScale="90000"/>
          </a:bodyPr>
          <a:lstStyle/>
          <a:p>
            <a:pPr eaLnBrk="1" hangingPunct="1"/>
            <a:r>
              <a:rPr lang="en-US" altLang="en-US" dirty="0"/>
              <a:t>The “Hidden” Gospels:</a:t>
            </a:r>
          </a:p>
        </p:txBody>
      </p:sp>
      <p:sp>
        <p:nvSpPr>
          <p:cNvPr id="3075" name="Rectangle 3">
            <a:extLst>
              <a:ext uri="{FF2B5EF4-FFF2-40B4-BE49-F238E27FC236}">
                <a16:creationId xmlns:a16="http://schemas.microsoft.com/office/drawing/2014/main" id="{F99C70B9-309E-EADB-3B13-5EC209A0552E}"/>
              </a:ext>
            </a:extLst>
          </p:cNvPr>
          <p:cNvSpPr>
            <a:spLocks noGrp="1" noChangeArrowheads="1"/>
          </p:cNvSpPr>
          <p:nvPr>
            <p:ph type="subTitle" idx="1"/>
          </p:nvPr>
        </p:nvSpPr>
        <p:spPr>
          <a:xfrm>
            <a:off x="6324600" y="2675021"/>
            <a:ext cx="3733800" cy="1981200"/>
          </a:xfrm>
        </p:spPr>
        <p:txBody>
          <a:bodyPr/>
          <a:lstStyle/>
          <a:p>
            <a:pPr eaLnBrk="1" hangingPunct="1">
              <a:lnSpc>
                <a:spcPct val="90000"/>
              </a:lnSpc>
            </a:pPr>
            <a:r>
              <a:rPr lang="en-US" altLang="en-US" dirty="0"/>
              <a:t>Are There Other Gospels That Should Be in the Bible? </a:t>
            </a:r>
          </a:p>
        </p:txBody>
      </p:sp>
      <p:pic>
        <p:nvPicPr>
          <p:cNvPr id="79874" name="Picture 2" descr="The Complete Gospels">
            <a:extLst>
              <a:ext uri="{FF2B5EF4-FFF2-40B4-BE49-F238E27FC236}">
                <a16:creationId xmlns:a16="http://schemas.microsoft.com/office/drawing/2014/main" id="{F6C27E10-F53E-C80E-16A6-A69C7492D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8B25768B-C84E-49C2-3899-3B24265D3547}"/>
              </a:ext>
            </a:extLst>
          </p:cNvPr>
          <p:cNvCxnSpPr>
            <a:cxnSpLocks/>
          </p:cNvCxnSpPr>
          <p:nvPr/>
        </p:nvCxnSpPr>
        <p:spPr>
          <a:xfrm>
            <a:off x="3352800" y="3717758"/>
            <a:ext cx="1652337" cy="673768"/>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C9B3B12-8279-F1B3-D4A2-089B88BF7149}"/>
              </a:ext>
            </a:extLst>
          </p:cNvPr>
          <p:cNvSpPr txBox="1"/>
          <p:nvPr/>
        </p:nvSpPr>
        <p:spPr>
          <a:xfrm>
            <a:off x="4848726" y="4254835"/>
            <a:ext cx="7255042" cy="1569660"/>
          </a:xfrm>
          <a:prstGeom prst="rect">
            <a:avLst/>
          </a:prstGeom>
          <a:noFill/>
        </p:spPr>
        <p:txBody>
          <a:bodyPr wrap="square" rtlCol="0">
            <a:spAutoFit/>
          </a:bodyPr>
          <a:lstStyle/>
          <a:p>
            <a:r>
              <a:rPr lang="en-US" sz="2400" dirty="0"/>
              <a:t>New translations of the Bible’s four Gospels plus the Gospels Of Thomas and Mary, the Sayings, Gospel Q, the Secret Gospel Of Mark, and twelve other Gospels from the first three centuries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31D3573C-9E1B-69FC-B508-2AC0E00D63E9}"/>
              </a:ext>
            </a:extLst>
          </p:cNvPr>
          <p:cNvSpPr>
            <a:spLocks noGrp="1" noChangeArrowheads="1"/>
          </p:cNvSpPr>
          <p:nvPr>
            <p:ph type="title"/>
          </p:nvPr>
        </p:nvSpPr>
        <p:spPr>
          <a:xfrm>
            <a:off x="2819400" y="274638"/>
            <a:ext cx="8153400" cy="1143000"/>
          </a:xfrm>
        </p:spPr>
        <p:txBody>
          <a:bodyPr>
            <a:normAutofit fontScale="90000"/>
          </a:bodyPr>
          <a:lstStyle/>
          <a:p>
            <a:pPr eaLnBrk="1" hangingPunct="1"/>
            <a:r>
              <a:rPr lang="en-US" altLang="en-US" sz="4000"/>
              <a:t>Scholars claim that the four NT Gospels are a “small selection”</a:t>
            </a:r>
          </a:p>
        </p:txBody>
      </p:sp>
      <p:sp>
        <p:nvSpPr>
          <p:cNvPr id="8195" name="Rectangle 3">
            <a:extLst>
              <a:ext uri="{FF2B5EF4-FFF2-40B4-BE49-F238E27FC236}">
                <a16:creationId xmlns:a16="http://schemas.microsoft.com/office/drawing/2014/main" id="{2C22AABA-4E64-BBDE-1CF1-5ED6999EC1EF}"/>
              </a:ext>
            </a:extLst>
          </p:cNvPr>
          <p:cNvSpPr>
            <a:spLocks noGrp="1" noChangeArrowheads="1"/>
          </p:cNvSpPr>
          <p:nvPr>
            <p:ph type="body" idx="1"/>
          </p:nvPr>
        </p:nvSpPr>
        <p:spPr>
          <a:xfrm>
            <a:off x="1786269" y="1676400"/>
            <a:ext cx="9962707" cy="4953000"/>
          </a:xfrm>
        </p:spPr>
        <p:txBody>
          <a:bodyPr/>
          <a:lstStyle/>
          <a:p>
            <a:pPr eaLnBrk="1" hangingPunct="1">
              <a:lnSpc>
                <a:spcPct val="80000"/>
              </a:lnSpc>
              <a:buFontTx/>
              <a:buNone/>
            </a:pPr>
            <a:r>
              <a:rPr lang="en-US" altLang="en-US" sz="2400" dirty="0"/>
              <a:t>“</a:t>
            </a:r>
            <a:r>
              <a:rPr lang="en-US" altLang="en-US" sz="2800" dirty="0"/>
              <a:t>For nearly 2,000 years, most people assumed that the only sources of tradition about Jesus and his disciples were the four Gospels in the New Testament.  But the </a:t>
            </a:r>
            <a:r>
              <a:rPr lang="en-US" altLang="en-US" sz="2800" u="sng" dirty="0"/>
              <a:t>unexpected discovery</a:t>
            </a:r>
            <a:r>
              <a:rPr lang="en-US" altLang="en-US" sz="2800" dirty="0"/>
              <a:t> at Nag Hammadi in 1945 of more than 50 ancient Christian texts proved what church fathers said long ago: that </a:t>
            </a:r>
            <a:r>
              <a:rPr lang="en-US" altLang="en-US" sz="2800" u="sng" dirty="0"/>
              <a:t>Matthew, Mark, Luke, and John are only a small selection of gospels</a:t>
            </a:r>
            <a:r>
              <a:rPr lang="en-US" altLang="en-US" sz="2800" dirty="0"/>
              <a:t> from among the dozens that circulated among early Christian groups . . .  </a:t>
            </a:r>
          </a:p>
          <a:p>
            <a:pPr eaLnBrk="1" hangingPunct="1">
              <a:lnSpc>
                <a:spcPct val="80000"/>
              </a:lnSpc>
              <a:buFontTx/>
              <a:buNone/>
            </a:pPr>
            <a:r>
              <a:rPr lang="en-US" altLang="en-US" sz="2400" dirty="0"/>
              <a:t>		- Dr. Elaine Pagels, “The Gospel Truth,” </a:t>
            </a:r>
            <a:r>
              <a:rPr lang="en-US" altLang="en-US" sz="2400" i="1" dirty="0"/>
              <a:t>The</a:t>
            </a:r>
            <a:r>
              <a:rPr lang="en-US" altLang="en-US" sz="2400" dirty="0"/>
              <a:t> </a:t>
            </a:r>
            <a:r>
              <a:rPr lang="en-US" altLang="en-US" sz="2400" i="1" dirty="0"/>
              <a:t>New York Times</a:t>
            </a:r>
            <a:r>
              <a:rPr lang="en-US" altLang="en-US" sz="2400" dirty="0"/>
              <a:t>, April 8, 2006. </a:t>
            </a:r>
          </a:p>
        </p:txBody>
      </p:sp>
      <p:pic>
        <p:nvPicPr>
          <p:cNvPr id="175108" name="Picture 5" descr="Image:Kodeks IV NagHammadi.jpg">
            <a:hlinkClick r:id="rId3"/>
            <a:extLst>
              <a:ext uri="{FF2B5EF4-FFF2-40B4-BE49-F238E27FC236}">
                <a16:creationId xmlns:a16="http://schemas.microsoft.com/office/drawing/2014/main" id="{B60F30DD-76E0-7E95-3E08-8C2D8D9B3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256954" y="198437"/>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6CA00B65-035D-D190-D843-F99D2594C6A1}"/>
              </a:ext>
            </a:extLst>
          </p:cNvPr>
          <p:cNvSpPr>
            <a:spLocks noGrp="1" noChangeArrowheads="1"/>
          </p:cNvSpPr>
          <p:nvPr>
            <p:ph type="title"/>
          </p:nvPr>
        </p:nvSpPr>
        <p:spPr>
          <a:xfrm>
            <a:off x="2779527" y="152400"/>
            <a:ext cx="7848600" cy="1143000"/>
          </a:xfrm>
        </p:spPr>
        <p:txBody>
          <a:bodyPr>
            <a:normAutofit fontScale="90000"/>
          </a:bodyPr>
          <a:lstStyle/>
          <a:p>
            <a:pPr eaLnBrk="1" hangingPunct="1"/>
            <a:r>
              <a:rPr lang="en-US" altLang="en-US" sz="4000" dirty="0"/>
              <a:t>The Gospel of Judas shows that early Christianity was diverse</a:t>
            </a:r>
          </a:p>
        </p:txBody>
      </p:sp>
      <p:sp>
        <p:nvSpPr>
          <p:cNvPr id="9219" name="Rectangle 3">
            <a:extLst>
              <a:ext uri="{FF2B5EF4-FFF2-40B4-BE49-F238E27FC236}">
                <a16:creationId xmlns:a16="http://schemas.microsoft.com/office/drawing/2014/main" id="{625F1F15-7D65-E5B4-B2F6-E18A8F4F1F71}"/>
              </a:ext>
            </a:extLst>
          </p:cNvPr>
          <p:cNvSpPr>
            <a:spLocks noGrp="1" noChangeArrowheads="1"/>
          </p:cNvSpPr>
          <p:nvPr>
            <p:ph type="body" idx="1"/>
          </p:nvPr>
        </p:nvSpPr>
        <p:spPr>
          <a:xfrm>
            <a:off x="1626781" y="1600200"/>
            <a:ext cx="10154093" cy="5105400"/>
          </a:xfrm>
        </p:spPr>
        <p:txBody>
          <a:bodyPr/>
          <a:lstStyle/>
          <a:p>
            <a:pPr eaLnBrk="1" hangingPunct="1">
              <a:buFontTx/>
              <a:buNone/>
            </a:pPr>
            <a:r>
              <a:rPr lang="en-US" altLang="en-US" dirty="0"/>
              <a:t>“What is clear is that the </a:t>
            </a:r>
            <a:r>
              <a:rPr lang="en-US" altLang="en-US" u="sng" dirty="0"/>
              <a:t>Gospel of Judas</a:t>
            </a:r>
            <a:r>
              <a:rPr lang="en-US" altLang="en-US" dirty="0"/>
              <a:t> has joined the other spectacular discoveries that are </a:t>
            </a:r>
            <a:r>
              <a:rPr lang="en-US" altLang="en-US" u="sng" dirty="0"/>
              <a:t>exploding the myth of a monolithic Christianity</a:t>
            </a:r>
            <a:r>
              <a:rPr lang="en-US" altLang="en-US" dirty="0"/>
              <a:t> and showing how </a:t>
            </a:r>
            <a:r>
              <a:rPr lang="en-US" altLang="en-US" u="sng" dirty="0"/>
              <a:t>diverse</a:t>
            </a:r>
            <a:r>
              <a:rPr lang="en-US" altLang="en-US" dirty="0"/>
              <a:t> and fascinating the early Christian movement really was.” </a:t>
            </a:r>
          </a:p>
          <a:p>
            <a:pPr eaLnBrk="1" hangingPunct="1">
              <a:buFontTx/>
              <a:buNone/>
            </a:pPr>
            <a:r>
              <a:rPr lang="en-US" altLang="en-US" dirty="0"/>
              <a:t>		- Dr. Elaine Pagels, “The Gospel Truth,”</a:t>
            </a:r>
            <a:r>
              <a:rPr lang="en-US" altLang="en-US" i="1" dirty="0"/>
              <a:t> The</a:t>
            </a:r>
            <a:r>
              <a:rPr lang="en-US" altLang="en-US" dirty="0"/>
              <a:t> </a:t>
            </a:r>
            <a:r>
              <a:rPr lang="en-US" altLang="en-US" i="1" dirty="0"/>
              <a:t>New York Times</a:t>
            </a:r>
            <a:r>
              <a:rPr lang="en-US" altLang="en-US" dirty="0"/>
              <a:t>, 	April 8, 2006. </a:t>
            </a:r>
          </a:p>
        </p:txBody>
      </p:sp>
      <p:pic>
        <p:nvPicPr>
          <p:cNvPr id="177156" name="Picture 5" descr="Image:Kodeks IV NagHammadi.jpg">
            <a:hlinkClick r:id="rId3"/>
            <a:extLst>
              <a:ext uri="{FF2B5EF4-FFF2-40B4-BE49-F238E27FC236}">
                <a16:creationId xmlns:a16="http://schemas.microsoft.com/office/drawing/2014/main" id="{EA0B0716-04B3-A908-85A0-28CB05394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161261" y="244475"/>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31B30299-49F6-440B-E0A9-CFFCEE827ADC}"/>
              </a:ext>
            </a:extLst>
          </p:cNvPr>
          <p:cNvSpPr>
            <a:spLocks noGrp="1" noChangeArrowheads="1"/>
          </p:cNvSpPr>
          <p:nvPr>
            <p:ph type="title" idx="4294967295"/>
          </p:nvPr>
        </p:nvSpPr>
        <p:spPr>
          <a:xfrm>
            <a:off x="2971800" y="274638"/>
            <a:ext cx="7696200" cy="1143000"/>
          </a:xfrm>
        </p:spPr>
        <p:txBody>
          <a:bodyPr>
            <a:normAutofit fontScale="90000"/>
          </a:bodyPr>
          <a:lstStyle/>
          <a:p>
            <a:r>
              <a:rPr lang="en-US" altLang="en-US" sz="4000"/>
              <a:t>What is different about these Gospels?</a:t>
            </a:r>
          </a:p>
        </p:txBody>
      </p:sp>
      <p:sp>
        <p:nvSpPr>
          <p:cNvPr id="73731" name="Rectangle 3">
            <a:extLst>
              <a:ext uri="{FF2B5EF4-FFF2-40B4-BE49-F238E27FC236}">
                <a16:creationId xmlns:a16="http://schemas.microsoft.com/office/drawing/2014/main" id="{0D019355-E513-64E4-8888-762302801FDA}"/>
              </a:ext>
            </a:extLst>
          </p:cNvPr>
          <p:cNvSpPr>
            <a:spLocks noGrp="1" noChangeArrowheads="1"/>
          </p:cNvSpPr>
          <p:nvPr>
            <p:ph type="body" idx="4294967295"/>
          </p:nvPr>
        </p:nvSpPr>
        <p:spPr>
          <a:xfrm>
            <a:off x="1780674" y="1600200"/>
            <a:ext cx="10166684" cy="5029200"/>
          </a:xfrm>
        </p:spPr>
        <p:txBody>
          <a:bodyPr>
            <a:normAutofit lnSpcReduction="10000"/>
          </a:bodyPr>
          <a:lstStyle/>
          <a:p>
            <a:pPr marL="660400" indent="-660400">
              <a:lnSpc>
                <a:spcPct val="90000"/>
              </a:lnSpc>
              <a:spcAft>
                <a:spcPts val="1800"/>
              </a:spcAft>
              <a:buFontTx/>
              <a:buNone/>
            </a:pPr>
            <a:r>
              <a:rPr lang="en-US" altLang="en-US" sz="2800" dirty="0"/>
              <a:t>Many of these Gospels are “Gnostic” </a:t>
            </a:r>
          </a:p>
          <a:p>
            <a:pPr>
              <a:lnSpc>
                <a:spcPct val="90000"/>
              </a:lnSpc>
              <a:spcAft>
                <a:spcPts val="1800"/>
              </a:spcAft>
              <a:buFont typeface="Wingdings" panose="05000000000000000000" pitchFamily="2" charset="2"/>
              <a:buChar char="§"/>
            </a:pPr>
            <a:r>
              <a:rPr lang="en-US" altLang="en-US" sz="2800" dirty="0"/>
              <a:t>Gnosticism is a set of beliefs and practices in which some people have inside  knowledge about the faith.</a:t>
            </a:r>
          </a:p>
          <a:p>
            <a:pPr lvl="1">
              <a:lnSpc>
                <a:spcPct val="90000"/>
              </a:lnSpc>
              <a:spcAft>
                <a:spcPts val="1800"/>
              </a:spcAft>
              <a:buFont typeface="Courier New" panose="02070309020205020404" pitchFamily="49" charset="0"/>
              <a:buChar char="o"/>
            </a:pPr>
            <a:r>
              <a:rPr lang="en-US" altLang="en-US" sz="2400" dirty="0"/>
              <a:t>The main insight is that the spirit lives and returns to heaven as light. </a:t>
            </a:r>
          </a:p>
          <a:p>
            <a:pPr>
              <a:lnSpc>
                <a:spcPct val="90000"/>
              </a:lnSpc>
              <a:spcAft>
                <a:spcPts val="1800"/>
              </a:spcAft>
              <a:buFont typeface="Wingdings" panose="05000000000000000000" pitchFamily="2" charset="2"/>
              <a:buChar char="§"/>
            </a:pPr>
            <a:r>
              <a:rPr lang="en-US" altLang="en-US" sz="2800" dirty="0"/>
              <a:t>Gnostics know that the spirit is good; physical world is evil.</a:t>
            </a:r>
          </a:p>
          <a:p>
            <a:pPr lvl="1">
              <a:lnSpc>
                <a:spcPct val="90000"/>
              </a:lnSpc>
              <a:spcAft>
                <a:spcPts val="1800"/>
              </a:spcAft>
              <a:buFont typeface="Courier New" panose="02070309020205020404" pitchFamily="49" charset="0"/>
              <a:buChar char="o"/>
            </a:pPr>
            <a:r>
              <a:rPr lang="en-US" altLang="en-US" sz="2400" dirty="0"/>
              <a:t> there is no resurrection of the body and little emphasis on morality and community.</a:t>
            </a:r>
          </a:p>
          <a:p>
            <a:pPr>
              <a:lnSpc>
                <a:spcPct val="90000"/>
              </a:lnSpc>
              <a:spcAft>
                <a:spcPts val="1800"/>
              </a:spcAft>
              <a:buFont typeface="Wingdings" panose="05000000000000000000" pitchFamily="2" charset="2"/>
              <a:buChar char="§"/>
            </a:pPr>
            <a:r>
              <a:rPr lang="en-US" altLang="en-US" sz="2800" dirty="0"/>
              <a:t>Jesus is a revealer of esoteric knowledge and divine mysteries, but is not divine. </a:t>
            </a:r>
          </a:p>
        </p:txBody>
      </p:sp>
      <p:pic>
        <p:nvPicPr>
          <p:cNvPr id="181252" name="Picture 5" descr="Image:Kodeks IV NagHammadi.jpg">
            <a:hlinkClick r:id="rId3"/>
            <a:extLst>
              <a:ext uri="{FF2B5EF4-FFF2-40B4-BE49-F238E27FC236}">
                <a16:creationId xmlns:a16="http://schemas.microsoft.com/office/drawing/2014/main" id="{352BD783-C11D-11B3-331E-C69CB0370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569494" y="238543"/>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A58B880A-2321-691B-7D9A-6F39707CCE93}"/>
              </a:ext>
            </a:extLst>
          </p:cNvPr>
          <p:cNvSpPr/>
          <p:nvPr/>
        </p:nvSpPr>
        <p:spPr>
          <a:xfrm>
            <a:off x="847061" y="2878755"/>
            <a:ext cx="11199535" cy="173866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highlight>
                  <a:srgbClr val="FFFF00"/>
                </a:highlight>
                <a:latin typeface="Arial" panose="020B0604020202020204" pitchFamily="34" charset="0"/>
                <a:ea typeface="Times New Roman" panose="02020603050405020304" pitchFamily="18" charset="0"/>
                <a:cs typeface="Arial" panose="020B0604020202020204" pitchFamily="34" charset="0"/>
              </a:rPr>
              <a:t>The NT attests to late 1st century false teachers known as Gnostics, whom Paul, John, and Peter condemned. These same apostles even speak of their spurious writings which they tried to claim came from the apostles (Galatians, 2 Corinthians, 2 Thessalonians, 1, 2, 3 John).</a:t>
            </a:r>
            <a:endParaRPr lang="en-US" altLang="en-US" sz="26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A24AF8E3-C486-000C-AC41-8B2587751448}"/>
              </a:ext>
            </a:extLst>
          </p:cNvPr>
          <p:cNvSpPr>
            <a:spLocks noGrp="1" noChangeArrowheads="1"/>
          </p:cNvSpPr>
          <p:nvPr>
            <p:ph type="title" idx="4294967295"/>
          </p:nvPr>
        </p:nvSpPr>
        <p:spPr>
          <a:xfrm>
            <a:off x="2081463" y="76200"/>
            <a:ext cx="8803105" cy="1143000"/>
          </a:xfrm>
        </p:spPr>
        <p:txBody>
          <a:bodyPr>
            <a:normAutofit fontScale="90000"/>
          </a:bodyPr>
          <a:lstStyle/>
          <a:p>
            <a:r>
              <a:rPr lang="en-US" altLang="en-US" sz="4000" dirty="0"/>
              <a:t>What is different about these Gospels?</a:t>
            </a:r>
          </a:p>
        </p:txBody>
      </p:sp>
      <p:sp>
        <p:nvSpPr>
          <p:cNvPr id="73731" name="Rectangle 3">
            <a:extLst>
              <a:ext uri="{FF2B5EF4-FFF2-40B4-BE49-F238E27FC236}">
                <a16:creationId xmlns:a16="http://schemas.microsoft.com/office/drawing/2014/main" id="{DE45308C-CEEF-9686-F668-1188408A3693}"/>
              </a:ext>
            </a:extLst>
          </p:cNvPr>
          <p:cNvSpPr>
            <a:spLocks noGrp="1" noChangeArrowheads="1"/>
          </p:cNvSpPr>
          <p:nvPr>
            <p:ph type="body" idx="4294967295"/>
          </p:nvPr>
        </p:nvSpPr>
        <p:spPr>
          <a:xfrm>
            <a:off x="1684421" y="932121"/>
            <a:ext cx="10407316" cy="6248400"/>
          </a:xfrm>
        </p:spPr>
        <p:txBody>
          <a:bodyPr/>
          <a:lstStyle/>
          <a:p>
            <a:pPr marL="660400" indent="-660400">
              <a:lnSpc>
                <a:spcPct val="80000"/>
              </a:lnSpc>
              <a:buFontTx/>
              <a:buNone/>
            </a:pPr>
            <a:endParaRPr lang="en-US" altLang="en-US" sz="1800" dirty="0"/>
          </a:p>
          <a:p>
            <a:pPr marL="660400" indent="-660400">
              <a:lnSpc>
                <a:spcPct val="80000"/>
              </a:lnSpc>
              <a:buFontTx/>
              <a:buAutoNum type="arabicPeriod"/>
            </a:pPr>
            <a:r>
              <a:rPr lang="en-US" altLang="en-US" sz="2400" b="1" dirty="0"/>
              <a:t>According to the Gospel of Thomas, Jesus:</a:t>
            </a:r>
          </a:p>
          <a:p>
            <a:pPr marL="1409700" lvl="2" indent="-495300">
              <a:lnSpc>
                <a:spcPct val="80000"/>
              </a:lnSpc>
            </a:pPr>
            <a:r>
              <a:rPr lang="en-US" altLang="en-US" dirty="0"/>
              <a:t>Performs no miracles</a:t>
            </a:r>
          </a:p>
          <a:p>
            <a:pPr marL="1409700" lvl="2" indent="-495300">
              <a:lnSpc>
                <a:spcPct val="80000"/>
              </a:lnSpc>
            </a:pPr>
            <a:r>
              <a:rPr lang="en-US" altLang="en-US" dirty="0"/>
              <a:t>Speaks no prophecies</a:t>
            </a:r>
          </a:p>
          <a:p>
            <a:pPr marL="1409700" lvl="2" indent="-495300">
              <a:lnSpc>
                <a:spcPct val="80000"/>
              </a:lnSpc>
            </a:pPr>
            <a:r>
              <a:rPr lang="en-US" altLang="en-US" dirty="0"/>
              <a:t>Does not die for anyone’s sins</a:t>
            </a:r>
          </a:p>
          <a:p>
            <a:pPr marL="1409700" lvl="2" indent="-495300">
              <a:lnSpc>
                <a:spcPct val="80000"/>
              </a:lnSpc>
            </a:pPr>
            <a:r>
              <a:rPr lang="en-US" altLang="en-US" dirty="0"/>
              <a:t>Does not accept faith in himself</a:t>
            </a:r>
          </a:p>
          <a:p>
            <a:pPr marL="1409700" lvl="2" indent="-495300">
              <a:lnSpc>
                <a:spcPct val="80000"/>
              </a:lnSpc>
            </a:pPr>
            <a:r>
              <a:rPr lang="en-US" altLang="en-US" dirty="0"/>
              <a:t>Salvation based on knowledge of secret teaching </a:t>
            </a:r>
          </a:p>
          <a:p>
            <a:pPr marL="1409700" lvl="2" indent="-495300">
              <a:lnSpc>
                <a:spcPct val="80000"/>
              </a:lnSpc>
              <a:buFontTx/>
              <a:buNone/>
            </a:pPr>
            <a:endParaRPr lang="en-US" altLang="en-US" dirty="0"/>
          </a:p>
          <a:p>
            <a:pPr marL="660400" indent="-660400">
              <a:lnSpc>
                <a:spcPct val="80000"/>
              </a:lnSpc>
              <a:spcAft>
                <a:spcPct val="100000"/>
              </a:spcAft>
              <a:buFontTx/>
              <a:buAutoNum type="arabicPeriod"/>
            </a:pPr>
            <a:r>
              <a:rPr lang="en-US" altLang="en-US" sz="2400" b="1" dirty="0"/>
              <a:t>First Lines in </a:t>
            </a:r>
            <a:r>
              <a:rPr lang="en-US" altLang="en-US" sz="2400" b="1" i="1" dirty="0"/>
              <a:t>Gospel of Thomas</a:t>
            </a:r>
            <a:r>
              <a:rPr lang="en-US" altLang="en-US" sz="2400" b="1" dirty="0"/>
              <a:t>:  </a:t>
            </a:r>
          </a:p>
          <a:p>
            <a:pPr marL="660400" indent="-660400">
              <a:lnSpc>
                <a:spcPct val="80000"/>
              </a:lnSpc>
              <a:spcAft>
                <a:spcPct val="100000"/>
              </a:spcAft>
              <a:buFontTx/>
              <a:buNone/>
            </a:pPr>
            <a:r>
              <a:rPr lang="en-US" altLang="en-US" sz="2400" dirty="0">
                <a:solidFill>
                  <a:schemeClr val="hlink"/>
                </a:solidFill>
              </a:rPr>
              <a:t>“</a:t>
            </a:r>
            <a:r>
              <a:rPr lang="en-US" altLang="en-US" sz="2400" dirty="0"/>
              <a:t>These are the secret sayings that the living Jesus spoke and </a:t>
            </a:r>
            <a:r>
              <a:rPr lang="en-US" altLang="en-US" sz="2400" dirty="0" err="1"/>
              <a:t>Didymos</a:t>
            </a:r>
            <a:r>
              <a:rPr lang="en-US" altLang="en-US" sz="2400" dirty="0"/>
              <a:t> Judas Thomas recorded.”</a:t>
            </a:r>
          </a:p>
          <a:p>
            <a:pPr marL="660400" indent="-660400">
              <a:lnSpc>
                <a:spcPct val="80000"/>
              </a:lnSpc>
              <a:spcAft>
                <a:spcPct val="100000"/>
              </a:spcAft>
              <a:buFontTx/>
              <a:buNone/>
            </a:pPr>
            <a:r>
              <a:rPr lang="en-US" altLang="en-US" sz="2400" dirty="0">
                <a:solidFill>
                  <a:schemeClr val="hlink"/>
                </a:solidFill>
              </a:rPr>
              <a:t>“</a:t>
            </a:r>
            <a:r>
              <a:rPr lang="en-US" altLang="en-US" sz="2400" dirty="0"/>
              <a:t>And [Jesus] said, "Whoever discovers the interpretation of these sayings will not taste death."</a:t>
            </a:r>
          </a:p>
          <a:p>
            <a:pPr marL="1409700" lvl="2" indent="-495300">
              <a:lnSpc>
                <a:spcPct val="80000"/>
              </a:lnSpc>
            </a:pPr>
            <a:endParaRPr lang="en-US" altLang="en-US" dirty="0"/>
          </a:p>
        </p:txBody>
      </p:sp>
      <p:pic>
        <p:nvPicPr>
          <p:cNvPr id="183300" name="Picture 5" descr="Image:Kodeks IV NagHammadi.jpg">
            <a:hlinkClick r:id="rId3"/>
            <a:extLst>
              <a:ext uri="{FF2B5EF4-FFF2-40B4-BE49-F238E27FC236}">
                <a16:creationId xmlns:a16="http://schemas.microsoft.com/office/drawing/2014/main" id="{51BF6995-0689-B83F-FE88-39E3DBB06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196516" y="198437"/>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2F7A01E7-50FF-48BA-CC8E-7AFB1C2B0B01}"/>
              </a:ext>
            </a:extLst>
          </p:cNvPr>
          <p:cNvSpPr>
            <a:spLocks noGrp="1" noChangeArrowheads="1"/>
          </p:cNvSpPr>
          <p:nvPr>
            <p:ph type="title" idx="4294967295"/>
          </p:nvPr>
        </p:nvSpPr>
        <p:spPr>
          <a:xfrm>
            <a:off x="2057400" y="21975"/>
            <a:ext cx="8875295" cy="1143000"/>
          </a:xfrm>
        </p:spPr>
        <p:txBody>
          <a:bodyPr>
            <a:normAutofit fontScale="90000"/>
          </a:bodyPr>
          <a:lstStyle/>
          <a:p>
            <a:r>
              <a:rPr lang="en-US" altLang="en-US" sz="4000" dirty="0"/>
              <a:t>What is different about these Gospels?</a:t>
            </a:r>
          </a:p>
        </p:txBody>
      </p:sp>
      <p:sp>
        <p:nvSpPr>
          <p:cNvPr id="79875" name="Rectangle 3">
            <a:extLst>
              <a:ext uri="{FF2B5EF4-FFF2-40B4-BE49-F238E27FC236}">
                <a16:creationId xmlns:a16="http://schemas.microsoft.com/office/drawing/2014/main" id="{609A2623-973F-E566-8046-1037EC46433C}"/>
              </a:ext>
            </a:extLst>
          </p:cNvPr>
          <p:cNvSpPr>
            <a:spLocks noGrp="1" noChangeArrowheads="1"/>
          </p:cNvSpPr>
          <p:nvPr>
            <p:ph type="body" idx="4294967295"/>
          </p:nvPr>
        </p:nvSpPr>
        <p:spPr>
          <a:xfrm>
            <a:off x="1624264" y="1554162"/>
            <a:ext cx="10058400" cy="5029200"/>
          </a:xfrm>
        </p:spPr>
        <p:txBody>
          <a:bodyPr/>
          <a:lstStyle/>
          <a:p>
            <a:pPr marL="660400" indent="-660400">
              <a:spcAft>
                <a:spcPts val="1200"/>
              </a:spcAft>
              <a:buFontTx/>
              <a:buNone/>
            </a:pPr>
            <a:r>
              <a:rPr lang="en-US" altLang="en-US" b="1" dirty="0"/>
              <a:t>According to the Gospel of Judas:</a:t>
            </a:r>
          </a:p>
          <a:p>
            <a:pPr lvl="1">
              <a:spcAft>
                <a:spcPts val="1200"/>
              </a:spcAft>
            </a:pPr>
            <a:r>
              <a:rPr lang="en-US" altLang="en-US" sz="2400" dirty="0"/>
              <a:t>The Creator of the World is not the one true God </a:t>
            </a:r>
          </a:p>
          <a:p>
            <a:pPr lvl="1">
              <a:spcAft>
                <a:spcPts val="1200"/>
              </a:spcAft>
            </a:pPr>
            <a:r>
              <a:rPr lang="en-US" altLang="en-US" sz="2400" dirty="0"/>
              <a:t>The World was created as an evil place to be escaped</a:t>
            </a:r>
          </a:p>
          <a:p>
            <a:pPr lvl="1">
              <a:spcAft>
                <a:spcPts val="1200"/>
              </a:spcAft>
            </a:pPr>
            <a:r>
              <a:rPr lang="en-US" altLang="en-US" sz="2400" dirty="0"/>
              <a:t>Jesus Christ is not the son of the creator</a:t>
            </a:r>
          </a:p>
          <a:p>
            <a:pPr lvl="1">
              <a:spcAft>
                <a:spcPts val="1200"/>
              </a:spcAft>
            </a:pPr>
            <a:r>
              <a:rPr lang="en-US" altLang="en-US" sz="2400" dirty="0"/>
              <a:t>Salvation does not come through death and resurrection of Jesus</a:t>
            </a:r>
          </a:p>
          <a:p>
            <a:pPr lvl="1">
              <a:spcAft>
                <a:spcPts val="1200"/>
              </a:spcAft>
            </a:pPr>
            <a:r>
              <a:rPr lang="en-US" altLang="en-US" sz="2400" dirty="0"/>
              <a:t>Salvation comes through the revelation of secret knowledge Jesus provides</a:t>
            </a:r>
          </a:p>
          <a:p>
            <a:pPr lvl="1">
              <a:spcAft>
                <a:spcPts val="1200"/>
              </a:spcAft>
            </a:pPr>
            <a:r>
              <a:rPr lang="en-US" altLang="en-US" sz="2400" dirty="0"/>
              <a:t>Judas Iscariot is the hero of the Gospel, exalted and transported to heaven. </a:t>
            </a:r>
          </a:p>
          <a:p>
            <a:pPr marL="1409700" lvl="2" indent="-495300">
              <a:spcAft>
                <a:spcPts val="1200"/>
              </a:spcAft>
              <a:buFontTx/>
              <a:buNone/>
            </a:pPr>
            <a:endParaRPr lang="en-US" altLang="en-US" sz="3200" dirty="0"/>
          </a:p>
          <a:p>
            <a:pPr marL="1409700" lvl="2" indent="-495300">
              <a:spcAft>
                <a:spcPts val="1200"/>
              </a:spcAft>
            </a:pPr>
            <a:endParaRPr lang="en-US" altLang="en-US" sz="3200" dirty="0"/>
          </a:p>
        </p:txBody>
      </p:sp>
      <p:pic>
        <p:nvPicPr>
          <p:cNvPr id="185348" name="Picture 5" descr="Image:Kodeks IV NagHammadi.jpg">
            <a:hlinkClick r:id="rId3"/>
            <a:extLst>
              <a:ext uri="{FF2B5EF4-FFF2-40B4-BE49-F238E27FC236}">
                <a16:creationId xmlns:a16="http://schemas.microsoft.com/office/drawing/2014/main" id="{1FBF12E6-C68E-51B9-16B2-4BB299963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232611" y="198437"/>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ounded Rectangle 12">
            <a:extLst>
              <a:ext uri="{FF2B5EF4-FFF2-40B4-BE49-F238E27FC236}">
                <a16:creationId xmlns:a16="http://schemas.microsoft.com/office/drawing/2014/main" id="{247E3C2F-4BDB-620E-8D7B-7881E2916610}"/>
              </a:ext>
            </a:extLst>
          </p:cNvPr>
          <p:cNvSpPr>
            <a:spLocks noChangeArrowheads="1"/>
          </p:cNvSpPr>
          <p:nvPr/>
        </p:nvSpPr>
        <p:spPr bwMode="auto">
          <a:xfrm>
            <a:off x="769074" y="2108200"/>
            <a:ext cx="812800" cy="406400"/>
          </a:xfrm>
          <a:prstGeom prst="roundRect">
            <a:avLst>
              <a:gd name="adj" fmla="val 16667"/>
            </a:avLst>
          </a:prstGeom>
          <a:solidFill>
            <a:srgbClr val="FFFF00"/>
          </a:solidFill>
          <a:ln w="28575" algn="ctr">
            <a:solidFill>
              <a:srgbClr val="FFFF00"/>
            </a:solidFill>
            <a:round/>
            <a:headEnd/>
            <a:tailEnd/>
          </a:ln>
        </p:spPr>
        <p:txBody>
          <a:bodyPr lIns="121804" tIns="60907" rIns="121804" bIns="60907"/>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691" name="Rounded Rectangle 7">
            <a:extLst>
              <a:ext uri="{FF2B5EF4-FFF2-40B4-BE49-F238E27FC236}">
                <a16:creationId xmlns:a16="http://schemas.microsoft.com/office/drawing/2014/main" id="{295B6817-3182-7312-90B6-8F95B05EA863}"/>
              </a:ext>
            </a:extLst>
          </p:cNvPr>
          <p:cNvSpPr>
            <a:spLocks noChangeArrowheads="1"/>
          </p:cNvSpPr>
          <p:nvPr/>
        </p:nvSpPr>
        <p:spPr bwMode="auto">
          <a:xfrm>
            <a:off x="3149600" y="2082800"/>
            <a:ext cx="1016000" cy="431800"/>
          </a:xfrm>
          <a:prstGeom prst="roundRect">
            <a:avLst>
              <a:gd name="adj" fmla="val 16667"/>
            </a:avLst>
          </a:prstGeom>
          <a:solidFill>
            <a:srgbClr val="FFFF00"/>
          </a:solidFill>
          <a:ln w="28575" algn="ctr">
            <a:solidFill>
              <a:srgbClr val="FFFF00"/>
            </a:solidFill>
            <a:round/>
            <a:headEnd/>
            <a:tailEnd/>
          </a:ln>
        </p:spPr>
        <p:txBody>
          <a:bodyPr lIns="121804" tIns="60907" rIns="121804" bIns="60907"/>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692" name="TextBox 3">
            <a:extLst>
              <a:ext uri="{FF2B5EF4-FFF2-40B4-BE49-F238E27FC236}">
                <a16:creationId xmlns:a16="http://schemas.microsoft.com/office/drawing/2014/main" id="{4E6F37A0-FDEE-1E19-DA05-6974F7A54DD6}"/>
              </a:ext>
            </a:extLst>
          </p:cNvPr>
          <p:cNvSpPr txBox="1">
            <a:spLocks noChangeArrowheads="1"/>
          </p:cNvSpPr>
          <p:nvPr/>
        </p:nvSpPr>
        <p:spPr bwMode="auto">
          <a:xfrm>
            <a:off x="3046413" y="0"/>
            <a:ext cx="6262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04" tIns="60907" rIns="121804" bIns="60907">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1" i="1" u="sng"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Prologue - Hebrews 1:1-4 (NASB)</a:t>
            </a:r>
          </a:p>
        </p:txBody>
      </p:sp>
      <p:sp>
        <p:nvSpPr>
          <p:cNvPr id="14" name="Rounded Rectangle 13">
            <a:extLst>
              <a:ext uri="{FF2B5EF4-FFF2-40B4-BE49-F238E27FC236}">
                <a16:creationId xmlns:a16="http://schemas.microsoft.com/office/drawing/2014/main" id="{D7D61816-9C9C-5617-944E-FC1DB3230A12}"/>
              </a:ext>
            </a:extLst>
          </p:cNvPr>
          <p:cNvSpPr>
            <a:spLocks noChangeArrowheads="1"/>
          </p:cNvSpPr>
          <p:nvPr/>
        </p:nvSpPr>
        <p:spPr bwMode="auto">
          <a:xfrm>
            <a:off x="6197600" y="3124200"/>
            <a:ext cx="1828800" cy="355600"/>
          </a:xfrm>
          <a:prstGeom prst="roundRect">
            <a:avLst>
              <a:gd name="adj" fmla="val 16667"/>
            </a:avLst>
          </a:prstGeom>
          <a:solidFill>
            <a:srgbClr val="FFFF00"/>
          </a:solidFill>
          <a:ln w="28575" algn="ctr">
            <a:solidFill>
              <a:srgbClr val="FFFF00"/>
            </a:solidFill>
            <a:round/>
            <a:headEnd/>
            <a:tailEnd/>
          </a:ln>
        </p:spPr>
        <p:txBody>
          <a:bodyPr lIns="121804" tIns="60907" rIns="121804" bIns="60907"/>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694" name="TextBox 8">
            <a:extLst>
              <a:ext uri="{FF2B5EF4-FFF2-40B4-BE49-F238E27FC236}">
                <a16:creationId xmlns:a16="http://schemas.microsoft.com/office/drawing/2014/main" id="{5F94D40C-6C24-9FAD-FCAE-E9E16D8FE992}"/>
              </a:ext>
            </a:extLst>
          </p:cNvPr>
          <p:cNvSpPr txBox="1">
            <a:spLocks noChangeArrowheads="1"/>
          </p:cNvSpPr>
          <p:nvPr/>
        </p:nvSpPr>
        <p:spPr bwMode="auto">
          <a:xfrm>
            <a:off x="3048000" y="584200"/>
            <a:ext cx="65579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3" tIns="60923" rIns="121833" bIns="60923">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The  Preeminent Son – God’s Greatest Spokesman </a:t>
            </a:r>
          </a:p>
        </p:txBody>
      </p:sp>
      <p:cxnSp>
        <p:nvCxnSpPr>
          <p:cNvPr id="22" name="Straight Connector 21">
            <a:extLst>
              <a:ext uri="{FF2B5EF4-FFF2-40B4-BE49-F238E27FC236}">
                <a16:creationId xmlns:a16="http://schemas.microsoft.com/office/drawing/2014/main" id="{5E663D8A-DC8E-002C-7559-EF7B6FBE5B4B}"/>
              </a:ext>
            </a:extLst>
          </p:cNvPr>
          <p:cNvCxnSpPr>
            <a:cxnSpLocks noChangeShapeType="1"/>
          </p:cNvCxnSpPr>
          <p:nvPr/>
        </p:nvCxnSpPr>
        <p:spPr bwMode="auto">
          <a:xfrm>
            <a:off x="8636000" y="3022600"/>
            <a:ext cx="1625600" cy="0"/>
          </a:xfrm>
          <a:prstGeom prst="line">
            <a:avLst/>
          </a:prstGeom>
          <a:noFill/>
          <a:ln w="38100" algn="ctr">
            <a:solidFill>
              <a:srgbClr val="156082"/>
            </a:solidFill>
            <a:round/>
            <a:headEnd/>
            <a:tailEnd/>
          </a:ln>
          <a:extLst>
            <a:ext uri="{909E8E84-426E-40DD-AFC4-6F175D3DCCD1}">
              <a14:hiddenFill xmlns:a14="http://schemas.microsoft.com/office/drawing/2010/main">
                <a:noFill/>
              </a14:hiddenFill>
            </a:ext>
          </a:extLst>
        </p:spPr>
      </p:cxnSp>
      <p:sp>
        <p:nvSpPr>
          <p:cNvPr id="2" name="Rounded Rectangular Callout 18">
            <a:extLst>
              <a:ext uri="{FF2B5EF4-FFF2-40B4-BE49-F238E27FC236}">
                <a16:creationId xmlns:a16="http://schemas.microsoft.com/office/drawing/2014/main" id="{ABE46994-EABD-18FF-E784-6F520ABB1170}"/>
              </a:ext>
            </a:extLst>
          </p:cNvPr>
          <p:cNvSpPr>
            <a:spLocks noChangeArrowheads="1"/>
          </p:cNvSpPr>
          <p:nvPr/>
        </p:nvSpPr>
        <p:spPr bwMode="auto">
          <a:xfrm>
            <a:off x="617537" y="5197737"/>
            <a:ext cx="10855325" cy="660400"/>
          </a:xfrm>
          <a:prstGeom prst="wedgeRoundRectCallout">
            <a:avLst>
              <a:gd name="adj1" fmla="val 468"/>
              <a:gd name="adj2" fmla="val 44796"/>
              <a:gd name="adj3" fmla="val 16667"/>
            </a:avLst>
          </a:prstGeom>
          <a:solidFill>
            <a:srgbClr val="FFFF00"/>
          </a:solidFill>
          <a:ln w="22225" algn="ctr">
            <a:solidFill>
              <a:srgbClr val="FF0000"/>
            </a:solidFill>
            <a:round/>
            <a:headEnd/>
            <a:tailEnd/>
          </a:ln>
        </p:spPr>
        <p:txBody>
          <a:bodyPr lIns="121833" tIns="60923" rIns="121833" bIns="60923"/>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Do we only need to focus on the words of Jesus (red letters)?</a:t>
            </a:r>
          </a:p>
        </p:txBody>
      </p:sp>
      <p:sp>
        <p:nvSpPr>
          <p:cNvPr id="114697" name="TextBox 2">
            <a:extLst>
              <a:ext uri="{FF2B5EF4-FFF2-40B4-BE49-F238E27FC236}">
                <a16:creationId xmlns:a16="http://schemas.microsoft.com/office/drawing/2014/main" id="{40AE846F-A231-480B-700E-18EC53E0D596}"/>
              </a:ext>
            </a:extLst>
          </p:cNvPr>
          <p:cNvSpPr txBox="1">
            <a:spLocks noChangeArrowheads="1"/>
          </p:cNvSpPr>
          <p:nvPr/>
        </p:nvSpPr>
        <p:spPr bwMode="auto">
          <a:xfrm>
            <a:off x="406400" y="2006600"/>
            <a:ext cx="1127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4" tIns="60907" rIns="121804" bIns="60907">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God, after He spoke long ago to the fathers in the prophets in many portions and in many ways, </a:t>
            </a:r>
            <a:r>
              <a:rPr kumimoji="0" lang="en-US" altLang="en-US" sz="3200" b="0" i="0" u="none" strike="noStrike" kern="1200" cap="none" spc="0" normalizeH="0" baseline="30000" noProof="0" dirty="0">
                <a:ln>
                  <a:noFill/>
                </a:ln>
                <a:solidFill>
                  <a:prstClr val="black"/>
                </a:solidFill>
                <a:effectLst/>
                <a:uLnTx/>
                <a:uFillTx/>
                <a:latin typeface="Cambria" panose="02040503050406030204" pitchFamily="18" charset="0"/>
                <a:ea typeface="+mn-ea"/>
                <a:cs typeface="Arial" panose="020B0604020202020204" pitchFamily="34" charset="0"/>
              </a:rPr>
              <a:t>2 </a:t>
            </a: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in these last days has spoken to us in His Son, </a:t>
            </a: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C7E51A30-EC5C-B2CF-0675-8699E98836FD}"/>
              </a:ext>
            </a:extLst>
          </p:cNvPr>
          <p:cNvSpPr>
            <a:spLocks noGrp="1" noChangeArrowheads="1"/>
          </p:cNvSpPr>
          <p:nvPr>
            <p:ph type="title" idx="4294967295"/>
          </p:nvPr>
        </p:nvSpPr>
        <p:spPr>
          <a:xfrm>
            <a:off x="2743200" y="152400"/>
            <a:ext cx="7467600" cy="1143000"/>
          </a:xfrm>
        </p:spPr>
        <p:txBody>
          <a:bodyPr/>
          <a:lstStyle/>
          <a:p>
            <a:r>
              <a:rPr lang="en-US" altLang="en-US"/>
              <a:t>Judas has special insight</a:t>
            </a:r>
            <a:endParaRPr lang="en-US" altLang="en-US" sz="3200"/>
          </a:p>
        </p:txBody>
      </p:sp>
      <p:sp>
        <p:nvSpPr>
          <p:cNvPr id="137219" name="Rectangle 3">
            <a:extLst>
              <a:ext uri="{FF2B5EF4-FFF2-40B4-BE49-F238E27FC236}">
                <a16:creationId xmlns:a16="http://schemas.microsoft.com/office/drawing/2014/main" id="{E207DF8B-F7F3-CF37-B957-4CA86F30C2ED}"/>
              </a:ext>
            </a:extLst>
          </p:cNvPr>
          <p:cNvSpPr>
            <a:spLocks noGrp="1" noChangeArrowheads="1"/>
          </p:cNvSpPr>
          <p:nvPr>
            <p:ph type="body" idx="4294967295"/>
          </p:nvPr>
        </p:nvSpPr>
        <p:spPr>
          <a:xfrm>
            <a:off x="1696453" y="1447800"/>
            <a:ext cx="10214810" cy="4297363"/>
          </a:xfrm>
        </p:spPr>
        <p:txBody>
          <a:bodyPr/>
          <a:lstStyle/>
          <a:p>
            <a:pPr>
              <a:lnSpc>
                <a:spcPct val="80000"/>
              </a:lnSpc>
              <a:spcAft>
                <a:spcPct val="80000"/>
              </a:spcAft>
            </a:pPr>
            <a:r>
              <a:rPr lang="en-US" altLang="en-US" sz="2600" dirty="0"/>
              <a:t>‘… Judas [said] to [Jesus], </a:t>
            </a:r>
            <a:r>
              <a:rPr lang="en-US" altLang="en-US" sz="2600" u="sng" dirty="0"/>
              <a:t>“I know who you are and where you have come from. </a:t>
            </a:r>
            <a:r>
              <a:rPr lang="en-US" altLang="en-US" sz="2600" dirty="0"/>
              <a:t>You are from the immortal realm of </a:t>
            </a:r>
            <a:r>
              <a:rPr lang="en-US" altLang="en-US" sz="2600" dirty="0" err="1"/>
              <a:t>Barbelo</a:t>
            </a:r>
            <a:r>
              <a:rPr lang="en-US" altLang="en-US" sz="2600" dirty="0"/>
              <a:t>. And I am not worthy to utter the name of the one who has sent you.”’     					</a:t>
            </a:r>
          </a:p>
          <a:p>
            <a:pPr>
              <a:lnSpc>
                <a:spcPct val="80000"/>
              </a:lnSpc>
              <a:spcAft>
                <a:spcPct val="80000"/>
              </a:spcAft>
            </a:pPr>
            <a:r>
              <a:rPr lang="en-US" altLang="en-US" sz="2600" dirty="0"/>
              <a:t>“Knowing that </a:t>
            </a:r>
            <a:r>
              <a:rPr lang="en-US" altLang="en-US" sz="2600" b="1" dirty="0"/>
              <a:t>Judas</a:t>
            </a:r>
            <a:r>
              <a:rPr lang="en-US" altLang="en-US" sz="2600" dirty="0"/>
              <a:t> was reflecting on something that was exalted, Jesus said to him, “</a:t>
            </a:r>
            <a:r>
              <a:rPr lang="en-US" altLang="en-US" sz="2600" u="sng" dirty="0"/>
              <a:t>Step away from the others and I shall tell you the mysteries of the kingdom</a:t>
            </a:r>
            <a:r>
              <a:rPr lang="en-US" altLang="en-US" sz="2600" dirty="0"/>
              <a:t>.” </a:t>
            </a:r>
          </a:p>
          <a:p>
            <a:pPr>
              <a:lnSpc>
                <a:spcPct val="80000"/>
              </a:lnSpc>
              <a:spcAft>
                <a:spcPct val="80000"/>
              </a:spcAft>
              <a:buFontTx/>
              <a:buNone/>
            </a:pPr>
            <a:endParaRPr lang="en-US" altLang="en-US" sz="2600" dirty="0"/>
          </a:p>
        </p:txBody>
      </p:sp>
      <p:pic>
        <p:nvPicPr>
          <p:cNvPr id="187396" name="Picture 5" descr="Image:Kodeks IV NagHammadi.jpg">
            <a:hlinkClick r:id="rId3"/>
            <a:extLst>
              <a:ext uri="{FF2B5EF4-FFF2-40B4-BE49-F238E27FC236}">
                <a16:creationId xmlns:a16="http://schemas.microsoft.com/office/drawing/2014/main" id="{2F8E53A5-AEA7-F9EB-CA01-74FA63A0B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172453" y="198437"/>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087BB22-9F26-CB91-CD6F-4E5441D73EEF}"/>
              </a:ext>
            </a:extLst>
          </p:cNvPr>
          <p:cNvSpPr>
            <a:spLocks noGrp="1" noChangeArrowheads="1"/>
          </p:cNvSpPr>
          <p:nvPr>
            <p:ph type="title" idx="4294967295"/>
          </p:nvPr>
        </p:nvSpPr>
        <p:spPr>
          <a:xfrm>
            <a:off x="2667000" y="274638"/>
            <a:ext cx="8001000" cy="1143000"/>
          </a:xfrm>
        </p:spPr>
        <p:txBody>
          <a:bodyPr>
            <a:normAutofit fontScale="90000"/>
          </a:bodyPr>
          <a:lstStyle/>
          <a:p>
            <a:r>
              <a:rPr lang="en-US" altLang="en-US" sz="4000"/>
              <a:t>Three key facts about these “Hidden, Early Christian Gospels”</a:t>
            </a:r>
          </a:p>
        </p:txBody>
      </p:sp>
      <p:sp>
        <p:nvSpPr>
          <p:cNvPr id="82947" name="Rectangle 3">
            <a:extLst>
              <a:ext uri="{FF2B5EF4-FFF2-40B4-BE49-F238E27FC236}">
                <a16:creationId xmlns:a16="http://schemas.microsoft.com/office/drawing/2014/main" id="{7E5FBD77-6E79-4ACC-4F46-C085EBA878EF}"/>
              </a:ext>
            </a:extLst>
          </p:cNvPr>
          <p:cNvSpPr>
            <a:spLocks noGrp="1" noChangeArrowheads="1"/>
          </p:cNvSpPr>
          <p:nvPr>
            <p:ph type="body" idx="4294967295"/>
          </p:nvPr>
        </p:nvSpPr>
        <p:spPr>
          <a:xfrm>
            <a:off x="2895600" y="1828800"/>
            <a:ext cx="7772400" cy="685800"/>
          </a:xfrm>
        </p:spPr>
        <p:txBody>
          <a:bodyPr/>
          <a:lstStyle/>
          <a:p>
            <a:pPr marL="609600" indent="-609600">
              <a:buFontTx/>
              <a:buAutoNum type="arabicPeriod"/>
            </a:pPr>
            <a:r>
              <a:rPr lang="en-US" altLang="en-US"/>
              <a:t>They were not “hidden” (not unknown)</a:t>
            </a:r>
          </a:p>
        </p:txBody>
      </p:sp>
      <p:pic>
        <p:nvPicPr>
          <p:cNvPr id="189444" name="Picture 5" descr="Image:Kodeks IV NagHammadi.jpg">
            <a:hlinkClick r:id="rId3"/>
            <a:extLst>
              <a:ext uri="{FF2B5EF4-FFF2-40B4-BE49-F238E27FC236}">
                <a16:creationId xmlns:a16="http://schemas.microsoft.com/office/drawing/2014/main" id="{5D43DA37-75F1-356D-25AD-CF675691A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1676400" y="228600"/>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079D5814-8A3B-FD79-696B-5528CDF95FC1}"/>
              </a:ext>
            </a:extLst>
          </p:cNvPr>
          <p:cNvSpPr>
            <a:spLocks noGrp="1" noChangeArrowheads="1"/>
          </p:cNvSpPr>
          <p:nvPr>
            <p:ph type="title"/>
          </p:nvPr>
        </p:nvSpPr>
        <p:spPr>
          <a:xfrm>
            <a:off x="1765005" y="198437"/>
            <a:ext cx="10139916" cy="586599"/>
          </a:xfrm>
        </p:spPr>
        <p:txBody>
          <a:bodyPr>
            <a:normAutofit fontScale="90000"/>
          </a:bodyPr>
          <a:lstStyle/>
          <a:p>
            <a:r>
              <a:rPr lang="en-US" altLang="en-US" sz="4000" dirty="0"/>
              <a:t>There were, in fact, “New Discoveries”</a:t>
            </a:r>
          </a:p>
        </p:txBody>
      </p:sp>
      <p:sp>
        <p:nvSpPr>
          <p:cNvPr id="67587" name="Rectangle 3">
            <a:extLst>
              <a:ext uri="{FF2B5EF4-FFF2-40B4-BE49-F238E27FC236}">
                <a16:creationId xmlns:a16="http://schemas.microsoft.com/office/drawing/2014/main" id="{7058ACBB-E10A-2892-B7CF-55D57F004753}"/>
              </a:ext>
            </a:extLst>
          </p:cNvPr>
          <p:cNvSpPr>
            <a:spLocks noGrp="1" noChangeArrowheads="1"/>
          </p:cNvSpPr>
          <p:nvPr>
            <p:ph type="body" idx="1"/>
          </p:nvPr>
        </p:nvSpPr>
        <p:spPr>
          <a:xfrm>
            <a:off x="2895600" y="925918"/>
            <a:ext cx="7315200" cy="1295400"/>
          </a:xfrm>
        </p:spPr>
        <p:txBody>
          <a:bodyPr/>
          <a:lstStyle/>
          <a:p>
            <a:pPr>
              <a:spcAft>
                <a:spcPct val="100000"/>
              </a:spcAft>
            </a:pPr>
            <a:r>
              <a:rPr lang="en-US" altLang="en-US" sz="2400" dirty="0"/>
              <a:t>The Gospel of Thomas is a 4</a:t>
            </a:r>
            <a:r>
              <a:rPr lang="en-US" altLang="en-US" sz="2400" baseline="30000" dirty="0"/>
              <a:t>th</a:t>
            </a:r>
            <a:r>
              <a:rPr lang="en-US" altLang="en-US" sz="2400" dirty="0"/>
              <a:t> Century Coptic text discovered 1945 near Nag Hammadi .</a:t>
            </a:r>
          </a:p>
          <a:p>
            <a:pPr lvl="1" eaLnBrk="1" hangingPunct="1">
              <a:spcBef>
                <a:spcPct val="0"/>
              </a:spcBef>
              <a:buFontTx/>
              <a:buNone/>
            </a:pPr>
            <a:endParaRPr lang="en-US" altLang="en-US" sz="2400" dirty="0"/>
          </a:p>
          <a:p>
            <a:pPr>
              <a:spcAft>
                <a:spcPct val="100000"/>
              </a:spcAft>
            </a:pPr>
            <a:endParaRPr lang="en-US" altLang="en-US" sz="2400" dirty="0"/>
          </a:p>
        </p:txBody>
      </p:sp>
      <p:pic>
        <p:nvPicPr>
          <p:cNvPr id="191492" name="Picture 5" descr="Image:Kodeks IV NagHammadi.jpg">
            <a:hlinkClick r:id="rId3"/>
            <a:extLst>
              <a:ext uri="{FF2B5EF4-FFF2-40B4-BE49-F238E27FC236}">
                <a16:creationId xmlns:a16="http://schemas.microsoft.com/office/drawing/2014/main" id="{1E2EE910-F455-9587-CF2E-B45B1C725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287079" y="198437"/>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A Brief Introduction To The Nag Hammadi Texts. | Daniel Schnee">
            <a:extLst>
              <a:ext uri="{FF2B5EF4-FFF2-40B4-BE49-F238E27FC236}">
                <a16:creationId xmlns:a16="http://schemas.microsoft.com/office/drawing/2014/main" id="{CCEA954A-D1E2-5834-FB17-2C22CC962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599" y="1942915"/>
            <a:ext cx="7067107" cy="42049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8FE6E35B-9C57-C525-2BCD-4EEFBE61A573}"/>
              </a:ext>
            </a:extLst>
          </p:cNvPr>
          <p:cNvSpPr>
            <a:spLocks noGrp="1" noChangeArrowheads="1"/>
          </p:cNvSpPr>
          <p:nvPr>
            <p:ph type="title" idx="4294967295"/>
          </p:nvPr>
        </p:nvSpPr>
        <p:spPr>
          <a:xfrm>
            <a:off x="1900989" y="274638"/>
            <a:ext cx="9589169" cy="1143000"/>
          </a:xfrm>
        </p:spPr>
        <p:txBody>
          <a:bodyPr>
            <a:normAutofit/>
          </a:bodyPr>
          <a:lstStyle/>
          <a:p>
            <a:r>
              <a:rPr lang="en-US" altLang="en-US" sz="4000" dirty="0"/>
              <a:t>There were, in fact, “New Discoveries”</a:t>
            </a:r>
          </a:p>
        </p:txBody>
      </p:sp>
      <p:sp>
        <p:nvSpPr>
          <p:cNvPr id="67587" name="Rectangle 3">
            <a:extLst>
              <a:ext uri="{FF2B5EF4-FFF2-40B4-BE49-F238E27FC236}">
                <a16:creationId xmlns:a16="http://schemas.microsoft.com/office/drawing/2014/main" id="{FAFED3A2-F67C-923E-5D38-77AA82D0254A}"/>
              </a:ext>
            </a:extLst>
          </p:cNvPr>
          <p:cNvSpPr>
            <a:spLocks noGrp="1" noChangeArrowheads="1"/>
          </p:cNvSpPr>
          <p:nvPr>
            <p:ph type="body" idx="4294967295"/>
          </p:nvPr>
        </p:nvSpPr>
        <p:spPr>
          <a:xfrm>
            <a:off x="1780673" y="1524000"/>
            <a:ext cx="9793705" cy="5181600"/>
          </a:xfrm>
        </p:spPr>
        <p:txBody>
          <a:bodyPr/>
          <a:lstStyle/>
          <a:p>
            <a:pPr>
              <a:spcAft>
                <a:spcPct val="100000"/>
              </a:spcAft>
            </a:pPr>
            <a:r>
              <a:rPr lang="en-US" altLang="en-US" sz="2800" dirty="0"/>
              <a:t>The </a:t>
            </a:r>
            <a:r>
              <a:rPr lang="en-US" altLang="en-US" sz="2800" i="1" dirty="0"/>
              <a:t>Gospel of Thomas</a:t>
            </a:r>
            <a:r>
              <a:rPr lang="en-US" altLang="en-US" sz="2800" dirty="0"/>
              <a:t> is a 4</a:t>
            </a:r>
            <a:r>
              <a:rPr lang="en-US" altLang="en-US" sz="2800" baseline="30000" dirty="0"/>
              <a:t>th</a:t>
            </a:r>
            <a:r>
              <a:rPr lang="en-US" altLang="en-US" sz="2800" dirty="0"/>
              <a:t> Century Coptic text discovered 1945 near Nag Hammadi .</a:t>
            </a:r>
          </a:p>
          <a:p>
            <a:r>
              <a:rPr lang="en-US" altLang="en-US" sz="2800" dirty="0"/>
              <a:t>The </a:t>
            </a:r>
            <a:r>
              <a:rPr lang="en-US" altLang="en-US" sz="2800" i="1" dirty="0"/>
              <a:t>Gospel of Judas</a:t>
            </a:r>
            <a:r>
              <a:rPr lang="en-US" altLang="en-US" sz="2800" dirty="0"/>
              <a:t> is a late 3rd Century, Coptic text found 1970's. </a:t>
            </a:r>
          </a:p>
          <a:p>
            <a:pPr lvl="1"/>
            <a:r>
              <a:rPr lang="en-US" altLang="en-US" dirty="0"/>
              <a:t>Languished on antiquities market for decades.</a:t>
            </a:r>
          </a:p>
          <a:p>
            <a:pPr lvl="1"/>
            <a:r>
              <a:rPr lang="en-US" altLang="en-US" dirty="0"/>
              <a:t>Published by National Geographic Society in 2006, with huge marketing blitz!</a:t>
            </a:r>
          </a:p>
          <a:p>
            <a:pPr lvl="1" eaLnBrk="1" hangingPunct="1">
              <a:spcBef>
                <a:spcPct val="0"/>
              </a:spcBef>
              <a:buFontTx/>
              <a:buNone/>
            </a:pPr>
            <a:endParaRPr lang="en-US" altLang="en-US" dirty="0"/>
          </a:p>
          <a:p>
            <a:pPr>
              <a:spcAft>
                <a:spcPct val="100000"/>
              </a:spcAft>
            </a:pPr>
            <a:endParaRPr lang="en-US" altLang="en-US" sz="2800" dirty="0"/>
          </a:p>
        </p:txBody>
      </p:sp>
      <p:pic>
        <p:nvPicPr>
          <p:cNvPr id="193540" name="Picture 5" descr="Image:Kodeks IV NagHammadi.jpg">
            <a:hlinkClick r:id="rId3"/>
            <a:extLst>
              <a:ext uri="{FF2B5EF4-FFF2-40B4-BE49-F238E27FC236}">
                <a16:creationId xmlns:a16="http://schemas.microsoft.com/office/drawing/2014/main" id="{9DBAB340-BEDF-34F1-22FB-B5C0885B1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381000" y="274638"/>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82941C66-21EC-423B-C677-E433F209BBA7}"/>
              </a:ext>
            </a:extLst>
          </p:cNvPr>
          <p:cNvSpPr>
            <a:spLocks noGrp="1" noChangeArrowheads="1"/>
          </p:cNvSpPr>
          <p:nvPr>
            <p:ph type="title" idx="4294967295"/>
          </p:nvPr>
        </p:nvSpPr>
        <p:spPr>
          <a:xfrm>
            <a:off x="425302" y="0"/>
            <a:ext cx="11568224" cy="1143000"/>
          </a:xfrm>
        </p:spPr>
        <p:txBody>
          <a:bodyPr>
            <a:normAutofit fontScale="90000"/>
          </a:bodyPr>
          <a:lstStyle/>
          <a:p>
            <a:pPr marL="342900" indent="-342900"/>
            <a:br>
              <a:rPr lang="en-US" altLang="en-US" sz="3600" dirty="0"/>
            </a:br>
            <a:r>
              <a:rPr lang="en-US" altLang="en-US" sz="3600" dirty="0"/>
              <a:t>However, The </a:t>
            </a:r>
            <a:r>
              <a:rPr lang="en-US" altLang="en-US" sz="3600" i="1" dirty="0"/>
              <a:t>Gospel of</a:t>
            </a:r>
            <a:r>
              <a:rPr lang="en-US" altLang="en-US" sz="3600" dirty="0"/>
              <a:t> </a:t>
            </a:r>
            <a:r>
              <a:rPr lang="en-US" altLang="en-US" sz="3600" i="1" dirty="0"/>
              <a:t>Judas</a:t>
            </a:r>
            <a:r>
              <a:rPr lang="en-US" altLang="en-US" sz="3600" dirty="0"/>
              <a:t> and </a:t>
            </a:r>
            <a:r>
              <a:rPr lang="en-US" altLang="en-US" sz="3600" i="1" dirty="0"/>
              <a:t>Thomas </a:t>
            </a:r>
            <a:r>
              <a:rPr lang="en-US" altLang="en-US" sz="3600" dirty="0"/>
              <a:t>were known &amp; rejected by early Church leaders in the 200’s</a:t>
            </a:r>
          </a:p>
        </p:txBody>
      </p:sp>
      <p:sp>
        <p:nvSpPr>
          <p:cNvPr id="52227" name="Rectangle 3">
            <a:extLst>
              <a:ext uri="{FF2B5EF4-FFF2-40B4-BE49-F238E27FC236}">
                <a16:creationId xmlns:a16="http://schemas.microsoft.com/office/drawing/2014/main" id="{8AA9B150-A752-6784-6E82-B45CC9F6B16B}"/>
              </a:ext>
            </a:extLst>
          </p:cNvPr>
          <p:cNvSpPr>
            <a:spLocks noGrp="1" noChangeArrowheads="1"/>
          </p:cNvSpPr>
          <p:nvPr>
            <p:ph type="body" idx="4294967295"/>
          </p:nvPr>
        </p:nvSpPr>
        <p:spPr>
          <a:xfrm>
            <a:off x="547577" y="1954619"/>
            <a:ext cx="11323674" cy="5638800"/>
          </a:xfrm>
        </p:spPr>
        <p:txBody>
          <a:bodyPr/>
          <a:lstStyle/>
          <a:p>
            <a:pPr lvl="1">
              <a:lnSpc>
                <a:spcPct val="110000"/>
              </a:lnSpc>
              <a:buFont typeface="Wingdings" panose="05000000000000000000" pitchFamily="2" charset="2"/>
              <a:buNone/>
            </a:pPr>
            <a:r>
              <a:rPr lang="en-US" altLang="en-US" dirty="0"/>
              <a:t>   “</a:t>
            </a:r>
            <a:r>
              <a:rPr lang="en-US" altLang="en-US" u="sng" dirty="0"/>
              <a:t>They declare that </a:t>
            </a:r>
            <a:r>
              <a:rPr lang="en-US" altLang="en-US" b="1" u="sng" dirty="0"/>
              <a:t>Judas</a:t>
            </a:r>
            <a:r>
              <a:rPr lang="en-US" altLang="en-US" u="sng" dirty="0"/>
              <a:t> the traitor was thoroughly acquainted with these things, and that he alone, knowing the truth as no others did, accomplished the mystery of the betrayal</a:t>
            </a:r>
            <a:r>
              <a:rPr lang="en-US" altLang="en-US" dirty="0"/>
              <a:t>; by him all things, both earthly and heavenly, were thus thrown into confusion. </a:t>
            </a:r>
            <a:r>
              <a:rPr lang="en-US" altLang="en-US" u="sng" dirty="0"/>
              <a:t>They produce a fictitious history of this kind, which they style the </a:t>
            </a:r>
            <a:r>
              <a:rPr lang="en-US" altLang="en-US" b="1" u="sng" dirty="0"/>
              <a:t>Gospel of Judas</a:t>
            </a:r>
            <a:r>
              <a:rPr lang="en-US" altLang="en-US" dirty="0"/>
              <a:t>.”</a:t>
            </a:r>
            <a:endParaRPr lang="en-US" altLang="en-US" sz="3100" dirty="0"/>
          </a:p>
          <a:p>
            <a:pPr lvl="1" algn="r">
              <a:lnSpc>
                <a:spcPct val="110000"/>
              </a:lnSpc>
              <a:buFont typeface="Wingdings" panose="05000000000000000000" pitchFamily="2" charset="2"/>
              <a:buNone/>
            </a:pPr>
            <a:r>
              <a:rPr lang="en-US" altLang="en-US" sz="2400" dirty="0"/>
              <a:t>(Irenaeus, </a:t>
            </a:r>
            <a:r>
              <a:rPr lang="en-US" altLang="en-US" sz="2400" i="1" dirty="0"/>
              <a:t>Against Heresies</a:t>
            </a:r>
            <a:r>
              <a:rPr lang="en-US" altLang="en-US" sz="2400" dirty="0"/>
              <a:t>, I.30, circa 180 AD)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41C2408D-E216-3008-EE80-D78147728B80}"/>
              </a:ext>
            </a:extLst>
          </p:cNvPr>
          <p:cNvSpPr>
            <a:spLocks noGrp="1" noChangeArrowheads="1"/>
          </p:cNvSpPr>
          <p:nvPr>
            <p:ph type="title" idx="4294967295"/>
          </p:nvPr>
        </p:nvSpPr>
        <p:spPr>
          <a:xfrm>
            <a:off x="191386" y="242740"/>
            <a:ext cx="11430000" cy="1143000"/>
          </a:xfrm>
        </p:spPr>
        <p:txBody>
          <a:bodyPr>
            <a:normAutofit fontScale="90000"/>
          </a:bodyPr>
          <a:lstStyle/>
          <a:p>
            <a:r>
              <a:rPr lang="en-US" altLang="en-US" sz="4000" dirty="0"/>
              <a:t>Three key facts about these “Hidden, Early Christian Gospels”</a:t>
            </a:r>
          </a:p>
        </p:txBody>
      </p:sp>
      <p:sp>
        <p:nvSpPr>
          <p:cNvPr id="96259" name="Rectangle 3">
            <a:extLst>
              <a:ext uri="{FF2B5EF4-FFF2-40B4-BE49-F238E27FC236}">
                <a16:creationId xmlns:a16="http://schemas.microsoft.com/office/drawing/2014/main" id="{D1214B03-998F-FF6A-5F5E-726D498325E6}"/>
              </a:ext>
            </a:extLst>
          </p:cNvPr>
          <p:cNvSpPr>
            <a:spLocks noGrp="1" noChangeArrowheads="1"/>
          </p:cNvSpPr>
          <p:nvPr>
            <p:ph type="body" idx="4294967295"/>
          </p:nvPr>
        </p:nvSpPr>
        <p:spPr>
          <a:xfrm>
            <a:off x="1522228" y="2030818"/>
            <a:ext cx="9939670" cy="4297363"/>
          </a:xfrm>
        </p:spPr>
        <p:txBody>
          <a:bodyPr/>
          <a:lstStyle/>
          <a:p>
            <a:pPr marL="609600" indent="-609600">
              <a:buFontTx/>
              <a:buAutoNum type="arabicPeriod"/>
            </a:pPr>
            <a:r>
              <a:rPr lang="en-US" altLang="en-US" dirty="0"/>
              <a:t>They were not “hidden” (not unknown)</a:t>
            </a:r>
          </a:p>
          <a:p>
            <a:pPr marL="609600" indent="-609600">
              <a:buFontTx/>
              <a:buNone/>
            </a:pPr>
            <a:endParaRPr lang="en-US" altLang="en-US" dirty="0"/>
          </a:p>
          <a:p>
            <a:pPr marL="609600" indent="-609600">
              <a:buFontTx/>
              <a:buNone/>
            </a:pPr>
            <a:endParaRPr lang="en-US" altLang="en-US" dirty="0"/>
          </a:p>
          <a:p>
            <a:pPr marL="609600" indent="-609600">
              <a:buFontTx/>
              <a:buAutoNum type="arabicPeriod" startAt="2"/>
            </a:pPr>
            <a:r>
              <a:rPr lang="en-US" altLang="en-US" dirty="0"/>
              <a:t>They were not “early Christian”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5" descr="timeline1">
            <a:extLst>
              <a:ext uri="{FF2B5EF4-FFF2-40B4-BE49-F238E27FC236}">
                <a16:creationId xmlns:a16="http://schemas.microsoft.com/office/drawing/2014/main" id="{37907C39-AA59-1F8A-5879-50E80C9053D4}"/>
              </a:ext>
            </a:extLst>
          </p:cNvPr>
          <p:cNvPicPr>
            <a:picLocks noChangeAspect="1" noChangeArrowheads="1"/>
          </p:cNvPicPr>
          <p:nvPr/>
        </p:nvPicPr>
        <p:blipFill>
          <a:blip r:embed="rId3">
            <a:lum bright="-10000" contrast="4000"/>
            <a:extLst>
              <a:ext uri="{28A0092B-C50C-407E-A947-70E740481C1C}">
                <a14:useLocalDpi xmlns:a14="http://schemas.microsoft.com/office/drawing/2010/main" val="0"/>
              </a:ext>
            </a:extLst>
          </a:blip>
          <a:srcRect l="5058" t="12021" r="43954" b="75000"/>
          <a:stretch>
            <a:fillRect/>
          </a:stretch>
        </p:blipFill>
        <p:spPr bwMode="auto">
          <a:xfrm>
            <a:off x="1524000" y="1295400"/>
            <a:ext cx="533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3" name="Picture 6" descr="timeline2">
            <a:extLst>
              <a:ext uri="{FF2B5EF4-FFF2-40B4-BE49-F238E27FC236}">
                <a16:creationId xmlns:a16="http://schemas.microsoft.com/office/drawing/2014/main" id="{8DED38BB-9A26-FDE3-D903-63A557DD863D}"/>
              </a:ext>
            </a:extLst>
          </p:cNvPr>
          <p:cNvPicPr>
            <a:picLocks noChangeAspect="1" noChangeArrowheads="1"/>
          </p:cNvPicPr>
          <p:nvPr/>
        </p:nvPicPr>
        <p:blipFill>
          <a:blip r:embed="rId4">
            <a:lum bright="-10000" contrast="4000"/>
            <a:extLst>
              <a:ext uri="{28A0092B-C50C-407E-A947-70E740481C1C}">
                <a14:useLocalDpi xmlns:a14="http://schemas.microsoft.com/office/drawing/2010/main" val="0"/>
              </a:ext>
            </a:extLst>
          </a:blip>
          <a:srcRect l="39169" t="37323" r="13292" b="49373"/>
          <a:stretch>
            <a:fillRect/>
          </a:stretch>
        </p:blipFill>
        <p:spPr bwMode="auto">
          <a:xfrm>
            <a:off x="5264150" y="3581400"/>
            <a:ext cx="5403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7">
            <a:extLst>
              <a:ext uri="{FF2B5EF4-FFF2-40B4-BE49-F238E27FC236}">
                <a16:creationId xmlns:a16="http://schemas.microsoft.com/office/drawing/2014/main" id="{8D319C05-E00D-65D4-8F85-B914F0866AA6}"/>
              </a:ext>
            </a:extLst>
          </p:cNvPr>
          <p:cNvSpPr>
            <a:spLocks noChangeShapeType="1"/>
          </p:cNvSpPr>
          <p:nvPr/>
        </p:nvSpPr>
        <p:spPr bwMode="auto">
          <a:xfrm>
            <a:off x="5181600" y="381000"/>
            <a:ext cx="0" cy="5867400"/>
          </a:xfrm>
          <a:prstGeom prst="line">
            <a:avLst/>
          </a:prstGeom>
          <a:noFill/>
          <a:ln w="31750">
            <a:solidFill>
              <a:schemeClr val="tx1"/>
            </a:solidFill>
            <a:round/>
            <a:headEnd/>
            <a:tailEnd/>
          </a:ln>
        </p:spPr>
        <p:txBody>
          <a:bodyPr/>
          <a:lstStyle/>
          <a:p>
            <a:pPr eaLnBrk="1" hangingPunct="1">
              <a:defRPr/>
            </a:pPr>
            <a:endParaRPr lang="en-US" sz="1800" b="0">
              <a:solidFill>
                <a:srgbClr val="000000"/>
              </a:solidFill>
              <a:cs typeface="+mn-cs"/>
            </a:endParaRPr>
          </a:p>
        </p:txBody>
      </p:sp>
      <p:sp>
        <p:nvSpPr>
          <p:cNvPr id="21509" name="AutoShape 8">
            <a:extLst>
              <a:ext uri="{FF2B5EF4-FFF2-40B4-BE49-F238E27FC236}">
                <a16:creationId xmlns:a16="http://schemas.microsoft.com/office/drawing/2014/main" id="{644898D6-B79B-C561-9C1A-A5B4292EB8E9}"/>
              </a:ext>
            </a:extLst>
          </p:cNvPr>
          <p:cNvSpPr>
            <a:spLocks noChangeArrowheads="1"/>
          </p:cNvSpPr>
          <p:nvPr/>
        </p:nvSpPr>
        <p:spPr bwMode="auto">
          <a:xfrm>
            <a:off x="2667000" y="4114800"/>
            <a:ext cx="1752600" cy="1676400"/>
          </a:xfrm>
          <a:prstGeom prst="leftArrow">
            <a:avLst>
              <a:gd name="adj1" fmla="val 50000"/>
              <a:gd name="adj2" fmla="val 26136"/>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b="0" dirty="0">
              <a:solidFill>
                <a:srgbClr val="000000"/>
              </a:solidFill>
              <a:highlight>
                <a:srgbClr val="FFFF00"/>
              </a:highlight>
              <a:cs typeface="+mn-cs"/>
            </a:endParaRPr>
          </a:p>
        </p:txBody>
      </p:sp>
      <p:sp>
        <p:nvSpPr>
          <p:cNvPr id="21510" name="AutoShape 9">
            <a:extLst>
              <a:ext uri="{FF2B5EF4-FFF2-40B4-BE49-F238E27FC236}">
                <a16:creationId xmlns:a16="http://schemas.microsoft.com/office/drawing/2014/main" id="{413634AB-6A6F-4E68-D937-AC31FB155939}"/>
              </a:ext>
            </a:extLst>
          </p:cNvPr>
          <p:cNvSpPr>
            <a:spLocks noChangeArrowheads="1"/>
          </p:cNvSpPr>
          <p:nvPr/>
        </p:nvSpPr>
        <p:spPr bwMode="auto">
          <a:xfrm rot="10800000">
            <a:off x="7620000" y="1447800"/>
            <a:ext cx="1752600" cy="1676400"/>
          </a:xfrm>
          <a:prstGeom prst="leftArrow">
            <a:avLst>
              <a:gd name="adj1" fmla="val 50000"/>
              <a:gd name="adj2" fmla="val 26136"/>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b="0">
              <a:solidFill>
                <a:srgbClr val="000000"/>
              </a:solidFill>
              <a:cs typeface="+mn-cs"/>
            </a:endParaRPr>
          </a:p>
        </p:txBody>
      </p:sp>
      <p:sp>
        <p:nvSpPr>
          <p:cNvPr id="21511" name="Text Box 10">
            <a:extLst>
              <a:ext uri="{FF2B5EF4-FFF2-40B4-BE49-F238E27FC236}">
                <a16:creationId xmlns:a16="http://schemas.microsoft.com/office/drawing/2014/main" id="{E5E4BE7E-D2D3-B5BD-02DD-3C84AE23D111}"/>
              </a:ext>
            </a:extLst>
          </p:cNvPr>
          <p:cNvSpPr txBox="1">
            <a:spLocks noChangeArrowheads="1"/>
          </p:cNvSpPr>
          <p:nvPr/>
        </p:nvSpPr>
        <p:spPr bwMode="auto">
          <a:xfrm>
            <a:off x="2819400" y="4648200"/>
            <a:ext cx="1676400" cy="64135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800">
                <a:solidFill>
                  <a:srgbClr val="000000"/>
                </a:solidFill>
                <a:cs typeface="+mn-cs"/>
              </a:rPr>
              <a:t>First Century A.D.</a:t>
            </a:r>
          </a:p>
        </p:txBody>
      </p:sp>
      <p:sp>
        <p:nvSpPr>
          <p:cNvPr id="21512" name="Text Box 11">
            <a:extLst>
              <a:ext uri="{FF2B5EF4-FFF2-40B4-BE49-F238E27FC236}">
                <a16:creationId xmlns:a16="http://schemas.microsoft.com/office/drawing/2014/main" id="{082D400A-C21D-AA83-7F9D-5FD7F3D83A08}"/>
              </a:ext>
            </a:extLst>
          </p:cNvPr>
          <p:cNvSpPr txBox="1">
            <a:spLocks noChangeArrowheads="1"/>
          </p:cNvSpPr>
          <p:nvPr/>
        </p:nvSpPr>
        <p:spPr bwMode="auto">
          <a:xfrm>
            <a:off x="7543800" y="1905000"/>
            <a:ext cx="1676400" cy="64135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800">
                <a:solidFill>
                  <a:srgbClr val="000000"/>
                </a:solidFill>
                <a:cs typeface="+mn-cs"/>
              </a:rPr>
              <a:t>Second Century A.D.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041E5498-23BD-AB43-1945-BB74E08DF51B}"/>
              </a:ext>
            </a:extLst>
          </p:cNvPr>
          <p:cNvSpPr>
            <a:spLocks noGrp="1" noChangeArrowheads="1"/>
          </p:cNvSpPr>
          <p:nvPr>
            <p:ph type="title" idx="4294967295"/>
          </p:nvPr>
        </p:nvSpPr>
        <p:spPr>
          <a:xfrm>
            <a:off x="2667000" y="274638"/>
            <a:ext cx="8001000" cy="1143000"/>
          </a:xfrm>
        </p:spPr>
        <p:txBody>
          <a:bodyPr>
            <a:normAutofit fontScale="90000"/>
          </a:bodyPr>
          <a:lstStyle/>
          <a:p>
            <a:r>
              <a:rPr lang="en-US" altLang="en-US" sz="4000"/>
              <a:t>Three key facts about these “Hidden, Early Christian Gospels”</a:t>
            </a:r>
          </a:p>
        </p:txBody>
      </p:sp>
      <p:sp>
        <p:nvSpPr>
          <p:cNvPr id="98307" name="Rectangle 3">
            <a:extLst>
              <a:ext uri="{FF2B5EF4-FFF2-40B4-BE49-F238E27FC236}">
                <a16:creationId xmlns:a16="http://schemas.microsoft.com/office/drawing/2014/main" id="{BC5561FC-4DDC-0ED3-5F89-519DBDC62F7E}"/>
              </a:ext>
            </a:extLst>
          </p:cNvPr>
          <p:cNvSpPr>
            <a:spLocks noGrp="1" noChangeArrowheads="1"/>
          </p:cNvSpPr>
          <p:nvPr>
            <p:ph type="body" idx="4294967295"/>
          </p:nvPr>
        </p:nvSpPr>
        <p:spPr>
          <a:xfrm>
            <a:off x="1752600" y="1945105"/>
            <a:ext cx="9918032" cy="4297363"/>
          </a:xfrm>
        </p:spPr>
        <p:txBody>
          <a:bodyPr>
            <a:normAutofit/>
          </a:bodyPr>
          <a:lstStyle/>
          <a:p>
            <a:pPr marL="609600" indent="-609600">
              <a:lnSpc>
                <a:spcPct val="80000"/>
              </a:lnSpc>
              <a:buFontTx/>
              <a:buAutoNum type="arabicPeriod"/>
            </a:pPr>
            <a:r>
              <a:rPr lang="en-US" altLang="en-US" sz="2800" dirty="0"/>
              <a:t>They were not “hidden” (not unknown)</a:t>
            </a:r>
          </a:p>
          <a:p>
            <a:pPr marL="609600" indent="-609600">
              <a:lnSpc>
                <a:spcPct val="80000"/>
              </a:lnSpc>
              <a:buFontTx/>
              <a:buNone/>
            </a:pPr>
            <a:endParaRPr lang="en-US" altLang="en-US" sz="2800" dirty="0"/>
          </a:p>
          <a:p>
            <a:pPr marL="609600" indent="-609600">
              <a:lnSpc>
                <a:spcPct val="80000"/>
              </a:lnSpc>
              <a:buFontTx/>
              <a:buNone/>
            </a:pPr>
            <a:endParaRPr lang="en-US" altLang="en-US" sz="2800" dirty="0"/>
          </a:p>
          <a:p>
            <a:pPr marL="609600" indent="-609600">
              <a:lnSpc>
                <a:spcPct val="80000"/>
              </a:lnSpc>
              <a:buFontTx/>
              <a:buAutoNum type="arabicPeriod" startAt="2"/>
            </a:pPr>
            <a:r>
              <a:rPr lang="en-US" altLang="en-US" sz="2800" dirty="0"/>
              <a:t>They were not “early Christian”</a:t>
            </a:r>
          </a:p>
          <a:p>
            <a:pPr marL="609600" indent="-609600">
              <a:lnSpc>
                <a:spcPct val="80000"/>
              </a:lnSpc>
              <a:buFontTx/>
              <a:buNone/>
            </a:pPr>
            <a:endParaRPr lang="en-US" altLang="en-US" sz="2800" dirty="0"/>
          </a:p>
          <a:p>
            <a:pPr marL="609600" indent="-609600">
              <a:lnSpc>
                <a:spcPct val="80000"/>
              </a:lnSpc>
              <a:buFontTx/>
              <a:buNone/>
            </a:pPr>
            <a:endParaRPr lang="en-US" altLang="en-US" sz="2800" dirty="0"/>
          </a:p>
          <a:p>
            <a:pPr marL="609600" indent="-609600">
              <a:lnSpc>
                <a:spcPct val="80000"/>
              </a:lnSpc>
              <a:buFontTx/>
              <a:buAutoNum type="arabicPeriod" startAt="3"/>
            </a:pPr>
            <a:r>
              <a:rPr lang="en-US" altLang="en-US" sz="2800" dirty="0"/>
              <a:t>They are not comparable to the New Testament Gospels </a:t>
            </a:r>
          </a:p>
          <a:p>
            <a:pPr marL="609600" indent="-609600">
              <a:lnSpc>
                <a:spcPct val="80000"/>
              </a:lnSpc>
              <a:buFontTx/>
              <a:buNone/>
            </a:pPr>
            <a:r>
              <a:rPr lang="en-US" altLang="en-US" sz="2800" dirty="0"/>
              <a:t>		(i.e., not realistic biographies of Jesus’ life, death, and </a:t>
            </a:r>
            <a:br>
              <a:rPr lang="en-US" altLang="en-US" sz="2800" dirty="0"/>
            </a:br>
            <a:r>
              <a:rPr lang="en-US" altLang="en-US" sz="2800" dirty="0"/>
              <a:t>   resurrection)</a:t>
            </a:r>
          </a:p>
        </p:txBody>
      </p:sp>
      <p:pic>
        <p:nvPicPr>
          <p:cNvPr id="205828" name="Picture 5" descr="Image:Kodeks IV NagHammadi.jpg">
            <a:hlinkClick r:id="rId3"/>
            <a:extLst>
              <a:ext uri="{FF2B5EF4-FFF2-40B4-BE49-F238E27FC236}">
                <a16:creationId xmlns:a16="http://schemas.microsoft.com/office/drawing/2014/main" id="{5627E4D1-A9C9-0FCB-59F5-2B34F1A55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280737" y="198437"/>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DA7CCD52-4564-B1BF-C96B-731D75D21C42}"/>
              </a:ext>
            </a:extLst>
          </p:cNvPr>
          <p:cNvSpPr>
            <a:spLocks noGrp="1" noChangeArrowheads="1"/>
          </p:cNvSpPr>
          <p:nvPr>
            <p:ph type="title" idx="4294967295"/>
          </p:nvPr>
        </p:nvSpPr>
        <p:spPr>
          <a:xfrm>
            <a:off x="2667000" y="274638"/>
            <a:ext cx="7086600" cy="555541"/>
          </a:xfrm>
        </p:spPr>
        <p:txBody>
          <a:bodyPr>
            <a:normAutofit fontScale="90000"/>
          </a:bodyPr>
          <a:lstStyle/>
          <a:p>
            <a:r>
              <a:rPr lang="en-US" altLang="en-US" dirty="0"/>
              <a:t>Bizarre Sayings</a:t>
            </a:r>
          </a:p>
        </p:txBody>
      </p:sp>
      <p:sp>
        <p:nvSpPr>
          <p:cNvPr id="97283" name="Rectangle 3">
            <a:extLst>
              <a:ext uri="{FF2B5EF4-FFF2-40B4-BE49-F238E27FC236}">
                <a16:creationId xmlns:a16="http://schemas.microsoft.com/office/drawing/2014/main" id="{B2130A44-73BA-E27A-86BC-C3D66C9500D7}"/>
              </a:ext>
            </a:extLst>
          </p:cNvPr>
          <p:cNvSpPr>
            <a:spLocks noGrp="1" noChangeArrowheads="1"/>
          </p:cNvSpPr>
          <p:nvPr>
            <p:ph type="body" idx="4294967295"/>
          </p:nvPr>
        </p:nvSpPr>
        <p:spPr>
          <a:xfrm>
            <a:off x="1251284" y="1155031"/>
            <a:ext cx="10840453" cy="5257800"/>
          </a:xfrm>
        </p:spPr>
        <p:txBody>
          <a:bodyPr>
            <a:normAutofit/>
          </a:bodyPr>
          <a:lstStyle/>
          <a:p>
            <a:pPr>
              <a:lnSpc>
                <a:spcPct val="80000"/>
              </a:lnSpc>
              <a:spcAft>
                <a:spcPts val="1800"/>
              </a:spcAft>
              <a:buFont typeface="Wingdings" panose="05000000000000000000" pitchFamily="2" charset="2"/>
              <a:buChar char="§"/>
            </a:pPr>
            <a:r>
              <a:rPr lang="en-US" altLang="en-US" sz="2800" dirty="0"/>
              <a:t>‘Jesus said, "Lucky is the lion that the human will eat, so that the lion becomes human. And foul is the human that the lion will eat, and the lion still will become human.”’ (</a:t>
            </a:r>
            <a:r>
              <a:rPr lang="en-US" altLang="en-US" sz="2800" i="1" dirty="0"/>
              <a:t>Gospel of Thomas</a:t>
            </a:r>
            <a:r>
              <a:rPr lang="en-US" altLang="en-US" sz="2800" dirty="0"/>
              <a:t>, 7)</a:t>
            </a:r>
          </a:p>
          <a:p>
            <a:pPr>
              <a:lnSpc>
                <a:spcPct val="80000"/>
              </a:lnSpc>
              <a:spcAft>
                <a:spcPts val="1800"/>
              </a:spcAft>
              <a:buFont typeface="Wingdings" panose="05000000000000000000" pitchFamily="2" charset="2"/>
              <a:buChar char="§"/>
            </a:pPr>
            <a:r>
              <a:rPr lang="en-US" altLang="en-US" sz="2800" dirty="0"/>
              <a:t>‘Simon Peter said to them, "Make Mary leave us, for females don't deserve life." </a:t>
            </a:r>
          </a:p>
          <a:p>
            <a:pPr>
              <a:lnSpc>
                <a:spcPct val="80000"/>
              </a:lnSpc>
              <a:spcAft>
                <a:spcPts val="1800"/>
              </a:spcAft>
              <a:buFont typeface="Wingdings" panose="05000000000000000000" pitchFamily="2" charset="2"/>
              <a:buChar char="§"/>
            </a:pPr>
            <a:r>
              <a:rPr lang="en-US" altLang="en-US" sz="2800" dirty="0"/>
              <a:t>Jesus said, "Look, I will guide her to make her male, so that she too may become a living spirit resembling you males. </a:t>
            </a:r>
          </a:p>
          <a:p>
            <a:pPr>
              <a:lnSpc>
                <a:spcPct val="80000"/>
              </a:lnSpc>
              <a:spcAft>
                <a:spcPts val="1800"/>
              </a:spcAft>
              <a:buFont typeface="Wingdings" panose="05000000000000000000" pitchFamily="2" charset="2"/>
              <a:buChar char="§"/>
            </a:pPr>
            <a:r>
              <a:rPr lang="en-US" altLang="en-US" sz="2800" dirty="0"/>
              <a:t>For every female who makes herself male will enter the kingdom of Heaven.”’ (</a:t>
            </a:r>
            <a:r>
              <a:rPr lang="en-US" altLang="en-US" sz="2800" i="1" dirty="0"/>
              <a:t>Gospel of Judas</a:t>
            </a:r>
            <a:r>
              <a:rPr lang="en-US" altLang="en-US" sz="2800" dirty="0"/>
              <a:t>, 114)</a:t>
            </a:r>
          </a:p>
          <a:p>
            <a:pPr>
              <a:lnSpc>
                <a:spcPct val="80000"/>
              </a:lnSpc>
              <a:spcAft>
                <a:spcPts val="1800"/>
              </a:spcAft>
              <a:buFont typeface="Wingdings" panose="05000000000000000000" pitchFamily="2" charset="2"/>
              <a:buNone/>
            </a:pPr>
            <a:endParaRPr lang="en-US" altLang="en-US" sz="2800" dirty="0"/>
          </a:p>
          <a:p>
            <a:pPr>
              <a:lnSpc>
                <a:spcPct val="80000"/>
              </a:lnSpc>
              <a:spcAft>
                <a:spcPts val="1800"/>
              </a:spcAft>
            </a:pPr>
            <a:endParaRPr lang="en-US" altLang="en-US" sz="2800" dirty="0"/>
          </a:p>
        </p:txBody>
      </p:sp>
      <p:pic>
        <p:nvPicPr>
          <p:cNvPr id="207876" name="Picture 5" descr="Image:Kodeks IV NagHammadi.jpg">
            <a:hlinkClick r:id="rId3"/>
            <a:extLst>
              <a:ext uri="{FF2B5EF4-FFF2-40B4-BE49-F238E27FC236}">
                <a16:creationId xmlns:a16="http://schemas.microsoft.com/office/drawing/2014/main" id="{B6F68C20-D431-EF37-9539-603F11292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184484" y="198437"/>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1C70281F-6622-E2BF-8F6E-90C4E6E9073F}"/>
              </a:ext>
            </a:extLst>
          </p:cNvPr>
          <p:cNvSpPr>
            <a:spLocks noGrp="1" noChangeArrowheads="1"/>
          </p:cNvSpPr>
          <p:nvPr>
            <p:ph type="title" idx="4294967295"/>
          </p:nvPr>
        </p:nvSpPr>
        <p:spPr>
          <a:xfrm>
            <a:off x="3134833" y="226512"/>
            <a:ext cx="6629400" cy="650395"/>
          </a:xfrm>
        </p:spPr>
        <p:txBody>
          <a:bodyPr>
            <a:normAutofit fontScale="90000"/>
          </a:bodyPr>
          <a:lstStyle/>
          <a:p>
            <a:r>
              <a:rPr lang="en-US" altLang="en-US" dirty="0"/>
              <a:t>Bizarre Sayings</a:t>
            </a:r>
          </a:p>
        </p:txBody>
      </p:sp>
      <p:sp>
        <p:nvSpPr>
          <p:cNvPr id="26627" name="Rectangle 3">
            <a:extLst>
              <a:ext uri="{FF2B5EF4-FFF2-40B4-BE49-F238E27FC236}">
                <a16:creationId xmlns:a16="http://schemas.microsoft.com/office/drawing/2014/main" id="{08FA7DBB-4D5E-775C-9A51-C1F96446063B}"/>
              </a:ext>
            </a:extLst>
          </p:cNvPr>
          <p:cNvSpPr>
            <a:spLocks noGrp="1" noChangeArrowheads="1"/>
          </p:cNvSpPr>
          <p:nvPr>
            <p:ph type="body" idx="4294967295"/>
          </p:nvPr>
        </p:nvSpPr>
        <p:spPr>
          <a:xfrm>
            <a:off x="1600200" y="1417638"/>
            <a:ext cx="10383253" cy="5257800"/>
          </a:xfrm>
        </p:spPr>
        <p:txBody>
          <a:bodyPr/>
          <a:lstStyle/>
          <a:p>
            <a:pPr marL="0" indent="0">
              <a:buFontTx/>
              <a:buNone/>
            </a:pPr>
            <a:r>
              <a:rPr lang="en-US" altLang="en-US" dirty="0"/>
              <a:t>On another occasion, Jesus was passing through the village and a child ran by and jostled him on his shoulder.  Jesus was upset and said to him, “You won’t finish your journey.”  At once the child fell down and died.  </a:t>
            </a:r>
          </a:p>
          <a:p>
            <a:pPr>
              <a:buFontTx/>
              <a:buNone/>
            </a:pPr>
            <a:r>
              <a:rPr lang="en-US" altLang="en-US" dirty="0"/>
              <a:t>		- </a:t>
            </a:r>
            <a:r>
              <a:rPr lang="en-US" altLang="en-US" i="1" dirty="0"/>
              <a:t>Infancy Gospel of Thomas</a:t>
            </a:r>
            <a:r>
              <a:rPr lang="en-US" altLang="en-US" dirty="0"/>
              <a:t>, 4:1-2</a:t>
            </a:r>
          </a:p>
          <a:p>
            <a:pPr>
              <a:buFontTx/>
              <a:buNone/>
            </a:pPr>
            <a:endParaRPr lang="en-US" altLang="en-US" dirty="0"/>
          </a:p>
          <a:p>
            <a:pPr marL="288925" lvl="1" indent="-288925"/>
            <a:r>
              <a:rPr lang="en-US" altLang="en-US" sz="2800" dirty="0"/>
              <a:t>Acts of John—John commanded bedbugs to behave themselves</a:t>
            </a:r>
          </a:p>
          <a:p>
            <a:pPr marL="0" lvl="1" indent="0">
              <a:buNone/>
            </a:pPr>
            <a:endParaRPr lang="en-US" altLang="en-US" sz="2800" dirty="0"/>
          </a:p>
          <a:p>
            <a:pPr marL="288925" lvl="1" indent="-288925"/>
            <a:r>
              <a:rPr lang="en-US" altLang="en-US" sz="2800" dirty="0"/>
              <a:t>Acts of Paul—Paul baptized a lion that eventually spared him from death</a:t>
            </a:r>
          </a:p>
          <a:p>
            <a:pPr>
              <a:buFontTx/>
              <a:buNone/>
            </a:pPr>
            <a:endParaRPr lang="en-US" altLang="en-US" dirty="0"/>
          </a:p>
        </p:txBody>
      </p:sp>
      <p:pic>
        <p:nvPicPr>
          <p:cNvPr id="209924" name="Picture 5" descr="Image:Kodeks IV NagHammadi.jpg">
            <a:hlinkClick r:id="rId3"/>
            <a:extLst>
              <a:ext uri="{FF2B5EF4-FFF2-40B4-BE49-F238E27FC236}">
                <a16:creationId xmlns:a16="http://schemas.microsoft.com/office/drawing/2014/main" id="{6507A7C8-2C12-0649-F7AF-8583FFB63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38" t="7663" r="53934"/>
          <a:stretch>
            <a:fillRect/>
          </a:stretch>
        </p:blipFill>
        <p:spPr bwMode="auto">
          <a:xfrm>
            <a:off x="208547" y="226512"/>
            <a:ext cx="10668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B6392F06-7A36-7C33-2E83-342B8E16F3DA}"/>
              </a:ext>
            </a:extLst>
          </p:cNvPr>
          <p:cNvSpPr>
            <a:spLocks noGrp="1" noChangeArrowheads="1"/>
          </p:cNvSpPr>
          <p:nvPr>
            <p:ph type="title"/>
          </p:nvPr>
        </p:nvSpPr>
        <p:spPr>
          <a:xfrm>
            <a:off x="393539" y="1009650"/>
            <a:ext cx="11595261" cy="1393825"/>
          </a:xfrm>
        </p:spPr>
        <p:txBody>
          <a:bodyPr>
            <a:normAutofit fontScale="90000"/>
          </a:bodyPr>
          <a:lstStyle/>
          <a:p>
            <a:r>
              <a:rPr lang="en-US" altLang="en-US" sz="3200" baseline="30000" dirty="0"/>
              <a:t> </a:t>
            </a:r>
            <a:r>
              <a:rPr lang="en-US" altLang="en-US" sz="3200" i="1" baseline="30000" dirty="0"/>
              <a:t>”</a:t>
            </a:r>
            <a:r>
              <a:rPr lang="en-US" altLang="en-US" sz="3200" b="0" i="1" dirty="0"/>
              <a:t>However, when He, the Spirit of truth, has come, He will guide you into all truth; for He will not speak on His own authority, but whatever He hears He will speak; and He will tell you things to come.</a:t>
            </a:r>
            <a:r>
              <a:rPr lang="en-US" altLang="en-US" sz="3200" b="0" dirty="0"/>
              <a:t> </a:t>
            </a:r>
            <a:r>
              <a:rPr lang="en-US" altLang="en-US" sz="2400" b="0" dirty="0"/>
              <a:t>(John 16:13)</a:t>
            </a:r>
            <a:br>
              <a:rPr lang="en-US" altLang="en-US" sz="2400" b="0" dirty="0"/>
            </a:br>
            <a:endParaRPr lang="en-US" altLang="en-US" sz="2400" dirty="0"/>
          </a:p>
        </p:txBody>
      </p:sp>
      <p:sp>
        <p:nvSpPr>
          <p:cNvPr id="3" name="Content Placeholder 2">
            <a:extLst>
              <a:ext uri="{FF2B5EF4-FFF2-40B4-BE49-F238E27FC236}">
                <a16:creationId xmlns:a16="http://schemas.microsoft.com/office/drawing/2014/main" id="{8AE8EAED-E9CB-C704-93AD-AFA0C3A22762}"/>
              </a:ext>
            </a:extLst>
          </p:cNvPr>
          <p:cNvSpPr>
            <a:spLocks noGrp="1" noChangeArrowheads="1"/>
          </p:cNvSpPr>
          <p:nvPr>
            <p:ph idx="1"/>
          </p:nvPr>
        </p:nvSpPr>
        <p:spPr>
          <a:xfrm>
            <a:off x="203200" y="2957512"/>
            <a:ext cx="11785600" cy="2667000"/>
          </a:xfrm>
        </p:spPr>
        <p:txBody>
          <a:bodyPr/>
          <a:lstStyle/>
          <a:p>
            <a:pPr>
              <a:buFont typeface="Wingdings" panose="05000000000000000000" pitchFamily="2" charset="2"/>
              <a:buChar char="§"/>
            </a:pPr>
            <a:r>
              <a:rPr lang="en-US" altLang="en-US" sz="3200" b="0" dirty="0"/>
              <a:t>The Holy Spirit would speak “whatever  He hears” from Jesus (vs 14)</a:t>
            </a:r>
          </a:p>
          <a:p>
            <a:pPr>
              <a:buFont typeface="Wingdings" panose="05000000000000000000" pitchFamily="2" charset="2"/>
              <a:buChar char="§"/>
            </a:pPr>
            <a:r>
              <a:rPr lang="en-US" altLang="en-US" sz="3200" b="0" dirty="0"/>
              <a:t>He would guide them into “all truth.”</a:t>
            </a:r>
          </a:p>
          <a:p>
            <a:pPr>
              <a:buFont typeface="Wingdings" panose="05000000000000000000" pitchFamily="2" charset="2"/>
              <a:buChar char="§"/>
            </a:pPr>
            <a:r>
              <a:rPr lang="en-US" altLang="en-US" sz="3200" b="0" dirty="0"/>
              <a:t>He would tell them things to come.</a:t>
            </a:r>
          </a:p>
        </p:txBody>
      </p:sp>
      <p:sp>
        <p:nvSpPr>
          <p:cNvPr id="122884" name="Slide Number Placeholder 3">
            <a:extLst>
              <a:ext uri="{FF2B5EF4-FFF2-40B4-BE49-F238E27FC236}">
                <a16:creationId xmlns:a16="http://schemas.microsoft.com/office/drawing/2014/main" id="{E4584078-5CE8-0777-80E0-59102AE11E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0CA6D28-3BED-4D2E-BB28-D33DFD3CE1F2}"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122886" name="TextBox 3">
            <a:extLst>
              <a:ext uri="{FF2B5EF4-FFF2-40B4-BE49-F238E27FC236}">
                <a16:creationId xmlns:a16="http://schemas.microsoft.com/office/drawing/2014/main" id="{6660AA17-9329-36FE-4392-2CEE3CD24193}"/>
              </a:ext>
            </a:extLst>
          </p:cNvPr>
          <p:cNvSpPr txBox="1">
            <a:spLocks noChangeArrowheads="1"/>
          </p:cNvSpPr>
          <p:nvPr/>
        </p:nvSpPr>
        <p:spPr bwMode="auto">
          <a:xfrm>
            <a:off x="1671638" y="0"/>
            <a:ext cx="90122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04" tIns="60907" rIns="121804" bIns="60907">
            <a:spAutoFit/>
          </a:bodyPr>
          <a:lstStyle>
            <a:lvl1pPr defTabSz="1217613">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defTabSz="1217613">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defTabSz="1217613">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defTabSz="1217613">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defTabSz="1217613">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defTabSz="1217613"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defTabSz="1217613"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defTabSz="1217613"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defTabSz="1217613"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1217613" rtl="0" eaLnBrk="1" fontAlgn="auto" latinLnBrk="0" hangingPunct="1">
              <a:lnSpc>
                <a:spcPct val="100000"/>
              </a:lnSpc>
              <a:spcBef>
                <a:spcPct val="0"/>
              </a:spcBef>
              <a:spcAft>
                <a:spcPts val="0"/>
              </a:spcAft>
              <a:buClrTx/>
              <a:buSzTx/>
              <a:buFontTx/>
              <a:buNone/>
              <a:tabLst/>
              <a:defRPr/>
            </a:pPr>
            <a:r>
              <a:rPr kumimoji="0" lang="en-US" altLang="en-US" sz="3200" b="1" i="1" u="sng"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How Did Jesus Promise to Speak to His Apostles?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10" descr="Complete">
            <a:extLst>
              <a:ext uri="{FF2B5EF4-FFF2-40B4-BE49-F238E27FC236}">
                <a16:creationId xmlns:a16="http://schemas.microsoft.com/office/drawing/2014/main" id="{71443878-4B4A-7481-6F1B-61BB4DB19C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086600" y="228600"/>
            <a:ext cx="2401888" cy="3657600"/>
          </a:xfrm>
        </p:spPr>
      </p:pic>
      <p:sp>
        <p:nvSpPr>
          <p:cNvPr id="28680" name="Text Box 8">
            <a:extLst>
              <a:ext uri="{FF2B5EF4-FFF2-40B4-BE49-F238E27FC236}">
                <a16:creationId xmlns:a16="http://schemas.microsoft.com/office/drawing/2014/main" id="{829B5B8F-DDA5-6976-FDFE-5CE9A5A63858}"/>
              </a:ext>
            </a:extLst>
          </p:cNvPr>
          <p:cNvSpPr txBox="1">
            <a:spLocks noChangeArrowheads="1"/>
          </p:cNvSpPr>
          <p:nvPr/>
        </p:nvSpPr>
        <p:spPr bwMode="auto">
          <a:xfrm>
            <a:off x="1752600" y="381000"/>
            <a:ext cx="5105400" cy="1920875"/>
          </a:xfrm>
          <a:prstGeom prst="rect">
            <a:avLst/>
          </a:prstGeom>
          <a:noFill/>
          <a:ln>
            <a:noFill/>
          </a:ln>
          <a:effectLst/>
        </p:spPr>
        <p:txBody>
          <a:bodyPr>
            <a:spAutoFit/>
          </a:bodyPr>
          <a:lstStyle/>
          <a:p>
            <a:pPr algn="ctr" eaLnBrk="1" hangingPunct="1">
              <a:spcBef>
                <a:spcPct val="50000"/>
              </a:spcBef>
              <a:defRPr/>
            </a:pPr>
            <a:r>
              <a:rPr lang="en-US" altLang="en-US" sz="4000" b="0">
                <a:solidFill>
                  <a:srgbClr val="000000"/>
                </a:solidFill>
                <a:cs typeface="+mn-cs"/>
              </a:rPr>
              <a:t>Conclusion: These “Lost Gospels” do not belong in the Bible</a:t>
            </a:r>
          </a:p>
        </p:txBody>
      </p:sp>
      <p:graphicFrame>
        <p:nvGraphicFramePr>
          <p:cNvPr id="57389" name="Group 45">
            <a:extLst>
              <a:ext uri="{FF2B5EF4-FFF2-40B4-BE49-F238E27FC236}">
                <a16:creationId xmlns:a16="http://schemas.microsoft.com/office/drawing/2014/main" id="{4E5D811D-64D5-B296-66B8-CC25D2B882EA}"/>
              </a:ext>
            </a:extLst>
          </p:cNvPr>
          <p:cNvGraphicFramePr>
            <a:graphicFrameLocks noGrp="1"/>
          </p:cNvGraphicFramePr>
          <p:nvPr>
            <p:ph type="tbl" idx="4294967295"/>
          </p:nvPr>
        </p:nvGraphicFramePr>
        <p:xfrm>
          <a:off x="1905000" y="4038600"/>
          <a:ext cx="8424863" cy="2590800"/>
        </p:xfrm>
        <a:graphic>
          <a:graphicData uri="http://schemas.openxmlformats.org/drawingml/2006/table">
            <a:tbl>
              <a:tblPr/>
              <a:tblGrid>
                <a:gridCol w="2613025">
                  <a:extLst>
                    <a:ext uri="{9D8B030D-6E8A-4147-A177-3AD203B41FA5}">
                      <a16:colId xmlns:a16="http://schemas.microsoft.com/office/drawing/2014/main" val="20000"/>
                    </a:ext>
                  </a:extLst>
                </a:gridCol>
                <a:gridCol w="2854325">
                  <a:extLst>
                    <a:ext uri="{9D8B030D-6E8A-4147-A177-3AD203B41FA5}">
                      <a16:colId xmlns:a16="http://schemas.microsoft.com/office/drawing/2014/main" val="20001"/>
                    </a:ext>
                  </a:extLst>
                </a:gridCol>
                <a:gridCol w="2957513">
                  <a:extLst>
                    <a:ext uri="{9D8B030D-6E8A-4147-A177-3AD203B41FA5}">
                      <a16:colId xmlns:a16="http://schemas.microsoft.com/office/drawing/2014/main" val="20002"/>
                    </a:ext>
                  </a:extLst>
                </a:gridCol>
              </a:tblGrid>
              <a:tr h="19542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Arabic Infancy Gospel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Matthias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the Lord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the Nazareans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Gamaliel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James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the Egyptians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the Birth of Mary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Nicodemus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Gospels of the 12 Apostles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the Ebionites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Basilides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Infancy Gospel of Thomas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Coptic Gospel of Thomas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Pseudo-Matthew</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Bartholomew</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Mary (Magdalene)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the Hebrews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Mani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Peter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Narrow" panose="020B0606020202030204" pitchFamily="34" charset="0"/>
                        </a:rPr>
                        <a:t>Gospel of Truth,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453D855B-09CF-F7CB-95A4-1FAFBA840294}"/>
              </a:ext>
            </a:extLst>
          </p:cNvPr>
          <p:cNvSpPr>
            <a:spLocks noGrp="1" noChangeArrowheads="1"/>
          </p:cNvSpPr>
          <p:nvPr>
            <p:ph type="title"/>
          </p:nvPr>
        </p:nvSpPr>
        <p:spPr>
          <a:xfrm>
            <a:off x="946484" y="136525"/>
            <a:ext cx="10515600" cy="1325563"/>
          </a:xfrm>
        </p:spPr>
        <p:txBody>
          <a:bodyPr/>
          <a:lstStyle/>
          <a:p>
            <a:r>
              <a:rPr lang="en-US" altLang="en-US" sz="4000" dirty="0"/>
              <a:t>Why are the Apocryphal Gospels being emphasized and legitimated?</a:t>
            </a:r>
          </a:p>
        </p:txBody>
      </p:sp>
      <p:sp>
        <p:nvSpPr>
          <p:cNvPr id="80899" name="Rectangle 3">
            <a:extLst>
              <a:ext uri="{FF2B5EF4-FFF2-40B4-BE49-F238E27FC236}">
                <a16:creationId xmlns:a16="http://schemas.microsoft.com/office/drawing/2014/main" id="{5D03E33E-47EC-18F5-4DAB-C912BCD7501A}"/>
              </a:ext>
            </a:extLst>
          </p:cNvPr>
          <p:cNvSpPr>
            <a:spLocks noGrp="1" noChangeArrowheads="1"/>
          </p:cNvSpPr>
          <p:nvPr>
            <p:ph type="body" idx="1"/>
          </p:nvPr>
        </p:nvSpPr>
        <p:spPr>
          <a:xfrm>
            <a:off x="453189" y="1462088"/>
            <a:ext cx="11285621" cy="5029200"/>
          </a:xfrm>
        </p:spPr>
        <p:txBody>
          <a:bodyPr/>
          <a:lstStyle/>
          <a:p>
            <a:pPr>
              <a:lnSpc>
                <a:spcPct val="90000"/>
              </a:lnSpc>
              <a:buFontTx/>
              <a:buNone/>
            </a:pPr>
            <a:r>
              <a:rPr lang="en-US" altLang="en-US" sz="2800" u="sng" dirty="0"/>
              <a:t>Much contemporary “spirituality” is “Gnostic:”</a:t>
            </a:r>
            <a:r>
              <a:rPr lang="en-US" altLang="en-US" sz="2800" dirty="0"/>
              <a:t> </a:t>
            </a:r>
          </a:p>
          <a:p>
            <a:pPr>
              <a:lnSpc>
                <a:spcPct val="90000"/>
              </a:lnSpc>
              <a:buFont typeface="Wingdings" panose="05000000000000000000" pitchFamily="2" charset="2"/>
              <a:buChar char="§"/>
            </a:pPr>
            <a:r>
              <a:rPr lang="en-US" altLang="en-US" sz="2800" dirty="0"/>
              <a:t>Gnostics have inside knowledge about the faith.</a:t>
            </a:r>
          </a:p>
          <a:p>
            <a:pPr lvl="1">
              <a:lnSpc>
                <a:spcPct val="90000"/>
              </a:lnSpc>
              <a:buFont typeface="Courier New" panose="02070309020205020404" pitchFamily="49" charset="0"/>
              <a:buChar char="o"/>
            </a:pPr>
            <a:r>
              <a:rPr lang="en-US" altLang="en-US" sz="2400" dirty="0"/>
              <a:t>Many today prefer to think about conspiracy theories and secret knowledge, rather than obedient faith to the revealed word of God. </a:t>
            </a:r>
          </a:p>
          <a:p>
            <a:pPr>
              <a:lnSpc>
                <a:spcPct val="90000"/>
              </a:lnSpc>
              <a:buFont typeface="Wingdings" panose="05000000000000000000" pitchFamily="2" charset="2"/>
              <a:buChar char="§"/>
            </a:pPr>
            <a:r>
              <a:rPr lang="en-US" altLang="en-US" sz="2800" dirty="0"/>
              <a:t>Gnostics know that the inner spirit is divine, outer body and conduct is bad and irrelevant.</a:t>
            </a:r>
          </a:p>
          <a:p>
            <a:pPr lvl="1">
              <a:lnSpc>
                <a:spcPct val="90000"/>
              </a:lnSpc>
              <a:buFont typeface="Courier New" panose="02070309020205020404" pitchFamily="49" charset="0"/>
              <a:buChar char="o"/>
            </a:pPr>
            <a:r>
              <a:rPr lang="en-US" altLang="en-US" sz="2400" dirty="0"/>
              <a:t>Many today prefer to focus on individual experience and not the apostolic tradition (New Testament) with its standards for faithful conduct in the body and in community. </a:t>
            </a:r>
          </a:p>
          <a:p>
            <a:pPr>
              <a:lnSpc>
                <a:spcPct val="90000"/>
              </a:lnSpc>
              <a:buFont typeface="Wingdings" panose="05000000000000000000" pitchFamily="2" charset="2"/>
              <a:buChar char="§"/>
            </a:pPr>
            <a:r>
              <a:rPr lang="en-US" altLang="en-US" sz="2800" dirty="0"/>
              <a:t>Gnostics think Jesus is a revealer, but is not divine. </a:t>
            </a:r>
          </a:p>
          <a:p>
            <a:pPr lvl="1">
              <a:lnSpc>
                <a:spcPct val="90000"/>
              </a:lnSpc>
              <a:buFont typeface="Courier New" panose="02070309020205020404" pitchFamily="49" charset="0"/>
              <a:buChar char="o"/>
            </a:pPr>
            <a:r>
              <a:rPr lang="en-US" altLang="en-US" sz="2400" dirty="0"/>
              <a:t>Many put Jesus on a level with humankind (Jesus the Sage)</a:t>
            </a:r>
          </a:p>
          <a:p>
            <a:pPr>
              <a:lnSpc>
                <a:spcPct val="90000"/>
              </a:lnSpc>
              <a:buFontTx/>
              <a:buNone/>
            </a:pPr>
            <a:endParaRPr lang="en-US" alt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BE0B13F5-E491-5C9A-E797-A0C79126E577}"/>
              </a:ext>
            </a:extLst>
          </p:cNvPr>
          <p:cNvSpPr>
            <a:spLocks noGrp="1" noChangeArrowheads="1"/>
          </p:cNvSpPr>
          <p:nvPr>
            <p:ph type="title"/>
          </p:nvPr>
        </p:nvSpPr>
        <p:spPr>
          <a:xfrm>
            <a:off x="838200" y="196683"/>
            <a:ext cx="10515600" cy="705685"/>
          </a:xfrm>
        </p:spPr>
        <p:txBody>
          <a:bodyPr>
            <a:normAutofit/>
          </a:bodyPr>
          <a:lstStyle/>
          <a:p>
            <a:r>
              <a:rPr lang="en-US" altLang="en-US" sz="3200" dirty="0"/>
              <a:t>By contrast, Jesus in the Four Authentic Gospels:</a:t>
            </a:r>
          </a:p>
        </p:txBody>
      </p:sp>
      <p:sp>
        <p:nvSpPr>
          <p:cNvPr id="81923" name="Rectangle 3">
            <a:extLst>
              <a:ext uri="{FF2B5EF4-FFF2-40B4-BE49-F238E27FC236}">
                <a16:creationId xmlns:a16="http://schemas.microsoft.com/office/drawing/2014/main" id="{C7A81AB0-DFD8-CA4E-1BCE-F9B8BC63B0CC}"/>
              </a:ext>
            </a:extLst>
          </p:cNvPr>
          <p:cNvSpPr>
            <a:spLocks noGrp="1" noChangeArrowheads="1"/>
          </p:cNvSpPr>
          <p:nvPr>
            <p:ph type="body" idx="1"/>
          </p:nvPr>
        </p:nvSpPr>
        <p:spPr>
          <a:xfrm>
            <a:off x="397042" y="902368"/>
            <a:ext cx="11598442" cy="6074944"/>
          </a:xfrm>
        </p:spPr>
        <p:txBody>
          <a:bodyPr>
            <a:noAutofit/>
          </a:bodyPr>
          <a:lstStyle/>
          <a:p>
            <a:pPr>
              <a:lnSpc>
                <a:spcPct val="90000"/>
              </a:lnSpc>
              <a:buFont typeface="Wingdings" panose="05000000000000000000" pitchFamily="2" charset="2"/>
              <a:buChar char="§"/>
            </a:pPr>
            <a:r>
              <a:rPr lang="en-US" altLang="en-US" dirty="0"/>
              <a:t>Reveals knowledge in order to elicit belief and obedience. </a:t>
            </a:r>
          </a:p>
          <a:p>
            <a:pPr lvl="1">
              <a:lnSpc>
                <a:spcPct val="90000"/>
              </a:lnSpc>
              <a:buFont typeface="Courier New" panose="02070309020205020404" pitchFamily="49" charset="0"/>
              <a:buChar char="o"/>
            </a:pPr>
            <a:r>
              <a:rPr lang="en-US" altLang="en-US" sz="2800" dirty="0"/>
              <a:t> </a:t>
            </a:r>
            <a:r>
              <a:rPr lang="en-US" altLang="en-US" sz="2800" b="1" dirty="0"/>
              <a:t>John 3:36</a:t>
            </a:r>
            <a:r>
              <a:rPr lang="en-US" altLang="en-US" sz="2800" dirty="0"/>
              <a:t> "He who </a:t>
            </a:r>
            <a:r>
              <a:rPr lang="en-US" altLang="en-US" sz="2800" u="sng" dirty="0"/>
              <a:t>believes </a:t>
            </a:r>
            <a:r>
              <a:rPr lang="en-US" altLang="en-US" sz="2800" dirty="0"/>
              <a:t>in the Son has eternal life; but he who does not </a:t>
            </a:r>
            <a:r>
              <a:rPr lang="en-US" altLang="en-US" sz="2800" u="sng" dirty="0"/>
              <a:t>obey</a:t>
            </a:r>
            <a:r>
              <a:rPr lang="en-US" altLang="en-US" sz="2800" dirty="0"/>
              <a:t> the Son shall not see life, but the wrath of God abides on him.“</a:t>
            </a:r>
          </a:p>
          <a:p>
            <a:pPr lvl="1">
              <a:lnSpc>
                <a:spcPct val="90000"/>
              </a:lnSpc>
              <a:buFont typeface="Wingdings" panose="05000000000000000000" pitchFamily="2" charset="2"/>
              <a:buChar char="§"/>
            </a:pPr>
            <a:endParaRPr lang="en-US" altLang="en-US" sz="2800" dirty="0"/>
          </a:p>
          <a:p>
            <a:pPr>
              <a:lnSpc>
                <a:spcPct val="90000"/>
              </a:lnSpc>
              <a:buFont typeface="Wingdings" panose="05000000000000000000" pitchFamily="2" charset="2"/>
              <a:buChar char="§"/>
            </a:pPr>
            <a:r>
              <a:rPr lang="en-US" altLang="en-US" dirty="0"/>
              <a:t>Reveals to all His apostles and the church everything pertaining to “life and godliness”</a:t>
            </a:r>
          </a:p>
          <a:p>
            <a:pPr lvl="1">
              <a:lnSpc>
                <a:spcPct val="90000"/>
              </a:lnSpc>
              <a:buFont typeface="Courier New" panose="02070309020205020404" pitchFamily="49" charset="0"/>
              <a:buChar char="o"/>
            </a:pPr>
            <a:r>
              <a:rPr lang="en-US" altLang="en-US" sz="2800" b="1" dirty="0"/>
              <a:t>2 Peter 1:3</a:t>
            </a:r>
            <a:r>
              <a:rPr lang="en-US" altLang="en-US" sz="2800" dirty="0"/>
              <a:t> seeing that His divine power has granted to us </a:t>
            </a:r>
            <a:r>
              <a:rPr lang="en-US" altLang="en-US" sz="2800" u="sng" dirty="0"/>
              <a:t>everything pertaining to life and godliness</a:t>
            </a:r>
            <a:r>
              <a:rPr lang="en-US" altLang="en-US" sz="2800" dirty="0"/>
              <a:t>, through the true knowledge of Him who called us by </a:t>
            </a:r>
            <a:r>
              <a:rPr lang="en-US" altLang="en-US" sz="2800" u="sng" dirty="0"/>
              <a:t>His own glory and excellence (virtue)</a:t>
            </a:r>
            <a:r>
              <a:rPr lang="en-US" altLang="en-US" sz="2800" dirty="0"/>
              <a:t>.</a:t>
            </a:r>
          </a:p>
          <a:p>
            <a:pPr lvl="1">
              <a:lnSpc>
                <a:spcPct val="90000"/>
              </a:lnSpc>
              <a:buFont typeface="Wingdings" panose="05000000000000000000" pitchFamily="2" charset="2"/>
              <a:buChar char="§"/>
            </a:pPr>
            <a:endParaRPr lang="en-US" altLang="en-US" sz="2800" dirty="0"/>
          </a:p>
          <a:p>
            <a:pPr>
              <a:lnSpc>
                <a:spcPct val="90000"/>
              </a:lnSpc>
              <a:buFont typeface="Wingdings" panose="05000000000000000000" pitchFamily="2" charset="2"/>
              <a:buChar char="§"/>
            </a:pPr>
            <a:r>
              <a:rPr lang="en-US" altLang="en-US" dirty="0"/>
              <a:t>Reveals himself as the divine Son of God in life and resurrection – “The Father and I are one" (John 10:30)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8D016EB7-18CB-0FE8-9A36-C4A2BEE3EDE8}"/>
              </a:ext>
            </a:extLst>
          </p:cNvPr>
          <p:cNvSpPr>
            <a:spLocks noGrp="1" noChangeArrowheads="1"/>
          </p:cNvSpPr>
          <p:nvPr>
            <p:ph type="title" idx="4294967295"/>
          </p:nvPr>
        </p:nvSpPr>
        <p:spPr>
          <a:xfrm>
            <a:off x="2819400" y="274638"/>
            <a:ext cx="6934200" cy="1143000"/>
          </a:xfrm>
        </p:spPr>
        <p:txBody>
          <a:bodyPr/>
          <a:lstStyle/>
          <a:p>
            <a:pPr eaLnBrk="1" hangingPunct="1"/>
            <a:r>
              <a:rPr lang="en-US" altLang="en-US"/>
              <a:t>Conclusions</a:t>
            </a:r>
          </a:p>
        </p:txBody>
      </p:sp>
      <p:sp>
        <p:nvSpPr>
          <p:cNvPr id="46083" name="Rectangle 3">
            <a:extLst>
              <a:ext uri="{FF2B5EF4-FFF2-40B4-BE49-F238E27FC236}">
                <a16:creationId xmlns:a16="http://schemas.microsoft.com/office/drawing/2014/main" id="{2D0E0406-2F59-B99A-2ED2-F3C7DD17A813}"/>
              </a:ext>
            </a:extLst>
          </p:cNvPr>
          <p:cNvSpPr>
            <a:spLocks noGrp="1" noChangeArrowheads="1"/>
          </p:cNvSpPr>
          <p:nvPr>
            <p:ph type="body" idx="4294967295"/>
          </p:nvPr>
        </p:nvSpPr>
        <p:spPr>
          <a:xfrm>
            <a:off x="1239252" y="1576137"/>
            <a:ext cx="10587790" cy="4876800"/>
          </a:xfrm>
        </p:spPr>
        <p:txBody>
          <a:bodyPr/>
          <a:lstStyle/>
          <a:p>
            <a:pPr marL="457200" indent="-457200" eaLnBrk="1" hangingPunct="1">
              <a:buFontTx/>
              <a:buAutoNum type="arabicPeriod"/>
            </a:pPr>
            <a:r>
              <a:rPr lang="en-US" altLang="en-US" sz="2800" dirty="0"/>
              <a:t>The reliability of the New Testament Text will be challenged.</a:t>
            </a:r>
          </a:p>
          <a:p>
            <a:pPr marL="457200" indent="-457200" eaLnBrk="1" hangingPunct="1">
              <a:buFontTx/>
              <a:buNone/>
            </a:pPr>
            <a:endParaRPr lang="en-US" altLang="en-US" sz="2800" dirty="0"/>
          </a:p>
          <a:p>
            <a:pPr marL="457200" indent="-457200" eaLnBrk="1" hangingPunct="1">
              <a:buFontTx/>
              <a:buNone/>
            </a:pPr>
            <a:r>
              <a:rPr lang="en-US" altLang="en-US" sz="2800" dirty="0"/>
              <a:t>2. The evidence supports the reliability of the text of the Gospels and entire New Testament</a:t>
            </a:r>
          </a:p>
          <a:p>
            <a:pPr marL="457200" indent="-457200" eaLnBrk="1" hangingPunct="1">
              <a:buFontTx/>
              <a:buNone/>
            </a:pPr>
            <a:endParaRPr lang="en-US" altLang="en-US" sz="2800" dirty="0"/>
          </a:p>
          <a:p>
            <a:pPr marL="457200" indent="-457200" eaLnBrk="1" hangingPunct="1">
              <a:buFontTx/>
              <a:buNone/>
            </a:pPr>
            <a:r>
              <a:rPr lang="en-US" altLang="en-US" sz="2800" dirty="0"/>
              <a:t>3.  The Scriptures are a firm foundation for  following Christ and serving God.</a:t>
            </a:r>
          </a:p>
        </p:txBody>
      </p:sp>
      <p:pic>
        <p:nvPicPr>
          <p:cNvPr id="263172" name="Picture 4">
            <a:extLst>
              <a:ext uri="{FF2B5EF4-FFF2-40B4-BE49-F238E27FC236}">
                <a16:creationId xmlns:a16="http://schemas.microsoft.com/office/drawing/2014/main" id="{74AE5A7E-DB37-1D46-52FD-7AA04C30E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11" t="-1970" r="31783"/>
          <a:stretch>
            <a:fillRect/>
          </a:stretch>
        </p:blipFill>
        <p:spPr bwMode="auto">
          <a:xfrm>
            <a:off x="260684" y="0"/>
            <a:ext cx="8032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2" dur="500"/>
                                        <p:tgtEl>
                                          <p:spTgt spid="46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1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7717-B5F9-89BC-80F7-8EF9BA4A9C38}"/>
              </a:ext>
            </a:extLst>
          </p:cNvPr>
          <p:cNvSpPr>
            <a:spLocks noGrp="1"/>
          </p:cNvSpPr>
          <p:nvPr>
            <p:ph type="title"/>
          </p:nvPr>
        </p:nvSpPr>
        <p:spPr>
          <a:xfrm>
            <a:off x="161925" y="30163"/>
            <a:ext cx="12192000" cy="609600"/>
          </a:xfrm>
        </p:spPr>
        <p:txBody>
          <a:bodyPr>
            <a:normAutofit fontScale="90000"/>
          </a:bodyPr>
          <a:lstStyle/>
          <a:p>
            <a:pPr>
              <a:defRPr/>
            </a:pPr>
            <a:r>
              <a:rPr lang="en-US" sz="4267" i="1" u="sng" dirty="0">
                <a:latin typeface="Cambria" pitchFamily="18" charset="0"/>
              </a:rPr>
              <a:t>How is Jesus’ Will Transmitted?</a:t>
            </a:r>
          </a:p>
        </p:txBody>
      </p:sp>
      <p:sp>
        <p:nvSpPr>
          <p:cNvPr id="4" name="Slide Number Placeholder 3">
            <a:extLst>
              <a:ext uri="{FF2B5EF4-FFF2-40B4-BE49-F238E27FC236}">
                <a16:creationId xmlns:a16="http://schemas.microsoft.com/office/drawing/2014/main" id="{7795D13C-86B2-BD68-138E-3031E0D7EFCC}"/>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CADFAEC-33D6-432A-BF20-F7C5E4628165}" type="slidenum">
              <a:rPr kumimoji="0" lang="en-US"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60DAAD0-323F-BEDC-B646-2DD7F5B7AC0D}"/>
              </a:ext>
            </a:extLst>
          </p:cNvPr>
          <p:cNvSpPr txBox="1"/>
          <p:nvPr/>
        </p:nvSpPr>
        <p:spPr>
          <a:xfrm>
            <a:off x="5630189" y="577850"/>
            <a:ext cx="1255472" cy="584775"/>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Jesus</a:t>
            </a:r>
          </a:p>
        </p:txBody>
      </p:sp>
      <p:cxnSp>
        <p:nvCxnSpPr>
          <p:cNvPr id="7" name="Straight Arrow Connector 6">
            <a:extLst>
              <a:ext uri="{FF2B5EF4-FFF2-40B4-BE49-F238E27FC236}">
                <a16:creationId xmlns:a16="http://schemas.microsoft.com/office/drawing/2014/main" id="{603CF699-DEFD-A76B-0E1A-E4DA108475A2}"/>
              </a:ext>
            </a:extLst>
          </p:cNvPr>
          <p:cNvCxnSpPr>
            <a:cxnSpLocks/>
          </p:cNvCxnSpPr>
          <p:nvPr/>
        </p:nvCxnSpPr>
        <p:spPr>
          <a:xfrm>
            <a:off x="6194424" y="1117600"/>
            <a:ext cx="0" cy="623888"/>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944920-879B-911D-4FC4-05F62C16DECE}"/>
              </a:ext>
            </a:extLst>
          </p:cNvPr>
          <p:cNvSpPr txBox="1"/>
          <p:nvPr/>
        </p:nvSpPr>
        <p:spPr>
          <a:xfrm>
            <a:off x="6238875" y="1109663"/>
            <a:ext cx="1463675" cy="584200"/>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3B7D23"/>
                </a:solidFill>
                <a:effectLst/>
                <a:uLnTx/>
                <a:uFillTx/>
                <a:latin typeface="Arial"/>
                <a:ea typeface="+mn-ea"/>
                <a:cs typeface="+mn-cs"/>
              </a:rPr>
              <a:t>Truth</a:t>
            </a:r>
          </a:p>
        </p:txBody>
      </p:sp>
      <p:sp>
        <p:nvSpPr>
          <p:cNvPr id="8" name="TextBox 7">
            <a:extLst>
              <a:ext uri="{FF2B5EF4-FFF2-40B4-BE49-F238E27FC236}">
                <a16:creationId xmlns:a16="http://schemas.microsoft.com/office/drawing/2014/main" id="{D2DA95F4-F380-12B6-4878-237474B36668}"/>
              </a:ext>
            </a:extLst>
          </p:cNvPr>
          <p:cNvSpPr txBox="1"/>
          <p:nvPr/>
        </p:nvSpPr>
        <p:spPr>
          <a:xfrm>
            <a:off x="5414244" y="2593975"/>
            <a:ext cx="1757212" cy="584775"/>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Apostles</a:t>
            </a:r>
          </a:p>
        </p:txBody>
      </p:sp>
      <p:cxnSp>
        <p:nvCxnSpPr>
          <p:cNvPr id="13" name="Straight Arrow Connector 12">
            <a:extLst>
              <a:ext uri="{FF2B5EF4-FFF2-40B4-BE49-F238E27FC236}">
                <a16:creationId xmlns:a16="http://schemas.microsoft.com/office/drawing/2014/main" id="{72609D9B-173C-857F-7893-13BE3931BAC8}"/>
              </a:ext>
            </a:extLst>
          </p:cNvPr>
          <p:cNvCxnSpPr>
            <a:cxnSpLocks/>
          </p:cNvCxnSpPr>
          <p:nvPr/>
        </p:nvCxnSpPr>
        <p:spPr>
          <a:xfrm>
            <a:off x="6197599" y="3216275"/>
            <a:ext cx="0" cy="603250"/>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23913" name="Picture 2" descr="http://www.trendybible.com/tb_edu_obj/well3/bible-3-800.jpg">
            <a:extLst>
              <a:ext uri="{FF2B5EF4-FFF2-40B4-BE49-F238E27FC236}">
                <a16:creationId xmlns:a16="http://schemas.microsoft.com/office/drawing/2014/main" id="{67BE3D9F-F3EF-DBD4-79D9-D7AD223F2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45" t="11224" r="5202" b="15396"/>
          <a:stretch>
            <a:fillRect/>
          </a:stretch>
        </p:blipFill>
        <p:spPr bwMode="auto">
          <a:xfrm>
            <a:off x="4911725" y="4397375"/>
            <a:ext cx="276066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ADAFA7B2-C428-EF3F-47EA-0EDCB22C6748}"/>
              </a:ext>
            </a:extLst>
          </p:cNvPr>
          <p:cNvSpPr txBox="1"/>
          <p:nvPr/>
        </p:nvSpPr>
        <p:spPr>
          <a:xfrm>
            <a:off x="203200" y="1524000"/>
            <a:ext cx="4267200" cy="4524375"/>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But the Helper, the Holy Spirit, whom the Father will send in My name, He will </a:t>
            </a:r>
            <a:r>
              <a:rPr kumimoji="0" lang="en-US" sz="3200" b="0" i="0" u="sng" strike="noStrike" kern="1200" cap="none" spc="0" normalizeH="0" baseline="0" noProof="0" dirty="0">
                <a:ln>
                  <a:noFill/>
                </a:ln>
                <a:solidFill>
                  <a:prstClr val="black"/>
                </a:solidFill>
                <a:effectLst/>
                <a:uLnTx/>
                <a:uFillTx/>
                <a:latin typeface="Arial"/>
                <a:ea typeface="+mn-ea"/>
                <a:cs typeface="+mn-cs"/>
              </a:rPr>
              <a:t>teach you all things</a:t>
            </a:r>
            <a:r>
              <a:rPr kumimoji="0" lang="en-US" sz="3200" b="0" i="0" u="none" strike="noStrike" kern="1200" cap="none" spc="0" normalizeH="0" baseline="0" noProof="0" dirty="0">
                <a:ln>
                  <a:noFill/>
                </a:ln>
                <a:solidFill>
                  <a:prstClr val="black"/>
                </a:solidFill>
                <a:effectLst/>
                <a:uLnTx/>
                <a:uFillTx/>
                <a:latin typeface="Arial"/>
                <a:ea typeface="+mn-ea"/>
                <a:cs typeface="+mn-cs"/>
              </a:rPr>
              <a:t>, and bring to your remembrance </a:t>
            </a:r>
            <a:r>
              <a:rPr kumimoji="0" lang="en-US" sz="3200" b="0" i="0" u="sng" strike="noStrike" kern="1200" cap="none" spc="0" normalizeH="0" baseline="0" noProof="0" dirty="0">
                <a:ln>
                  <a:noFill/>
                </a:ln>
                <a:solidFill>
                  <a:prstClr val="black"/>
                </a:solidFill>
                <a:effectLst/>
                <a:uLnTx/>
                <a:uFillTx/>
                <a:latin typeface="Arial"/>
                <a:ea typeface="+mn-ea"/>
                <a:cs typeface="+mn-cs"/>
              </a:rPr>
              <a:t>all things that I said to you</a:t>
            </a:r>
            <a:r>
              <a:rPr kumimoji="0" lang="en-US" sz="3200" b="0" i="0" u="none" strike="noStrike" kern="1200" cap="none" spc="0" normalizeH="0" baseline="0" noProof="0" dirty="0">
                <a:ln>
                  <a:noFill/>
                </a:ln>
                <a:solidFill>
                  <a:prstClr val="black"/>
                </a:solidFill>
                <a:effectLst/>
                <a:uLnTx/>
                <a:uFillTx/>
                <a:latin typeface="Arial"/>
                <a:ea typeface="+mn-ea"/>
                <a:cs typeface="+mn-cs"/>
              </a:rPr>
              <a:t>.  (John 14:26)</a:t>
            </a:r>
          </a:p>
        </p:txBody>
      </p:sp>
      <p:sp>
        <p:nvSpPr>
          <p:cNvPr id="31" name="TextBox 30">
            <a:extLst>
              <a:ext uri="{FF2B5EF4-FFF2-40B4-BE49-F238E27FC236}">
                <a16:creationId xmlns:a16="http://schemas.microsoft.com/office/drawing/2014/main" id="{5B7103C9-51FA-61AC-886E-B6F92DF6D0A6}"/>
              </a:ext>
            </a:extLst>
          </p:cNvPr>
          <p:cNvSpPr txBox="1"/>
          <p:nvPr/>
        </p:nvSpPr>
        <p:spPr>
          <a:xfrm>
            <a:off x="7924800" y="1509713"/>
            <a:ext cx="4165600" cy="4524375"/>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...When He, the Spirit of truth, has come, He will </a:t>
            </a:r>
            <a:r>
              <a:rPr kumimoji="0" lang="en-US" sz="3200" b="0" i="0" u="sng" strike="noStrike" kern="1200" cap="none" spc="0" normalizeH="0" baseline="0" noProof="0" dirty="0">
                <a:ln>
                  <a:noFill/>
                </a:ln>
                <a:solidFill>
                  <a:prstClr val="black"/>
                </a:solidFill>
                <a:effectLst/>
                <a:uLnTx/>
                <a:uFillTx/>
                <a:latin typeface="Arial"/>
                <a:ea typeface="+mn-ea"/>
                <a:cs typeface="+mn-cs"/>
              </a:rPr>
              <a:t>guide you into all truth</a:t>
            </a:r>
            <a:r>
              <a:rPr kumimoji="0" lang="en-US" sz="3200" b="0" i="0" u="none" strike="noStrike" kern="1200" cap="none" spc="0" normalizeH="0" baseline="0" noProof="0" dirty="0">
                <a:ln>
                  <a:noFill/>
                </a:ln>
                <a:solidFill>
                  <a:prstClr val="black"/>
                </a:solidFill>
                <a:effectLst/>
                <a:uLnTx/>
                <a:uFillTx/>
                <a:latin typeface="Arial"/>
                <a:ea typeface="+mn-ea"/>
                <a:cs typeface="+mn-cs"/>
              </a:rPr>
              <a:t>; for He will not speak on His own authority, but whatever He hears He will speak.  </a:t>
            </a:r>
            <a:br>
              <a:rPr kumimoji="0" lang="en-US" sz="3200" b="0" i="0" u="none" strike="noStrike" kern="1200" cap="none" spc="0" normalizeH="0" baseline="0" noProof="0" dirty="0">
                <a:ln>
                  <a:noFill/>
                </a:ln>
                <a:solidFill>
                  <a:prstClr val="black"/>
                </a:solidFill>
                <a:effectLst/>
                <a:uLnTx/>
                <a:uFillTx/>
                <a:latin typeface="Arial"/>
                <a:ea typeface="+mn-ea"/>
                <a:cs typeface="+mn-cs"/>
              </a:rPr>
            </a:br>
            <a:r>
              <a:rPr kumimoji="0" lang="en-US" sz="3200" b="0" i="0" u="none" strike="noStrike" kern="1200" cap="none" spc="0" normalizeH="0" baseline="0" noProof="0" dirty="0">
                <a:ln>
                  <a:noFill/>
                </a:ln>
                <a:solidFill>
                  <a:prstClr val="black"/>
                </a:solidFill>
                <a:effectLst/>
                <a:uLnTx/>
                <a:uFillTx/>
                <a:latin typeface="Arial"/>
                <a:ea typeface="+mn-ea"/>
                <a:cs typeface="+mn-cs"/>
              </a:rPr>
              <a:t>(John 16:13)</a:t>
            </a:r>
          </a:p>
        </p:txBody>
      </p:sp>
      <p:sp>
        <p:nvSpPr>
          <p:cNvPr id="35" name="TextBox 34">
            <a:extLst>
              <a:ext uri="{FF2B5EF4-FFF2-40B4-BE49-F238E27FC236}">
                <a16:creationId xmlns:a16="http://schemas.microsoft.com/office/drawing/2014/main" id="{CD0F0BFB-A87E-A6C8-3EE8-F6172144A819}"/>
              </a:ext>
            </a:extLst>
          </p:cNvPr>
          <p:cNvSpPr txBox="1"/>
          <p:nvPr/>
        </p:nvSpPr>
        <p:spPr>
          <a:xfrm>
            <a:off x="5282744" y="6181725"/>
            <a:ext cx="2031325" cy="646331"/>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a:ea typeface="+mn-ea"/>
                <a:cs typeface="+mn-cs"/>
              </a:rPr>
              <a:t>Disciples</a:t>
            </a:r>
          </a:p>
        </p:txBody>
      </p:sp>
      <p:cxnSp>
        <p:nvCxnSpPr>
          <p:cNvPr id="36" name="Straight Arrow Connector 35">
            <a:extLst>
              <a:ext uri="{FF2B5EF4-FFF2-40B4-BE49-F238E27FC236}">
                <a16:creationId xmlns:a16="http://schemas.microsoft.com/office/drawing/2014/main" id="{14FC0F53-07AC-675F-5D34-6305276FE194}"/>
              </a:ext>
            </a:extLst>
          </p:cNvPr>
          <p:cNvCxnSpPr>
            <a:cxnSpLocks/>
          </p:cNvCxnSpPr>
          <p:nvPr/>
        </p:nvCxnSpPr>
        <p:spPr>
          <a:xfrm>
            <a:off x="6181724" y="5761038"/>
            <a:ext cx="15875" cy="595312"/>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014CB9-5874-9E9E-2C97-A30951C62060}"/>
              </a:ext>
            </a:extLst>
          </p:cNvPr>
          <p:cNvSpPr txBox="1"/>
          <p:nvPr/>
        </p:nvSpPr>
        <p:spPr>
          <a:xfrm>
            <a:off x="4322763" y="3771900"/>
            <a:ext cx="3768725" cy="52387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Spoke &amp; Wrote</a:t>
            </a:r>
          </a:p>
        </p:txBody>
      </p:sp>
      <p:sp>
        <p:nvSpPr>
          <p:cNvPr id="6" name="TextBox 5">
            <a:extLst>
              <a:ext uri="{FF2B5EF4-FFF2-40B4-BE49-F238E27FC236}">
                <a16:creationId xmlns:a16="http://schemas.microsoft.com/office/drawing/2014/main" id="{F2EA4CAA-CE14-A6BF-4E97-C4F1E1A7D4A9}"/>
              </a:ext>
            </a:extLst>
          </p:cNvPr>
          <p:cNvSpPr txBox="1"/>
          <p:nvPr/>
        </p:nvSpPr>
        <p:spPr>
          <a:xfrm>
            <a:off x="5231041" y="1647825"/>
            <a:ext cx="2053767" cy="584775"/>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Holy Spirit</a:t>
            </a:r>
          </a:p>
        </p:txBody>
      </p:sp>
      <p:cxnSp>
        <p:nvCxnSpPr>
          <p:cNvPr id="14" name="Straight Arrow Connector 13">
            <a:extLst>
              <a:ext uri="{FF2B5EF4-FFF2-40B4-BE49-F238E27FC236}">
                <a16:creationId xmlns:a16="http://schemas.microsoft.com/office/drawing/2014/main" id="{260AEDD5-3A2C-67F5-EE58-19CE825E975C}"/>
              </a:ext>
            </a:extLst>
          </p:cNvPr>
          <p:cNvCxnSpPr>
            <a:cxnSpLocks/>
          </p:cNvCxnSpPr>
          <p:nvPr/>
        </p:nvCxnSpPr>
        <p:spPr>
          <a:xfrm>
            <a:off x="6210299" y="2165350"/>
            <a:ext cx="0" cy="603250"/>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56AE7DAF-D69C-1A34-C95F-18A85197246C}"/>
              </a:ext>
            </a:extLst>
          </p:cNvPr>
          <p:cNvSpPr>
            <a:spLocks noGrp="1" noChangeArrowheads="1"/>
          </p:cNvSpPr>
          <p:nvPr>
            <p:ph type="title"/>
          </p:nvPr>
        </p:nvSpPr>
        <p:spPr>
          <a:xfrm>
            <a:off x="336550" y="1325563"/>
            <a:ext cx="11276013" cy="685800"/>
          </a:xfrm>
        </p:spPr>
        <p:txBody>
          <a:bodyPr>
            <a:normAutofit fontScale="90000"/>
          </a:bodyPr>
          <a:lstStyle/>
          <a:p>
            <a:pPr algn="l"/>
            <a:r>
              <a:rPr lang="en-US" altLang="en-US" sz="3200" i="1" dirty="0"/>
              <a:t>“Prophecy never came by the will of man, but holy men of God spoke as they were moved* by the Holy Spirit.” </a:t>
            </a:r>
            <a:r>
              <a:rPr lang="en-US" altLang="en-US" sz="3200" dirty="0"/>
              <a:t>(2 Peter 1:21) </a:t>
            </a:r>
          </a:p>
        </p:txBody>
      </p:sp>
      <p:sp>
        <p:nvSpPr>
          <p:cNvPr id="3" name="Content Placeholder 2">
            <a:extLst>
              <a:ext uri="{FF2B5EF4-FFF2-40B4-BE49-F238E27FC236}">
                <a16:creationId xmlns:a16="http://schemas.microsoft.com/office/drawing/2014/main" id="{33182014-12F2-092A-7EA2-4D045844CF90}"/>
              </a:ext>
            </a:extLst>
          </p:cNvPr>
          <p:cNvSpPr>
            <a:spLocks noGrp="1" noChangeArrowheads="1"/>
          </p:cNvSpPr>
          <p:nvPr>
            <p:ph idx="1"/>
          </p:nvPr>
        </p:nvSpPr>
        <p:spPr>
          <a:xfrm>
            <a:off x="228600" y="3289300"/>
            <a:ext cx="11814047" cy="3484563"/>
          </a:xfrm>
        </p:spPr>
        <p:txBody>
          <a:bodyPr>
            <a:normAutofit/>
          </a:bodyPr>
          <a:lstStyle/>
          <a:p>
            <a:pPr>
              <a:spcAft>
                <a:spcPts val="600"/>
              </a:spcAft>
              <a:buFont typeface="Wingdings" panose="05000000000000000000" pitchFamily="2" charset="2"/>
              <a:buChar char="§"/>
              <a:defRPr/>
            </a:pPr>
            <a:r>
              <a:rPr lang="en-US" altLang="en-US" sz="3500" b="0" dirty="0">
                <a:latin typeface="Calibri" panose="020F0502020204030204" pitchFamily="34" charset="0"/>
                <a:ea typeface="Calibri" panose="020F0502020204030204" pitchFamily="34" charset="0"/>
                <a:cs typeface="Calibri" panose="020F0502020204030204" pitchFamily="34" charset="0"/>
              </a:rPr>
              <a:t>Prophecy was not the product of man’s will. </a:t>
            </a:r>
          </a:p>
          <a:p>
            <a:pPr>
              <a:spcAft>
                <a:spcPts val="600"/>
              </a:spcAft>
              <a:buFont typeface="Wingdings" panose="05000000000000000000" pitchFamily="2" charset="2"/>
              <a:buChar char="§"/>
              <a:defRPr/>
            </a:pPr>
            <a:r>
              <a:rPr lang="en-US" altLang="en-US" sz="3500" b="0" dirty="0">
                <a:latin typeface="Calibri" panose="020F0502020204030204" pitchFamily="34" charset="0"/>
                <a:ea typeface="Calibri" panose="020F0502020204030204" pitchFamily="34" charset="0"/>
                <a:cs typeface="Calibri" panose="020F0502020204030204" pitchFamily="34" charset="0"/>
              </a:rPr>
              <a:t>The prophets were “carried along by the Holy Spirit.” </a:t>
            </a:r>
          </a:p>
          <a:p>
            <a:pPr>
              <a:spcAft>
                <a:spcPts val="600"/>
              </a:spcAft>
              <a:buFont typeface="Wingdings" panose="05000000000000000000" pitchFamily="2" charset="2"/>
              <a:buChar char="§"/>
              <a:defRPr/>
            </a:pPr>
            <a:r>
              <a:rPr lang="en-US" altLang="en-US" sz="3500" b="0" dirty="0">
                <a:latin typeface="Calibri" panose="020F0502020204030204" pitchFamily="34" charset="0"/>
                <a:ea typeface="Calibri" panose="020F0502020204030204" pitchFamily="34" charset="0"/>
                <a:cs typeface="Calibri" panose="020F0502020204030204" pitchFamily="34" charset="0"/>
              </a:rPr>
              <a:t>Note Hebrews 3:7 -  Therefore, just as the Holy Spirit says, “TODAY IF YOU HEAR HIS VOICE, (quotes Psalm 95:7-11)</a:t>
            </a:r>
          </a:p>
          <a:p>
            <a:pPr marL="0" indent="0">
              <a:spcAft>
                <a:spcPts val="600"/>
              </a:spcAft>
              <a:buNone/>
              <a:defRPr/>
            </a:pPr>
            <a:endParaRPr lang="en-US" altLang="en-US" sz="2800" b="0" dirty="0"/>
          </a:p>
        </p:txBody>
      </p:sp>
      <p:sp>
        <p:nvSpPr>
          <p:cNvPr id="129028" name="Slide Number Placeholder 3">
            <a:extLst>
              <a:ext uri="{FF2B5EF4-FFF2-40B4-BE49-F238E27FC236}">
                <a16:creationId xmlns:a16="http://schemas.microsoft.com/office/drawing/2014/main" id="{F84F169E-D3DF-3D5A-9F12-11482E5D7D95}"/>
              </a:ext>
            </a:extLst>
          </p:cNvPr>
          <p:cNvSpPr>
            <a:spLocks noGrp="1"/>
          </p:cNvSpPr>
          <p:nvPr>
            <p:ph type="sldNum" sz="quarter" idx="12"/>
          </p:nvPr>
        </p:nvSpPr>
        <p:spPr>
          <a:xfrm>
            <a:off x="11480800" y="7539038"/>
            <a:ext cx="711200" cy="30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8B886A7-1566-4919-ACAC-9078D7BD095A}"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E5483348-0B76-2ACF-A29B-549845866F2F}"/>
              </a:ext>
            </a:extLst>
          </p:cNvPr>
          <p:cNvSpPr>
            <a:spLocks noChangeArrowheads="1"/>
          </p:cNvSpPr>
          <p:nvPr/>
        </p:nvSpPr>
        <p:spPr bwMode="auto">
          <a:xfrm>
            <a:off x="3375098" y="2197893"/>
            <a:ext cx="3456432" cy="452438"/>
          </a:xfrm>
          <a:prstGeom prst="wedgeRoundRectCallout">
            <a:avLst>
              <a:gd name="adj1" fmla="val 1352"/>
              <a:gd name="adj2" fmla="val -94444"/>
              <a:gd name="adj3" fmla="val 16667"/>
            </a:avLst>
          </a:prstGeom>
          <a:solidFill>
            <a:srgbClr val="FFFF00"/>
          </a:solidFill>
          <a:ln w="28575" algn="ctr">
            <a:solidFill>
              <a:srgbClr val="FF3300"/>
            </a:solidFill>
            <a:round/>
            <a:headEnd/>
            <a:tailEnd/>
          </a:ln>
        </p:spPr>
        <p:txBody>
          <a:bodyPr anchor="ct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*Carried along (ESV)</a:t>
            </a:r>
          </a:p>
        </p:txBody>
      </p:sp>
      <p:sp>
        <p:nvSpPr>
          <p:cNvPr id="4" name="Rectangle 2">
            <a:extLst>
              <a:ext uri="{FF2B5EF4-FFF2-40B4-BE49-F238E27FC236}">
                <a16:creationId xmlns:a16="http://schemas.microsoft.com/office/drawing/2014/main" id="{4E03F43D-1C6E-32DC-C2B8-7BF01585B8AC}"/>
              </a:ext>
            </a:extLst>
          </p:cNvPr>
          <p:cNvSpPr txBox="1">
            <a:spLocks noChangeArrowheads="1"/>
          </p:cNvSpPr>
          <p:nvPr/>
        </p:nvSpPr>
        <p:spPr bwMode="auto">
          <a:xfrm>
            <a:off x="512763" y="-95250"/>
            <a:ext cx="10922000" cy="1103313"/>
          </a:xfrm>
          <a:prstGeom prst="rect">
            <a:avLst/>
          </a:prstGeom>
          <a:noFill/>
          <a:ln>
            <a:noFill/>
          </a:ln>
        </p:spPr>
        <p:txBody>
          <a:bodyPr anchor="ctr"/>
          <a:lstStyle>
            <a:lvl1pPr algn="ctr" rtl="0" eaLnBrk="0" fontAlgn="base" hangingPunct="0">
              <a:spcBef>
                <a:spcPct val="0"/>
              </a:spcBef>
              <a:spcAft>
                <a:spcPct val="0"/>
              </a:spcAft>
              <a:defRPr sz="4400" b="1">
                <a:solidFill>
                  <a:srgbClr val="FFFF00"/>
                </a:solidFill>
                <a:latin typeface="Calibri" pitchFamily="34" charset="0"/>
                <a:ea typeface="Calibri" panose="020F0502020204030204"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sng" strike="noStrike" kern="0" cap="none" spc="0" normalizeH="0" baseline="0" noProof="0" dirty="0">
                <a:ln>
                  <a:noFill/>
                </a:ln>
                <a:solidFill>
                  <a:prstClr val="black"/>
                </a:solidFill>
                <a:effectLst/>
                <a:uLnTx/>
                <a:uFillTx/>
                <a:latin typeface="Calibri" pitchFamily="34" charset="0"/>
                <a:ea typeface="Calibri" panose="020F0502020204030204" pitchFamily="34" charset="0"/>
                <a:cs typeface="Calibri" pitchFamily="34" charset="0"/>
              </a:rPr>
              <a:t>Prophecy Was of God’s Spirit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533ED3A3-B8E5-BDB3-CA0B-6B47FA6C015E}"/>
              </a:ext>
            </a:extLst>
          </p:cNvPr>
          <p:cNvSpPr>
            <a:spLocks noGrp="1" noChangeArrowheads="1"/>
          </p:cNvSpPr>
          <p:nvPr>
            <p:ph type="title"/>
          </p:nvPr>
        </p:nvSpPr>
        <p:spPr>
          <a:xfrm>
            <a:off x="158750" y="1384300"/>
            <a:ext cx="11717338" cy="769938"/>
          </a:xfrm>
        </p:spPr>
        <p:txBody>
          <a:bodyPr>
            <a:normAutofit fontScale="90000"/>
          </a:bodyPr>
          <a:lstStyle/>
          <a:p>
            <a:r>
              <a:rPr lang="en-US" altLang="en-US" sz="3200" baseline="30000" dirty="0"/>
              <a:t> </a:t>
            </a:r>
            <a:r>
              <a:rPr lang="en-US" altLang="en-US" sz="3200" b="0" i="1" dirty="0"/>
              <a:t>All Scripture is inspired by God and profitable for teaching, for reproof, for correction, for training in righteousness; so that the man of God may be adequate for every good work</a:t>
            </a:r>
            <a:r>
              <a:rPr lang="en-US" altLang="en-US" sz="3200" i="1" baseline="30000" dirty="0"/>
              <a:t>” </a:t>
            </a:r>
            <a:r>
              <a:rPr lang="en-US" altLang="en-US" sz="3200" i="1" dirty="0"/>
              <a:t> </a:t>
            </a:r>
            <a:r>
              <a:rPr lang="en-US" altLang="en-US" sz="3200" b="0" dirty="0"/>
              <a:t>(2 Tim 3:16-17- NAS)</a:t>
            </a:r>
            <a:br>
              <a:rPr lang="en-US" altLang="en-US" sz="2400" b="0" dirty="0"/>
            </a:br>
            <a:endParaRPr lang="en-US" altLang="en-US" sz="2400" b="0" dirty="0"/>
          </a:p>
        </p:txBody>
      </p:sp>
      <p:sp>
        <p:nvSpPr>
          <p:cNvPr id="3" name="Content Placeholder 2">
            <a:extLst>
              <a:ext uri="{FF2B5EF4-FFF2-40B4-BE49-F238E27FC236}">
                <a16:creationId xmlns:a16="http://schemas.microsoft.com/office/drawing/2014/main" id="{0D0D253E-C037-061F-6AE4-15BCA5C66E7B}"/>
              </a:ext>
            </a:extLst>
          </p:cNvPr>
          <p:cNvSpPr>
            <a:spLocks noGrp="1" noChangeArrowheads="1"/>
          </p:cNvSpPr>
          <p:nvPr>
            <p:ph idx="1"/>
          </p:nvPr>
        </p:nvSpPr>
        <p:spPr>
          <a:xfrm>
            <a:off x="73025" y="2336218"/>
            <a:ext cx="12055475" cy="4191000"/>
          </a:xfrm>
        </p:spPr>
        <p:txBody>
          <a:bodyPr>
            <a:noAutofit/>
          </a:bodyPr>
          <a:lstStyle/>
          <a:p>
            <a:pPr marL="288925" indent="-288925">
              <a:buFont typeface="Wingdings" panose="05000000000000000000" pitchFamily="2" charset="2"/>
              <a:buChar char="§"/>
              <a:defRPr/>
            </a:pPr>
            <a:r>
              <a:rPr lang="en-US" altLang="en-US" sz="2600" b="0" dirty="0"/>
              <a:t>All scripture is “breathed by God.” </a:t>
            </a:r>
            <a:r>
              <a:rPr lang="en-US" altLang="en-US" sz="2600" b="0" dirty="0" err="1"/>
              <a:t>cf</a:t>
            </a:r>
            <a:r>
              <a:rPr lang="en-US" altLang="en-US" sz="2600" b="0" dirty="0"/>
              <a:t> Gen. 2:7 - </a:t>
            </a:r>
            <a:r>
              <a:rPr lang="en-US" sz="2600" b="0" i="1" dirty="0"/>
              <a:t>breathed into his nostrils the breath of life; and man became a living being</a:t>
            </a:r>
            <a:r>
              <a:rPr lang="en-US" sz="2600" b="0" dirty="0"/>
              <a:t>.</a:t>
            </a:r>
            <a:r>
              <a:rPr lang="en-US" altLang="en-US" sz="2600" b="0" dirty="0"/>
              <a:t>, </a:t>
            </a:r>
            <a:r>
              <a:rPr lang="en-US" sz="2600" dirty="0"/>
              <a:t>Ezekiel 37 – God’s breath Spirit) works through the prophet’s word to bring life</a:t>
            </a:r>
          </a:p>
          <a:p>
            <a:pPr marL="288925" indent="-288925">
              <a:buFont typeface="Wingdings" panose="05000000000000000000" pitchFamily="2" charset="2"/>
              <a:buChar char="§"/>
              <a:defRPr/>
            </a:pPr>
            <a:r>
              <a:rPr lang="en-US" altLang="en-US" sz="2600" dirty="0"/>
              <a:t>I</a:t>
            </a:r>
            <a:r>
              <a:rPr lang="en-US" altLang="en-US" sz="2600" b="0" dirty="0"/>
              <a:t>ncludes OT and NT, much of which had been written and circulated at the time of this writing</a:t>
            </a:r>
          </a:p>
          <a:p>
            <a:pPr marL="288925" indent="-288925">
              <a:buFont typeface="Wingdings" panose="05000000000000000000" pitchFamily="2" charset="2"/>
              <a:buChar char="§"/>
              <a:defRPr/>
            </a:pPr>
            <a:r>
              <a:rPr lang="en-US" altLang="en-US" dirty="0"/>
              <a:t>All scripture is profitable for teaching, reproof (tests and convicts of sinfulness), correction (what to do in order make right whatever is wrong before God), and instruction in righteousness. (All Sufficient)</a:t>
            </a:r>
          </a:p>
          <a:p>
            <a:pPr marL="288925" indent="-288925">
              <a:buFont typeface="Wingdings" panose="05000000000000000000" pitchFamily="2" charset="2"/>
              <a:buChar char="§"/>
              <a:defRPr/>
            </a:pPr>
            <a:r>
              <a:rPr lang="en-US" altLang="en-US" sz="2600" b="0" dirty="0"/>
              <a:t>With scripture the man of God is “complete, thoroughly equipped for every good work.”</a:t>
            </a:r>
          </a:p>
        </p:txBody>
      </p:sp>
      <p:sp>
        <p:nvSpPr>
          <p:cNvPr id="133124" name="Slide Number Placeholder 3">
            <a:extLst>
              <a:ext uri="{FF2B5EF4-FFF2-40B4-BE49-F238E27FC236}">
                <a16:creationId xmlns:a16="http://schemas.microsoft.com/office/drawing/2014/main" id="{DFA0F718-0F37-B05B-37B4-C116493C813F}"/>
              </a:ext>
            </a:extLst>
          </p:cNvPr>
          <p:cNvSpPr>
            <a:spLocks noGrp="1"/>
          </p:cNvSpPr>
          <p:nvPr>
            <p:ph type="sldNum" sz="quarter" idx="12"/>
          </p:nvPr>
        </p:nvSpPr>
        <p:spPr>
          <a:xfrm>
            <a:off x="11417300" y="7107238"/>
            <a:ext cx="711200" cy="30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3843F18-FB60-4175-AC69-AA5ECE52AD7E}"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3575A1CD-9DC6-351D-F99B-042BA6223E12}"/>
              </a:ext>
            </a:extLst>
          </p:cNvPr>
          <p:cNvSpPr>
            <a:spLocks noChangeArrowheads="1"/>
          </p:cNvSpPr>
          <p:nvPr/>
        </p:nvSpPr>
        <p:spPr bwMode="auto">
          <a:xfrm>
            <a:off x="954098" y="526264"/>
            <a:ext cx="4924425" cy="400050"/>
          </a:xfrm>
          <a:prstGeom prst="wedgeRoundRectCallout">
            <a:avLst>
              <a:gd name="adj1" fmla="val -4770"/>
              <a:gd name="adj2" fmla="val 95202"/>
              <a:gd name="adj3" fmla="val 16667"/>
            </a:avLst>
          </a:prstGeom>
          <a:solidFill>
            <a:srgbClr val="FFFF00"/>
          </a:solidFill>
          <a:ln w="28575" algn="ctr">
            <a:solidFill>
              <a:srgbClr val="FF3300"/>
            </a:solidFill>
            <a:round/>
            <a:headEnd/>
            <a:tailEnd/>
          </a:ln>
        </p:spPr>
        <p:txBody>
          <a:bodyPr anchor="ct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theopneustos </a:t>
            </a: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“God-breathed”</a:t>
            </a:r>
          </a:p>
        </p:txBody>
      </p:sp>
      <p:sp>
        <p:nvSpPr>
          <p:cNvPr id="7" name="Rectangle 2">
            <a:extLst>
              <a:ext uri="{FF2B5EF4-FFF2-40B4-BE49-F238E27FC236}">
                <a16:creationId xmlns:a16="http://schemas.microsoft.com/office/drawing/2014/main" id="{85844BB2-A775-39B3-8F2D-46E3B6A8A4B6}"/>
              </a:ext>
            </a:extLst>
          </p:cNvPr>
          <p:cNvSpPr txBox="1">
            <a:spLocks noChangeArrowheads="1"/>
          </p:cNvSpPr>
          <p:nvPr/>
        </p:nvSpPr>
        <p:spPr bwMode="auto">
          <a:xfrm>
            <a:off x="635000" y="-291872"/>
            <a:ext cx="10922000" cy="1103313"/>
          </a:xfrm>
          <a:prstGeom prst="rect">
            <a:avLst/>
          </a:prstGeom>
          <a:noFill/>
          <a:ln>
            <a:noFill/>
          </a:ln>
        </p:spPr>
        <p:txBody>
          <a:bodyPr anchor="ctr"/>
          <a:lstStyle>
            <a:lvl1pPr algn="ctr" rtl="0" eaLnBrk="0" fontAlgn="base" hangingPunct="0">
              <a:spcBef>
                <a:spcPct val="0"/>
              </a:spcBef>
              <a:spcAft>
                <a:spcPct val="0"/>
              </a:spcAft>
              <a:defRPr sz="4400" b="1">
                <a:solidFill>
                  <a:srgbClr val="FFFF00"/>
                </a:solidFill>
                <a:latin typeface="Calibri" pitchFamily="34" charset="0"/>
                <a:ea typeface="Calibri" panose="020F0502020204030204"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sng" strike="noStrike" kern="0" cap="none" spc="0" normalizeH="0" baseline="0" noProof="0" dirty="0">
                <a:ln>
                  <a:noFill/>
                </a:ln>
                <a:solidFill>
                  <a:prstClr val="black"/>
                </a:solidFill>
                <a:effectLst/>
                <a:uLnTx/>
                <a:uFillTx/>
                <a:latin typeface="Calibri" pitchFamily="34" charset="0"/>
                <a:ea typeface="Calibri" panose="020F0502020204030204" pitchFamily="34" charset="0"/>
                <a:cs typeface="Calibri" pitchFamily="34" charset="0"/>
              </a:rPr>
              <a:t>The Source of Scripture</a:t>
            </a:r>
          </a:p>
        </p:txBody>
      </p:sp>
      <p:sp>
        <p:nvSpPr>
          <p:cNvPr id="4" name="Rectangle: Rounded Corners 3">
            <a:extLst>
              <a:ext uri="{FF2B5EF4-FFF2-40B4-BE49-F238E27FC236}">
                <a16:creationId xmlns:a16="http://schemas.microsoft.com/office/drawing/2014/main" id="{15A7A697-0528-A6B9-D70C-6C8DC3293D46}"/>
              </a:ext>
            </a:extLst>
          </p:cNvPr>
          <p:cNvSpPr/>
          <p:nvPr/>
        </p:nvSpPr>
        <p:spPr bwMode="auto">
          <a:xfrm>
            <a:off x="768501" y="6404814"/>
            <a:ext cx="10648799" cy="412414"/>
          </a:xfrm>
          <a:prstGeom prst="roundRect">
            <a:avLst/>
          </a:prstGeom>
          <a:solidFill>
            <a:srgbClr val="000099"/>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Peter designated Paul’s writing as scripture (See 2 Peter 3:15-16)</a:t>
            </a:r>
            <a:endParaRPr kumimoji="0" lang="en-US" sz="2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Speech Bubble: Rectangle with Corners Rounded 4">
            <a:extLst>
              <a:ext uri="{FF2B5EF4-FFF2-40B4-BE49-F238E27FC236}">
                <a16:creationId xmlns:a16="http://schemas.microsoft.com/office/drawing/2014/main" id="{EBD7E12D-8510-B42C-3081-ADC3CF34A065}"/>
              </a:ext>
            </a:extLst>
          </p:cNvPr>
          <p:cNvSpPr>
            <a:spLocks noChangeArrowheads="1"/>
          </p:cNvSpPr>
          <p:nvPr/>
        </p:nvSpPr>
        <p:spPr bwMode="auto">
          <a:xfrm>
            <a:off x="4094340" y="2135184"/>
            <a:ext cx="3810407" cy="400050"/>
          </a:xfrm>
          <a:prstGeom prst="wedgeRoundRectCallout">
            <a:avLst>
              <a:gd name="adj1" fmla="val -57055"/>
              <a:gd name="adj2" fmla="val -55174"/>
              <a:gd name="adj3" fmla="val 16667"/>
            </a:avLst>
          </a:prstGeom>
          <a:solidFill>
            <a:srgbClr val="FFFF00"/>
          </a:solidFill>
          <a:ln w="28575" algn="ctr">
            <a:solidFill>
              <a:srgbClr val="FF3300"/>
            </a:solidFill>
            <a:round/>
            <a:headEnd/>
            <a:tailEnd/>
          </a:ln>
        </p:spPr>
        <p:txBody>
          <a:bodyPr anchor="ct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400" i="1" dirty="0">
                <a:solidFill>
                  <a:prstClr val="black"/>
                </a:solidFill>
                <a:latin typeface="Arial" panose="020B0604020202020204" pitchFamily="34" charset="0"/>
                <a:cs typeface="Arial" panose="020B0604020202020204" pitchFamily="34" charset="0"/>
              </a:rPr>
              <a:t>“c</a:t>
            </a:r>
            <a:r>
              <a:rPr kumimoji="0" lang="en-US" altLang="en-US" sz="24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omplete</a:t>
            </a:r>
            <a:r>
              <a:rPr kumimoji="0" lang="en-US" alt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(ESV, NKJV)</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C1B9D8A-6C67-AC42-A894-49DB8A0AD1EA}" vid="{FB064CF4-C17E-8D48-8270-AE41870E09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2586</TotalTime>
  <Words>7654</Words>
  <Application>Microsoft Office PowerPoint</Application>
  <PresentationFormat>Widescreen</PresentationFormat>
  <Paragraphs>689</Paragraphs>
  <Slides>63</Slides>
  <Notes>54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63</vt:i4>
      </vt:variant>
    </vt:vector>
  </HeadingPairs>
  <TitlesOfParts>
    <vt:vector size="82" baseType="lpstr">
      <vt:lpstr>Aptos</vt:lpstr>
      <vt:lpstr>Arial</vt:lpstr>
      <vt:lpstr>Arial</vt:lpstr>
      <vt:lpstr>Arial Narrow</vt:lpstr>
      <vt:lpstr>Arimo</vt:lpstr>
      <vt:lpstr>AvantGarde Bk BT</vt:lpstr>
      <vt:lpstr>Avenir Next</vt:lpstr>
      <vt:lpstr>Avenir Next Medium</vt:lpstr>
      <vt:lpstr>Calibri</vt:lpstr>
      <vt:lpstr>Cambria</vt:lpstr>
      <vt:lpstr>Courier New</vt:lpstr>
      <vt:lpstr>Google Sans</vt:lpstr>
      <vt:lpstr>Helvetica</vt:lpstr>
      <vt:lpstr>Lato</vt:lpstr>
      <vt:lpstr>pragmatica</vt:lpstr>
      <vt:lpstr>Times New Roman</vt:lpstr>
      <vt:lpstr>Wingdings</vt:lpstr>
      <vt:lpstr>Work Sans</vt:lpstr>
      <vt:lpstr>1_Office Theme</vt:lpstr>
      <vt:lpstr>Our Common Faith</vt:lpstr>
      <vt:lpstr>Foundational Beliefs</vt:lpstr>
      <vt:lpstr>Class Lesson Schedule</vt:lpstr>
      <vt:lpstr>God Has Spoken</vt:lpstr>
      <vt:lpstr>PowerPoint Presentation</vt:lpstr>
      <vt:lpstr> ”However, when He, the Spirit of truth, has come, He will guide you into all truth; for He will not speak on His own authority, but whatever He hears He will speak; and He will tell you things to come. (John 16:13) </vt:lpstr>
      <vt:lpstr>How is Jesus’ Will Transmitted?</vt:lpstr>
      <vt:lpstr>“Prophecy never came by the will of man, but holy men of God spoke as they were moved* by the Holy Spirit.” (2 Peter 1:21) </vt:lpstr>
      <vt:lpstr> All Scripture is inspired by God and profitable for teaching, for reproof, for correction, for training in righteousness; so that the man of God may be adequate for every good work”  (2 Tim 3:16-17- NAS) </vt:lpstr>
      <vt:lpstr> ”But even if we, or an angel from heaven, preach any other gospel to you than what we have preached to you, let him be accursed. 9 As we have said before, so now I say again, if anyone preaches any other gospel to you than what you have received, let him be accursed.” (Galatians 1:8-9)</vt:lpstr>
      <vt:lpstr>“Beloved, while I was very diligent to write to you concerning our common salvation, I found it necessary to write to you exhorting you to contend earnestly for the faith which was once for all delivered to the saints.” (Jude 3)</vt:lpstr>
      <vt:lpstr> ”Heaven and earth will pass away, but My words will by no means pass away.” (Matthew 24:35)</vt:lpstr>
      <vt:lpstr>Summary</vt:lpstr>
      <vt:lpstr>Foundational Assumptions</vt:lpstr>
      <vt:lpstr> The living voice of the church (tradition) has equal authority with the Scriptures. </vt:lpstr>
      <vt:lpstr> The living voice of the church (tradition) has equal authority with the Scriptures. </vt:lpstr>
      <vt:lpstr> The living voice of the church (tradition) has equal authority with the Scriptures. </vt:lpstr>
      <vt:lpstr> The living voice of the church (tradition) has equal authority with the Scriptures. </vt:lpstr>
      <vt:lpstr> The Holy Spirit guides Church councils today as they create or amend denominational creeds.</vt:lpstr>
      <vt:lpstr>The Holy Spirit leads individuals today through an inner voice we can hear as we pray.</vt:lpstr>
      <vt:lpstr>The Holy Spirit leads individuals today through an inner voice we can hear as we pray.</vt:lpstr>
      <vt:lpstr>Do inner promptings reveal God’s will?</vt:lpstr>
      <vt:lpstr> The Holy Spirit leads individuals today through an inner voice we can hear as we pray.</vt:lpstr>
      <vt:lpstr> The Bible contains many mistakes due to the mistakes of copiers.</vt:lpstr>
      <vt:lpstr>In 2006, a best-selling book challenged the reliability of the text of the Gospels.</vt:lpstr>
      <vt:lpstr>The author of Misquoting Jesus is Bart Ehrman</vt:lpstr>
      <vt:lpstr>The book has the potential to  weakening the faith of some Christians</vt:lpstr>
      <vt:lpstr>Misleading Claim #1:   The manuscripts of the New Testament are late and leave us in doubt</vt:lpstr>
      <vt:lpstr>How many years (x) before our first extant manuscripts?</vt:lpstr>
      <vt:lpstr>Many important manuscripts have early dates</vt:lpstr>
      <vt:lpstr>First Complete Manuscript of New Testament</vt:lpstr>
      <vt:lpstr>The original New Testament writings may have existed as late as 330 AD</vt:lpstr>
      <vt:lpstr>Misleading Claim #1:   The manuscripts of the New Testament are late and leave us in doubt</vt:lpstr>
      <vt:lpstr>The manuscript evidence for the New Testament is greater than any other ancient text</vt:lpstr>
      <vt:lpstr>1000 times as many manuscripts as the average classical author</vt:lpstr>
      <vt:lpstr>PowerPoint Presentation</vt:lpstr>
      <vt:lpstr>Misleading Claim #2:  There is a massive number of differences in the wording of the manuscripts</vt:lpstr>
      <vt:lpstr>Example of a “meaningful” variant</vt:lpstr>
      <vt:lpstr>PowerPoint Presentation</vt:lpstr>
      <vt:lpstr>There are additional books that should be in our Bible.</vt:lpstr>
      <vt:lpstr>There are additional books that should be in our Bible.</vt:lpstr>
      <vt:lpstr>There are additional books that should be in our Bible.</vt:lpstr>
      <vt:lpstr>Why The OT Apocrypha is Rejected</vt:lpstr>
      <vt:lpstr>The “Hidden” Gospels:</vt:lpstr>
      <vt:lpstr>Scholars claim that the four NT Gospels are a “small selection”</vt:lpstr>
      <vt:lpstr>The Gospel of Judas shows that early Christianity was diverse</vt:lpstr>
      <vt:lpstr>What is different about these Gospels?</vt:lpstr>
      <vt:lpstr>What is different about these Gospels?</vt:lpstr>
      <vt:lpstr>What is different about these Gospels?</vt:lpstr>
      <vt:lpstr>Judas has special insight</vt:lpstr>
      <vt:lpstr>Three key facts about these “Hidden, Early Christian Gospels”</vt:lpstr>
      <vt:lpstr>There were, in fact, “New Discoveries”</vt:lpstr>
      <vt:lpstr>There were, in fact, “New Discoveries”</vt:lpstr>
      <vt:lpstr> However, The Gospel of Judas and Thomas were known &amp; rejected by early Church leaders in the 200’s</vt:lpstr>
      <vt:lpstr>Three key facts about these “Hidden, Early Christian Gospels”</vt:lpstr>
      <vt:lpstr>PowerPoint Presentation</vt:lpstr>
      <vt:lpstr>Three key facts about these “Hidden, Early Christian Gospels”</vt:lpstr>
      <vt:lpstr>Bizarre Sayings</vt:lpstr>
      <vt:lpstr>Bizarre Sayings</vt:lpstr>
      <vt:lpstr>PowerPoint Presentation</vt:lpstr>
      <vt:lpstr>Why are the Apocryphal Gospels being emphasized and legitimated?</vt:lpstr>
      <vt:lpstr>By contrast, Jesus in the Four Authentic Gospels: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Common Faith</dc:title>
  <dc:creator>Barry Caudill</dc:creator>
  <cp:lastModifiedBy>Barry Caudill</cp:lastModifiedBy>
  <cp:revision>4</cp:revision>
  <dcterms:created xsi:type="dcterms:W3CDTF">2024-04-23T22:39:27Z</dcterms:created>
  <dcterms:modified xsi:type="dcterms:W3CDTF">2024-04-28T03:29:13Z</dcterms:modified>
</cp:coreProperties>
</file>