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8" r:id="rId2"/>
    <p:sldId id="267" r:id="rId3"/>
    <p:sldId id="280" r:id="rId4"/>
    <p:sldId id="281" r:id="rId5"/>
    <p:sldId id="266" r:id="rId6"/>
    <p:sldId id="279" r:id="rId7"/>
    <p:sldId id="282" r:id="rId8"/>
    <p:sldId id="283" r:id="rId9"/>
    <p:sldId id="284" r:id="rId10"/>
    <p:sldId id="288" r:id="rId11"/>
    <p:sldId id="289" r:id="rId12"/>
    <p:sldId id="290" r:id="rId13"/>
    <p:sldId id="291" r:id="rId14"/>
    <p:sldId id="292" r:id="rId15"/>
    <p:sldId id="293" r:id="rId16"/>
    <p:sldId id="294" r:id="rId17"/>
    <p:sldId id="295" r:id="rId18"/>
    <p:sldId id="296" r:id="rId19"/>
    <p:sldId id="297" r:id="rId20"/>
    <p:sldId id="299" r:id="rId21"/>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08"/>
    <p:restoredTop sz="94703"/>
  </p:normalViewPr>
  <p:slideViewPr>
    <p:cSldViewPr snapToGrid="0">
      <p:cViewPr varScale="1">
        <p:scale>
          <a:sx n="52" d="100"/>
          <a:sy n="52" d="100"/>
        </p:scale>
        <p:origin x="200" y="20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69934B-489E-5B4B-B3FB-D0D004F015B9}" type="datetimeFigureOut">
              <a:rPr lang="en-US" smtClean="0"/>
              <a:t>5/4/24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4226061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9934B-489E-5B4B-B3FB-D0D004F015B9}" type="datetimeFigureOut">
              <a:rPr lang="en-US" smtClean="0"/>
              <a:t>5/4/24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3614474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9934B-489E-5B4B-B3FB-D0D004F015B9}" type="datetimeFigureOut">
              <a:rPr lang="en-US" smtClean="0"/>
              <a:t>5/4/24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1065035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3"/>
        <p:cNvGrpSpPr/>
        <p:nvPr/>
      </p:nvGrpSpPr>
      <p:grpSpPr>
        <a:xfrm>
          <a:off x="0" y="0"/>
          <a:ext cx="0" cy="0"/>
          <a:chOff x="0" y="0"/>
          <a:chExt cx="0" cy="0"/>
        </a:xfrm>
      </p:grpSpPr>
      <p:sp>
        <p:nvSpPr>
          <p:cNvPr id="34" name="Google Shape;34;p10"/>
          <p:cNvSpPr txBox="1">
            <a:spLocks noGrp="1"/>
          </p:cNvSpPr>
          <p:nvPr>
            <p:ph type="ctrTitle"/>
          </p:nvPr>
        </p:nvSpPr>
        <p:spPr>
          <a:xfrm>
            <a:off x="3134250" y="4309320"/>
            <a:ext cx="2875500" cy="6420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3"/>
              </a:buClr>
              <a:buSzPts val="1400"/>
              <a:buFont typeface="Livvic"/>
              <a:buNone/>
              <a:defRPr sz="1800">
                <a:latin typeface="Livvic"/>
                <a:ea typeface="Livvic"/>
                <a:cs typeface="Livvic"/>
                <a:sym typeface="Livvic"/>
              </a:defRPr>
            </a:lvl1pPr>
            <a:lvl2pPr lvl="1"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2pPr>
            <a:lvl3pPr lvl="2"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3pPr>
            <a:lvl4pPr lvl="3"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4pPr>
            <a:lvl5pPr lvl="4"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5pPr>
            <a:lvl6pPr lvl="5"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6pPr>
            <a:lvl7pPr lvl="6"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7pPr>
            <a:lvl8pPr lvl="7"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8pPr>
            <a:lvl9pPr lvl="8"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9pPr>
          </a:lstStyle>
          <a:p>
            <a:endParaRPr/>
          </a:p>
        </p:txBody>
      </p:sp>
      <p:sp>
        <p:nvSpPr>
          <p:cNvPr id="35" name="Google Shape;35;p10"/>
          <p:cNvSpPr txBox="1">
            <a:spLocks noGrp="1"/>
          </p:cNvSpPr>
          <p:nvPr>
            <p:ph type="subTitle" idx="1"/>
          </p:nvPr>
        </p:nvSpPr>
        <p:spPr>
          <a:xfrm>
            <a:off x="1754500" y="778778"/>
            <a:ext cx="5634900" cy="2172667"/>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3000">
                <a:latin typeface="Redressed"/>
                <a:ea typeface="Redressed"/>
                <a:cs typeface="Redressed"/>
                <a:sym typeface="Redressed"/>
              </a:defRPr>
            </a:lvl1pPr>
            <a:lvl2pPr lvl="1" algn="ctr" rtl="0">
              <a:lnSpc>
                <a:spcPct val="100000"/>
              </a:lnSpc>
              <a:spcBef>
                <a:spcPts val="0"/>
              </a:spcBef>
              <a:spcAft>
                <a:spcPts val="0"/>
              </a:spcAft>
              <a:buNone/>
              <a:defRPr sz="3000">
                <a:latin typeface="Redressed"/>
                <a:ea typeface="Redressed"/>
                <a:cs typeface="Redressed"/>
                <a:sym typeface="Redressed"/>
              </a:defRPr>
            </a:lvl2pPr>
            <a:lvl3pPr lvl="2" algn="ctr" rtl="0">
              <a:lnSpc>
                <a:spcPct val="100000"/>
              </a:lnSpc>
              <a:spcBef>
                <a:spcPts val="0"/>
              </a:spcBef>
              <a:spcAft>
                <a:spcPts val="0"/>
              </a:spcAft>
              <a:buNone/>
              <a:defRPr sz="3000">
                <a:latin typeface="Redressed"/>
                <a:ea typeface="Redressed"/>
                <a:cs typeface="Redressed"/>
                <a:sym typeface="Redressed"/>
              </a:defRPr>
            </a:lvl3pPr>
            <a:lvl4pPr lvl="3" algn="ctr" rtl="0">
              <a:lnSpc>
                <a:spcPct val="100000"/>
              </a:lnSpc>
              <a:spcBef>
                <a:spcPts val="0"/>
              </a:spcBef>
              <a:spcAft>
                <a:spcPts val="0"/>
              </a:spcAft>
              <a:buNone/>
              <a:defRPr sz="3000">
                <a:latin typeface="Redressed"/>
                <a:ea typeface="Redressed"/>
                <a:cs typeface="Redressed"/>
                <a:sym typeface="Redressed"/>
              </a:defRPr>
            </a:lvl4pPr>
            <a:lvl5pPr lvl="4" algn="ctr" rtl="0">
              <a:lnSpc>
                <a:spcPct val="100000"/>
              </a:lnSpc>
              <a:spcBef>
                <a:spcPts val="0"/>
              </a:spcBef>
              <a:spcAft>
                <a:spcPts val="0"/>
              </a:spcAft>
              <a:buNone/>
              <a:defRPr sz="3000">
                <a:latin typeface="Redressed"/>
                <a:ea typeface="Redressed"/>
                <a:cs typeface="Redressed"/>
                <a:sym typeface="Redressed"/>
              </a:defRPr>
            </a:lvl5pPr>
            <a:lvl6pPr lvl="5" algn="ctr" rtl="0">
              <a:lnSpc>
                <a:spcPct val="100000"/>
              </a:lnSpc>
              <a:spcBef>
                <a:spcPts val="0"/>
              </a:spcBef>
              <a:spcAft>
                <a:spcPts val="0"/>
              </a:spcAft>
              <a:buNone/>
              <a:defRPr sz="3000">
                <a:latin typeface="Redressed"/>
                <a:ea typeface="Redressed"/>
                <a:cs typeface="Redressed"/>
                <a:sym typeface="Redressed"/>
              </a:defRPr>
            </a:lvl6pPr>
            <a:lvl7pPr lvl="6" algn="ctr" rtl="0">
              <a:lnSpc>
                <a:spcPct val="100000"/>
              </a:lnSpc>
              <a:spcBef>
                <a:spcPts val="0"/>
              </a:spcBef>
              <a:spcAft>
                <a:spcPts val="0"/>
              </a:spcAft>
              <a:buNone/>
              <a:defRPr sz="3000">
                <a:latin typeface="Redressed"/>
                <a:ea typeface="Redressed"/>
                <a:cs typeface="Redressed"/>
                <a:sym typeface="Redressed"/>
              </a:defRPr>
            </a:lvl7pPr>
            <a:lvl8pPr lvl="7" algn="ctr" rtl="0">
              <a:lnSpc>
                <a:spcPct val="100000"/>
              </a:lnSpc>
              <a:spcBef>
                <a:spcPts val="0"/>
              </a:spcBef>
              <a:spcAft>
                <a:spcPts val="0"/>
              </a:spcAft>
              <a:buNone/>
              <a:defRPr sz="3000">
                <a:latin typeface="Redressed"/>
                <a:ea typeface="Redressed"/>
                <a:cs typeface="Redressed"/>
                <a:sym typeface="Redressed"/>
              </a:defRPr>
            </a:lvl8pPr>
            <a:lvl9pPr lvl="8" algn="ctr" rtl="0">
              <a:lnSpc>
                <a:spcPct val="100000"/>
              </a:lnSpc>
              <a:spcBef>
                <a:spcPts val="0"/>
              </a:spcBef>
              <a:spcAft>
                <a:spcPts val="0"/>
              </a:spcAft>
              <a:buNone/>
              <a:defRPr sz="3000">
                <a:latin typeface="Redressed"/>
                <a:ea typeface="Redressed"/>
                <a:cs typeface="Redressed"/>
                <a:sym typeface="Redressed"/>
              </a:defRPr>
            </a:lvl9pPr>
          </a:lstStyle>
          <a:p>
            <a:endParaRPr/>
          </a:p>
        </p:txBody>
      </p:sp>
    </p:spTree>
    <p:extLst>
      <p:ext uri="{BB962C8B-B14F-4D97-AF65-F5344CB8AC3E}">
        <p14:creationId xmlns:p14="http://schemas.microsoft.com/office/powerpoint/2010/main" val="459460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hree columns 3">
  <p:cSld name="Title and three columns 3">
    <p:spTree>
      <p:nvGrpSpPr>
        <p:cNvPr id="1" name="Shape 147"/>
        <p:cNvGrpSpPr/>
        <p:nvPr/>
      </p:nvGrpSpPr>
      <p:grpSpPr>
        <a:xfrm>
          <a:off x="0" y="0"/>
          <a:ext cx="0" cy="0"/>
          <a:chOff x="0" y="0"/>
          <a:chExt cx="0" cy="0"/>
        </a:xfrm>
      </p:grpSpPr>
      <p:sp>
        <p:nvSpPr>
          <p:cNvPr id="148" name="Google Shape;148;p32"/>
          <p:cNvSpPr txBox="1">
            <a:spLocks noGrp="1"/>
          </p:cNvSpPr>
          <p:nvPr>
            <p:ph type="ctrTitle"/>
          </p:nvPr>
        </p:nvSpPr>
        <p:spPr>
          <a:xfrm>
            <a:off x="1637060" y="1831889"/>
            <a:ext cx="1671000" cy="450667"/>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000" b="0"/>
            </a:lvl1pPr>
            <a:lvl2pPr lvl="1" algn="ctr" rtl="0">
              <a:spcBef>
                <a:spcPts val="0"/>
              </a:spcBef>
              <a:spcAft>
                <a:spcPts val="0"/>
              </a:spcAft>
              <a:buSzPts val="2000"/>
              <a:buNone/>
              <a:defRPr sz="2000" b="0"/>
            </a:lvl2pPr>
            <a:lvl3pPr lvl="2" algn="ctr" rtl="0">
              <a:spcBef>
                <a:spcPts val="0"/>
              </a:spcBef>
              <a:spcAft>
                <a:spcPts val="0"/>
              </a:spcAft>
              <a:buSzPts val="2000"/>
              <a:buNone/>
              <a:defRPr sz="2000" b="0"/>
            </a:lvl3pPr>
            <a:lvl4pPr lvl="3" algn="ctr" rtl="0">
              <a:spcBef>
                <a:spcPts val="0"/>
              </a:spcBef>
              <a:spcAft>
                <a:spcPts val="0"/>
              </a:spcAft>
              <a:buSzPts val="2000"/>
              <a:buNone/>
              <a:defRPr sz="2000" b="0"/>
            </a:lvl4pPr>
            <a:lvl5pPr lvl="4" algn="ctr" rtl="0">
              <a:spcBef>
                <a:spcPts val="0"/>
              </a:spcBef>
              <a:spcAft>
                <a:spcPts val="0"/>
              </a:spcAft>
              <a:buSzPts val="2000"/>
              <a:buNone/>
              <a:defRPr sz="2000" b="0"/>
            </a:lvl5pPr>
            <a:lvl6pPr lvl="5" algn="ctr" rtl="0">
              <a:spcBef>
                <a:spcPts val="0"/>
              </a:spcBef>
              <a:spcAft>
                <a:spcPts val="0"/>
              </a:spcAft>
              <a:buSzPts val="2000"/>
              <a:buNone/>
              <a:defRPr sz="2000" b="0"/>
            </a:lvl6pPr>
            <a:lvl7pPr lvl="6" algn="ctr" rtl="0">
              <a:spcBef>
                <a:spcPts val="0"/>
              </a:spcBef>
              <a:spcAft>
                <a:spcPts val="0"/>
              </a:spcAft>
              <a:buSzPts val="2000"/>
              <a:buNone/>
              <a:defRPr sz="2000" b="0"/>
            </a:lvl7pPr>
            <a:lvl8pPr lvl="7" algn="ctr" rtl="0">
              <a:spcBef>
                <a:spcPts val="0"/>
              </a:spcBef>
              <a:spcAft>
                <a:spcPts val="0"/>
              </a:spcAft>
              <a:buSzPts val="2000"/>
              <a:buNone/>
              <a:defRPr sz="2000" b="0"/>
            </a:lvl8pPr>
            <a:lvl9pPr lvl="8" algn="ctr" rtl="0">
              <a:spcBef>
                <a:spcPts val="0"/>
              </a:spcBef>
              <a:spcAft>
                <a:spcPts val="0"/>
              </a:spcAft>
              <a:buSzPts val="2000"/>
              <a:buNone/>
              <a:defRPr sz="2000" b="0"/>
            </a:lvl9pPr>
          </a:lstStyle>
          <a:p>
            <a:endParaRPr/>
          </a:p>
        </p:txBody>
      </p:sp>
      <p:sp>
        <p:nvSpPr>
          <p:cNvPr id="149" name="Google Shape;149;p32"/>
          <p:cNvSpPr txBox="1">
            <a:spLocks noGrp="1"/>
          </p:cNvSpPr>
          <p:nvPr>
            <p:ph type="subTitle" idx="1"/>
          </p:nvPr>
        </p:nvSpPr>
        <p:spPr>
          <a:xfrm>
            <a:off x="1621010" y="2282611"/>
            <a:ext cx="1703100" cy="1072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Livvic"/>
                <a:ea typeface="Livvic"/>
                <a:cs typeface="Livvic"/>
                <a:sym typeface="Livvic"/>
              </a:defRPr>
            </a:lvl1pPr>
            <a:lvl2pPr lvl="1" algn="ctr" rtl="0">
              <a:lnSpc>
                <a:spcPct val="100000"/>
              </a:lnSpc>
              <a:spcBef>
                <a:spcPts val="1600"/>
              </a:spcBef>
              <a:spcAft>
                <a:spcPts val="0"/>
              </a:spcAft>
              <a:buNone/>
              <a:defRPr sz="1400">
                <a:latin typeface="Livvic"/>
                <a:ea typeface="Livvic"/>
                <a:cs typeface="Livvic"/>
                <a:sym typeface="Livvic"/>
              </a:defRPr>
            </a:lvl2pPr>
            <a:lvl3pPr lvl="2" algn="ctr" rtl="0">
              <a:lnSpc>
                <a:spcPct val="100000"/>
              </a:lnSpc>
              <a:spcBef>
                <a:spcPts val="1600"/>
              </a:spcBef>
              <a:spcAft>
                <a:spcPts val="0"/>
              </a:spcAft>
              <a:buNone/>
              <a:defRPr sz="1400">
                <a:latin typeface="Livvic"/>
                <a:ea typeface="Livvic"/>
                <a:cs typeface="Livvic"/>
                <a:sym typeface="Livvic"/>
              </a:defRPr>
            </a:lvl3pPr>
            <a:lvl4pPr lvl="3" algn="ctr" rtl="0">
              <a:lnSpc>
                <a:spcPct val="100000"/>
              </a:lnSpc>
              <a:spcBef>
                <a:spcPts val="1600"/>
              </a:spcBef>
              <a:spcAft>
                <a:spcPts val="0"/>
              </a:spcAft>
              <a:buNone/>
              <a:defRPr sz="1400">
                <a:latin typeface="Livvic"/>
                <a:ea typeface="Livvic"/>
                <a:cs typeface="Livvic"/>
                <a:sym typeface="Livvic"/>
              </a:defRPr>
            </a:lvl4pPr>
            <a:lvl5pPr lvl="4" algn="ctr" rtl="0">
              <a:lnSpc>
                <a:spcPct val="100000"/>
              </a:lnSpc>
              <a:spcBef>
                <a:spcPts val="1600"/>
              </a:spcBef>
              <a:spcAft>
                <a:spcPts val="0"/>
              </a:spcAft>
              <a:buNone/>
              <a:defRPr sz="1400">
                <a:latin typeface="Livvic"/>
                <a:ea typeface="Livvic"/>
                <a:cs typeface="Livvic"/>
                <a:sym typeface="Livvic"/>
              </a:defRPr>
            </a:lvl5pPr>
            <a:lvl6pPr lvl="5" algn="ctr" rtl="0">
              <a:lnSpc>
                <a:spcPct val="100000"/>
              </a:lnSpc>
              <a:spcBef>
                <a:spcPts val="1600"/>
              </a:spcBef>
              <a:spcAft>
                <a:spcPts val="0"/>
              </a:spcAft>
              <a:buNone/>
              <a:defRPr sz="1400">
                <a:latin typeface="Livvic"/>
                <a:ea typeface="Livvic"/>
                <a:cs typeface="Livvic"/>
                <a:sym typeface="Livvic"/>
              </a:defRPr>
            </a:lvl6pPr>
            <a:lvl7pPr lvl="6" algn="ctr" rtl="0">
              <a:lnSpc>
                <a:spcPct val="100000"/>
              </a:lnSpc>
              <a:spcBef>
                <a:spcPts val="1600"/>
              </a:spcBef>
              <a:spcAft>
                <a:spcPts val="0"/>
              </a:spcAft>
              <a:buNone/>
              <a:defRPr sz="1400">
                <a:latin typeface="Livvic"/>
                <a:ea typeface="Livvic"/>
                <a:cs typeface="Livvic"/>
                <a:sym typeface="Livvic"/>
              </a:defRPr>
            </a:lvl7pPr>
            <a:lvl8pPr lvl="7" algn="ctr" rtl="0">
              <a:lnSpc>
                <a:spcPct val="100000"/>
              </a:lnSpc>
              <a:spcBef>
                <a:spcPts val="1600"/>
              </a:spcBef>
              <a:spcAft>
                <a:spcPts val="0"/>
              </a:spcAft>
              <a:buNone/>
              <a:defRPr sz="1400">
                <a:latin typeface="Livvic"/>
                <a:ea typeface="Livvic"/>
                <a:cs typeface="Livvic"/>
                <a:sym typeface="Livvic"/>
              </a:defRPr>
            </a:lvl8pPr>
            <a:lvl9pPr lvl="8" algn="ctr" rtl="0">
              <a:lnSpc>
                <a:spcPct val="100000"/>
              </a:lnSpc>
              <a:spcBef>
                <a:spcPts val="1600"/>
              </a:spcBef>
              <a:spcAft>
                <a:spcPts val="1600"/>
              </a:spcAft>
              <a:buNone/>
              <a:defRPr sz="1400">
                <a:latin typeface="Livvic"/>
                <a:ea typeface="Livvic"/>
                <a:cs typeface="Livvic"/>
                <a:sym typeface="Livvic"/>
              </a:defRPr>
            </a:lvl9pPr>
          </a:lstStyle>
          <a:p>
            <a:endParaRPr/>
          </a:p>
        </p:txBody>
      </p:sp>
      <p:sp>
        <p:nvSpPr>
          <p:cNvPr id="150" name="Google Shape;150;p32"/>
          <p:cNvSpPr txBox="1">
            <a:spLocks noGrp="1"/>
          </p:cNvSpPr>
          <p:nvPr>
            <p:ph type="ctrTitle" idx="2"/>
          </p:nvPr>
        </p:nvSpPr>
        <p:spPr>
          <a:xfrm>
            <a:off x="1935550" y="399389"/>
            <a:ext cx="5273100" cy="1076667"/>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b="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51" name="Google Shape;151;p32"/>
          <p:cNvSpPr txBox="1">
            <a:spLocks noGrp="1"/>
          </p:cNvSpPr>
          <p:nvPr>
            <p:ph type="ctrTitle" idx="3"/>
          </p:nvPr>
        </p:nvSpPr>
        <p:spPr>
          <a:xfrm>
            <a:off x="3736500" y="3288764"/>
            <a:ext cx="1671000" cy="450667"/>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000" b="0"/>
            </a:lvl1pPr>
            <a:lvl2pPr lvl="1" algn="ctr" rtl="0">
              <a:spcBef>
                <a:spcPts val="0"/>
              </a:spcBef>
              <a:spcAft>
                <a:spcPts val="0"/>
              </a:spcAft>
              <a:buSzPts val="2000"/>
              <a:buNone/>
              <a:defRPr sz="2000" b="0"/>
            </a:lvl2pPr>
            <a:lvl3pPr lvl="2" algn="ctr" rtl="0">
              <a:spcBef>
                <a:spcPts val="0"/>
              </a:spcBef>
              <a:spcAft>
                <a:spcPts val="0"/>
              </a:spcAft>
              <a:buSzPts val="2000"/>
              <a:buNone/>
              <a:defRPr sz="2000" b="0"/>
            </a:lvl3pPr>
            <a:lvl4pPr lvl="3" algn="ctr" rtl="0">
              <a:spcBef>
                <a:spcPts val="0"/>
              </a:spcBef>
              <a:spcAft>
                <a:spcPts val="0"/>
              </a:spcAft>
              <a:buSzPts val="2000"/>
              <a:buNone/>
              <a:defRPr sz="2000" b="0"/>
            </a:lvl4pPr>
            <a:lvl5pPr lvl="4" algn="ctr" rtl="0">
              <a:spcBef>
                <a:spcPts val="0"/>
              </a:spcBef>
              <a:spcAft>
                <a:spcPts val="0"/>
              </a:spcAft>
              <a:buSzPts val="2000"/>
              <a:buNone/>
              <a:defRPr sz="2000" b="0"/>
            </a:lvl5pPr>
            <a:lvl6pPr lvl="5" algn="ctr" rtl="0">
              <a:spcBef>
                <a:spcPts val="0"/>
              </a:spcBef>
              <a:spcAft>
                <a:spcPts val="0"/>
              </a:spcAft>
              <a:buSzPts val="2000"/>
              <a:buNone/>
              <a:defRPr sz="2000" b="0"/>
            </a:lvl6pPr>
            <a:lvl7pPr lvl="6" algn="ctr" rtl="0">
              <a:spcBef>
                <a:spcPts val="0"/>
              </a:spcBef>
              <a:spcAft>
                <a:spcPts val="0"/>
              </a:spcAft>
              <a:buSzPts val="2000"/>
              <a:buNone/>
              <a:defRPr sz="2000" b="0"/>
            </a:lvl7pPr>
            <a:lvl8pPr lvl="7" algn="ctr" rtl="0">
              <a:spcBef>
                <a:spcPts val="0"/>
              </a:spcBef>
              <a:spcAft>
                <a:spcPts val="0"/>
              </a:spcAft>
              <a:buSzPts val="2000"/>
              <a:buNone/>
              <a:defRPr sz="2000" b="0"/>
            </a:lvl8pPr>
            <a:lvl9pPr lvl="8" algn="ctr" rtl="0">
              <a:spcBef>
                <a:spcPts val="0"/>
              </a:spcBef>
              <a:spcAft>
                <a:spcPts val="0"/>
              </a:spcAft>
              <a:buSzPts val="2000"/>
              <a:buNone/>
              <a:defRPr sz="2000" b="0"/>
            </a:lvl9pPr>
          </a:lstStyle>
          <a:p>
            <a:endParaRPr/>
          </a:p>
        </p:txBody>
      </p:sp>
      <p:sp>
        <p:nvSpPr>
          <p:cNvPr id="152" name="Google Shape;152;p32"/>
          <p:cNvSpPr txBox="1">
            <a:spLocks noGrp="1"/>
          </p:cNvSpPr>
          <p:nvPr>
            <p:ph type="subTitle" idx="4"/>
          </p:nvPr>
        </p:nvSpPr>
        <p:spPr>
          <a:xfrm>
            <a:off x="3720450" y="3739487"/>
            <a:ext cx="1703100" cy="1072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Livvic"/>
                <a:ea typeface="Livvic"/>
                <a:cs typeface="Livvic"/>
                <a:sym typeface="Livvic"/>
              </a:defRPr>
            </a:lvl1pPr>
            <a:lvl2pPr lvl="1" algn="ctr" rtl="0">
              <a:lnSpc>
                <a:spcPct val="100000"/>
              </a:lnSpc>
              <a:spcBef>
                <a:spcPts val="1600"/>
              </a:spcBef>
              <a:spcAft>
                <a:spcPts val="0"/>
              </a:spcAft>
              <a:buNone/>
              <a:defRPr sz="1400">
                <a:latin typeface="Livvic"/>
                <a:ea typeface="Livvic"/>
                <a:cs typeface="Livvic"/>
                <a:sym typeface="Livvic"/>
              </a:defRPr>
            </a:lvl2pPr>
            <a:lvl3pPr lvl="2" algn="ctr" rtl="0">
              <a:lnSpc>
                <a:spcPct val="100000"/>
              </a:lnSpc>
              <a:spcBef>
                <a:spcPts val="1600"/>
              </a:spcBef>
              <a:spcAft>
                <a:spcPts val="0"/>
              </a:spcAft>
              <a:buNone/>
              <a:defRPr sz="1400">
                <a:latin typeface="Livvic"/>
                <a:ea typeface="Livvic"/>
                <a:cs typeface="Livvic"/>
                <a:sym typeface="Livvic"/>
              </a:defRPr>
            </a:lvl3pPr>
            <a:lvl4pPr lvl="3" algn="ctr" rtl="0">
              <a:lnSpc>
                <a:spcPct val="100000"/>
              </a:lnSpc>
              <a:spcBef>
                <a:spcPts val="1600"/>
              </a:spcBef>
              <a:spcAft>
                <a:spcPts val="0"/>
              </a:spcAft>
              <a:buNone/>
              <a:defRPr sz="1400">
                <a:latin typeface="Livvic"/>
                <a:ea typeface="Livvic"/>
                <a:cs typeface="Livvic"/>
                <a:sym typeface="Livvic"/>
              </a:defRPr>
            </a:lvl4pPr>
            <a:lvl5pPr lvl="4" algn="ctr" rtl="0">
              <a:lnSpc>
                <a:spcPct val="100000"/>
              </a:lnSpc>
              <a:spcBef>
                <a:spcPts val="1600"/>
              </a:spcBef>
              <a:spcAft>
                <a:spcPts val="0"/>
              </a:spcAft>
              <a:buNone/>
              <a:defRPr sz="1400">
                <a:latin typeface="Livvic"/>
                <a:ea typeface="Livvic"/>
                <a:cs typeface="Livvic"/>
                <a:sym typeface="Livvic"/>
              </a:defRPr>
            </a:lvl5pPr>
            <a:lvl6pPr lvl="5" algn="ctr" rtl="0">
              <a:lnSpc>
                <a:spcPct val="100000"/>
              </a:lnSpc>
              <a:spcBef>
                <a:spcPts val="1600"/>
              </a:spcBef>
              <a:spcAft>
                <a:spcPts val="0"/>
              </a:spcAft>
              <a:buNone/>
              <a:defRPr sz="1400">
                <a:latin typeface="Livvic"/>
                <a:ea typeface="Livvic"/>
                <a:cs typeface="Livvic"/>
                <a:sym typeface="Livvic"/>
              </a:defRPr>
            </a:lvl6pPr>
            <a:lvl7pPr lvl="6" algn="ctr" rtl="0">
              <a:lnSpc>
                <a:spcPct val="100000"/>
              </a:lnSpc>
              <a:spcBef>
                <a:spcPts val="1600"/>
              </a:spcBef>
              <a:spcAft>
                <a:spcPts val="0"/>
              </a:spcAft>
              <a:buNone/>
              <a:defRPr sz="1400">
                <a:latin typeface="Livvic"/>
                <a:ea typeface="Livvic"/>
                <a:cs typeface="Livvic"/>
                <a:sym typeface="Livvic"/>
              </a:defRPr>
            </a:lvl7pPr>
            <a:lvl8pPr lvl="7" algn="ctr" rtl="0">
              <a:lnSpc>
                <a:spcPct val="100000"/>
              </a:lnSpc>
              <a:spcBef>
                <a:spcPts val="1600"/>
              </a:spcBef>
              <a:spcAft>
                <a:spcPts val="0"/>
              </a:spcAft>
              <a:buNone/>
              <a:defRPr sz="1400">
                <a:latin typeface="Livvic"/>
                <a:ea typeface="Livvic"/>
                <a:cs typeface="Livvic"/>
                <a:sym typeface="Livvic"/>
              </a:defRPr>
            </a:lvl8pPr>
            <a:lvl9pPr lvl="8" algn="ctr" rtl="0">
              <a:lnSpc>
                <a:spcPct val="100000"/>
              </a:lnSpc>
              <a:spcBef>
                <a:spcPts val="1600"/>
              </a:spcBef>
              <a:spcAft>
                <a:spcPts val="1600"/>
              </a:spcAft>
              <a:buNone/>
              <a:defRPr sz="1400">
                <a:latin typeface="Livvic"/>
                <a:ea typeface="Livvic"/>
                <a:cs typeface="Livvic"/>
                <a:sym typeface="Livvic"/>
              </a:defRPr>
            </a:lvl9pPr>
          </a:lstStyle>
          <a:p>
            <a:endParaRPr/>
          </a:p>
        </p:txBody>
      </p:sp>
      <p:sp>
        <p:nvSpPr>
          <p:cNvPr id="153" name="Google Shape;153;p32"/>
          <p:cNvSpPr txBox="1">
            <a:spLocks noGrp="1"/>
          </p:cNvSpPr>
          <p:nvPr>
            <p:ph type="ctrTitle" idx="5"/>
          </p:nvPr>
        </p:nvSpPr>
        <p:spPr>
          <a:xfrm>
            <a:off x="5834740" y="1831917"/>
            <a:ext cx="1673400" cy="450667"/>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000" b="0"/>
            </a:lvl1pPr>
            <a:lvl2pPr lvl="1" algn="ctr" rtl="0">
              <a:spcBef>
                <a:spcPts val="0"/>
              </a:spcBef>
              <a:spcAft>
                <a:spcPts val="0"/>
              </a:spcAft>
              <a:buSzPts val="2000"/>
              <a:buNone/>
              <a:defRPr sz="2000" b="0"/>
            </a:lvl2pPr>
            <a:lvl3pPr lvl="2" algn="ctr" rtl="0">
              <a:spcBef>
                <a:spcPts val="0"/>
              </a:spcBef>
              <a:spcAft>
                <a:spcPts val="0"/>
              </a:spcAft>
              <a:buSzPts val="2000"/>
              <a:buNone/>
              <a:defRPr sz="2000" b="0"/>
            </a:lvl3pPr>
            <a:lvl4pPr lvl="3" algn="ctr" rtl="0">
              <a:spcBef>
                <a:spcPts val="0"/>
              </a:spcBef>
              <a:spcAft>
                <a:spcPts val="0"/>
              </a:spcAft>
              <a:buSzPts val="2000"/>
              <a:buNone/>
              <a:defRPr sz="2000" b="0"/>
            </a:lvl4pPr>
            <a:lvl5pPr lvl="4" algn="ctr" rtl="0">
              <a:spcBef>
                <a:spcPts val="0"/>
              </a:spcBef>
              <a:spcAft>
                <a:spcPts val="0"/>
              </a:spcAft>
              <a:buSzPts val="2000"/>
              <a:buNone/>
              <a:defRPr sz="2000" b="0"/>
            </a:lvl5pPr>
            <a:lvl6pPr lvl="5" algn="ctr" rtl="0">
              <a:spcBef>
                <a:spcPts val="0"/>
              </a:spcBef>
              <a:spcAft>
                <a:spcPts val="0"/>
              </a:spcAft>
              <a:buSzPts val="2000"/>
              <a:buNone/>
              <a:defRPr sz="2000" b="0"/>
            </a:lvl6pPr>
            <a:lvl7pPr lvl="6" algn="ctr" rtl="0">
              <a:spcBef>
                <a:spcPts val="0"/>
              </a:spcBef>
              <a:spcAft>
                <a:spcPts val="0"/>
              </a:spcAft>
              <a:buSzPts val="2000"/>
              <a:buNone/>
              <a:defRPr sz="2000" b="0"/>
            </a:lvl7pPr>
            <a:lvl8pPr lvl="7" algn="ctr" rtl="0">
              <a:spcBef>
                <a:spcPts val="0"/>
              </a:spcBef>
              <a:spcAft>
                <a:spcPts val="0"/>
              </a:spcAft>
              <a:buSzPts val="2000"/>
              <a:buNone/>
              <a:defRPr sz="2000" b="0"/>
            </a:lvl8pPr>
            <a:lvl9pPr lvl="8" algn="ctr" rtl="0">
              <a:spcBef>
                <a:spcPts val="0"/>
              </a:spcBef>
              <a:spcAft>
                <a:spcPts val="0"/>
              </a:spcAft>
              <a:buSzPts val="2000"/>
              <a:buNone/>
              <a:defRPr sz="2000" b="0"/>
            </a:lvl9pPr>
          </a:lstStyle>
          <a:p>
            <a:endParaRPr/>
          </a:p>
        </p:txBody>
      </p:sp>
      <p:sp>
        <p:nvSpPr>
          <p:cNvPr id="154" name="Google Shape;154;p32"/>
          <p:cNvSpPr txBox="1">
            <a:spLocks noGrp="1"/>
          </p:cNvSpPr>
          <p:nvPr>
            <p:ph type="subTitle" idx="6"/>
          </p:nvPr>
        </p:nvSpPr>
        <p:spPr>
          <a:xfrm>
            <a:off x="5819888" y="2282598"/>
            <a:ext cx="1703100" cy="1072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Livvic"/>
                <a:ea typeface="Livvic"/>
                <a:cs typeface="Livvic"/>
                <a:sym typeface="Livvic"/>
              </a:defRPr>
            </a:lvl1pPr>
            <a:lvl2pPr lvl="1" algn="ctr" rtl="0">
              <a:lnSpc>
                <a:spcPct val="100000"/>
              </a:lnSpc>
              <a:spcBef>
                <a:spcPts val="1600"/>
              </a:spcBef>
              <a:spcAft>
                <a:spcPts val="0"/>
              </a:spcAft>
              <a:buNone/>
              <a:defRPr sz="1400">
                <a:latin typeface="Livvic"/>
                <a:ea typeface="Livvic"/>
                <a:cs typeface="Livvic"/>
                <a:sym typeface="Livvic"/>
              </a:defRPr>
            </a:lvl2pPr>
            <a:lvl3pPr lvl="2" algn="ctr" rtl="0">
              <a:lnSpc>
                <a:spcPct val="100000"/>
              </a:lnSpc>
              <a:spcBef>
                <a:spcPts val="1600"/>
              </a:spcBef>
              <a:spcAft>
                <a:spcPts val="0"/>
              </a:spcAft>
              <a:buNone/>
              <a:defRPr sz="1400">
                <a:latin typeface="Livvic"/>
                <a:ea typeface="Livvic"/>
                <a:cs typeface="Livvic"/>
                <a:sym typeface="Livvic"/>
              </a:defRPr>
            </a:lvl3pPr>
            <a:lvl4pPr lvl="3" algn="ctr" rtl="0">
              <a:lnSpc>
                <a:spcPct val="100000"/>
              </a:lnSpc>
              <a:spcBef>
                <a:spcPts val="1600"/>
              </a:spcBef>
              <a:spcAft>
                <a:spcPts val="0"/>
              </a:spcAft>
              <a:buNone/>
              <a:defRPr sz="1400">
                <a:latin typeface="Livvic"/>
                <a:ea typeface="Livvic"/>
                <a:cs typeface="Livvic"/>
                <a:sym typeface="Livvic"/>
              </a:defRPr>
            </a:lvl4pPr>
            <a:lvl5pPr lvl="4" algn="ctr" rtl="0">
              <a:lnSpc>
                <a:spcPct val="100000"/>
              </a:lnSpc>
              <a:spcBef>
                <a:spcPts val="1600"/>
              </a:spcBef>
              <a:spcAft>
                <a:spcPts val="0"/>
              </a:spcAft>
              <a:buNone/>
              <a:defRPr sz="1400">
                <a:latin typeface="Livvic"/>
                <a:ea typeface="Livvic"/>
                <a:cs typeface="Livvic"/>
                <a:sym typeface="Livvic"/>
              </a:defRPr>
            </a:lvl5pPr>
            <a:lvl6pPr lvl="5" algn="ctr" rtl="0">
              <a:lnSpc>
                <a:spcPct val="100000"/>
              </a:lnSpc>
              <a:spcBef>
                <a:spcPts val="1600"/>
              </a:spcBef>
              <a:spcAft>
                <a:spcPts val="0"/>
              </a:spcAft>
              <a:buNone/>
              <a:defRPr sz="1400">
                <a:latin typeface="Livvic"/>
                <a:ea typeface="Livvic"/>
                <a:cs typeface="Livvic"/>
                <a:sym typeface="Livvic"/>
              </a:defRPr>
            </a:lvl6pPr>
            <a:lvl7pPr lvl="6" algn="ctr" rtl="0">
              <a:lnSpc>
                <a:spcPct val="100000"/>
              </a:lnSpc>
              <a:spcBef>
                <a:spcPts val="1600"/>
              </a:spcBef>
              <a:spcAft>
                <a:spcPts val="0"/>
              </a:spcAft>
              <a:buNone/>
              <a:defRPr sz="1400">
                <a:latin typeface="Livvic"/>
                <a:ea typeface="Livvic"/>
                <a:cs typeface="Livvic"/>
                <a:sym typeface="Livvic"/>
              </a:defRPr>
            </a:lvl7pPr>
            <a:lvl8pPr lvl="7" algn="ctr" rtl="0">
              <a:lnSpc>
                <a:spcPct val="100000"/>
              </a:lnSpc>
              <a:spcBef>
                <a:spcPts val="1600"/>
              </a:spcBef>
              <a:spcAft>
                <a:spcPts val="0"/>
              </a:spcAft>
              <a:buNone/>
              <a:defRPr sz="1400">
                <a:latin typeface="Livvic"/>
                <a:ea typeface="Livvic"/>
                <a:cs typeface="Livvic"/>
                <a:sym typeface="Livvic"/>
              </a:defRPr>
            </a:lvl8pPr>
            <a:lvl9pPr lvl="8" algn="ctr" rtl="0">
              <a:lnSpc>
                <a:spcPct val="100000"/>
              </a:lnSpc>
              <a:spcBef>
                <a:spcPts val="1600"/>
              </a:spcBef>
              <a:spcAft>
                <a:spcPts val="1600"/>
              </a:spcAft>
              <a:buNone/>
              <a:defRPr sz="1400">
                <a:latin typeface="Livvic"/>
                <a:ea typeface="Livvic"/>
                <a:cs typeface="Livvic"/>
                <a:sym typeface="Livvic"/>
              </a:defRPr>
            </a:lvl9pPr>
          </a:lstStyle>
          <a:p>
            <a:endParaRPr/>
          </a:p>
        </p:txBody>
      </p:sp>
    </p:spTree>
    <p:extLst>
      <p:ext uri="{BB962C8B-B14F-4D97-AF65-F5344CB8AC3E}">
        <p14:creationId xmlns:p14="http://schemas.microsoft.com/office/powerpoint/2010/main" val="68490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9934B-489E-5B4B-B3FB-D0D004F015B9}" type="datetimeFigureOut">
              <a:rPr lang="en-US" smtClean="0"/>
              <a:t>5/4/24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2231790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69934B-489E-5B4B-B3FB-D0D004F015B9}" type="datetimeFigureOut">
              <a:rPr lang="en-US" smtClean="0"/>
              <a:t>5/4/24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15545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69934B-489E-5B4B-B3FB-D0D004F015B9}" type="datetimeFigureOut">
              <a:rPr lang="en-US" smtClean="0"/>
              <a:t>5/4/24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185815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69934B-489E-5B4B-B3FB-D0D004F015B9}" type="datetimeFigureOut">
              <a:rPr lang="en-US" smtClean="0"/>
              <a:t>5/4/24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25773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69934B-489E-5B4B-B3FB-D0D004F015B9}" type="datetimeFigureOut">
              <a:rPr lang="en-US" smtClean="0"/>
              <a:t>5/4/24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401969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9934B-489E-5B4B-B3FB-D0D004F015B9}" type="datetimeFigureOut">
              <a:rPr lang="en-US" smtClean="0"/>
              <a:t>5/4/24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3312184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69934B-489E-5B4B-B3FB-D0D004F015B9}" type="datetimeFigureOut">
              <a:rPr lang="en-US" smtClean="0"/>
              <a:t>5/4/24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3520310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69934B-489E-5B4B-B3FB-D0D004F015B9}" type="datetimeFigureOut">
              <a:rPr lang="en-US" smtClean="0"/>
              <a:t>5/4/24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488235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8D69934B-489E-5B4B-B3FB-D0D004F015B9}" type="datetimeFigureOut">
              <a:rPr lang="en-US" smtClean="0"/>
              <a:t>5/4/24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F6112264-3063-A743-B2F3-B814B6C914C7}" type="slidenum">
              <a:rPr lang="en-US" smtClean="0"/>
              <a:t>‹#›</a:t>
            </a:fld>
            <a:endParaRPr lang="en-US"/>
          </a:p>
        </p:txBody>
      </p:sp>
    </p:spTree>
    <p:extLst>
      <p:ext uri="{BB962C8B-B14F-4D97-AF65-F5344CB8AC3E}">
        <p14:creationId xmlns:p14="http://schemas.microsoft.com/office/powerpoint/2010/main" val="2526274757"/>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1BB7D-6337-F6E4-A162-886EFE96AAB7}"/>
              </a:ext>
            </a:extLst>
          </p:cNvPr>
          <p:cNvSpPr>
            <a:spLocks noGrp="1"/>
          </p:cNvSpPr>
          <p:nvPr>
            <p:ph idx="1"/>
          </p:nvPr>
        </p:nvSpPr>
        <p:spPr>
          <a:xfrm>
            <a:off x="621792" y="1086370"/>
            <a:ext cx="7886700" cy="3626115"/>
          </a:xfrm>
        </p:spPr>
        <p:txBody>
          <a:bodyPr anchor="ctr"/>
          <a:lstStyle/>
          <a:p>
            <a:pPr marL="0" indent="0" algn="ctr">
              <a:buNone/>
            </a:pPr>
            <a:r>
              <a:rPr lang="en-US" sz="3200" dirty="0"/>
              <a:t>Ephesians 6:11 Put on the full armor of God, so that you will be able to stand firm against the </a:t>
            </a:r>
            <a:r>
              <a:rPr lang="en-US" sz="3200" b="1" dirty="0"/>
              <a:t>schemes of the devil</a:t>
            </a:r>
            <a:r>
              <a:rPr lang="en-US" sz="3200" dirty="0"/>
              <a:t>. 12 For our struggle is not against flesh and blood, but against the </a:t>
            </a:r>
            <a:r>
              <a:rPr lang="en-US" sz="3200" u="sng" dirty="0"/>
              <a:t>rulers</a:t>
            </a:r>
            <a:r>
              <a:rPr lang="en-US" sz="3200" dirty="0"/>
              <a:t>, against the </a:t>
            </a:r>
            <a:r>
              <a:rPr lang="en-US" sz="3200" u="sng" dirty="0"/>
              <a:t>powers</a:t>
            </a:r>
            <a:r>
              <a:rPr lang="en-US" sz="3200" dirty="0"/>
              <a:t>, against the world </a:t>
            </a:r>
            <a:r>
              <a:rPr lang="en-US" sz="3200" u="sng" dirty="0"/>
              <a:t>forces of this darkness</a:t>
            </a:r>
            <a:r>
              <a:rPr lang="en-US" sz="3200" dirty="0"/>
              <a:t>, against the spiritual </a:t>
            </a:r>
            <a:r>
              <a:rPr lang="en-US" sz="3200" u="sng" dirty="0"/>
              <a:t>forces of wickedness</a:t>
            </a:r>
            <a:r>
              <a:rPr lang="en-US" sz="3200" dirty="0"/>
              <a:t> in the heavenly places.</a:t>
            </a:r>
          </a:p>
        </p:txBody>
      </p:sp>
      <p:sp>
        <p:nvSpPr>
          <p:cNvPr id="4" name="TextBox 3">
            <a:extLst>
              <a:ext uri="{FF2B5EF4-FFF2-40B4-BE49-F238E27FC236}">
                <a16:creationId xmlns:a16="http://schemas.microsoft.com/office/drawing/2014/main" id="{C0078A8D-3D1D-54E3-D6A2-3459DFFAEDB1}"/>
              </a:ext>
            </a:extLst>
          </p:cNvPr>
          <p:cNvSpPr txBox="1"/>
          <p:nvPr/>
        </p:nvSpPr>
        <p:spPr>
          <a:xfrm>
            <a:off x="3255264" y="62242"/>
            <a:ext cx="2633472" cy="1024128"/>
          </a:xfrm>
          <a:prstGeom prst="rect">
            <a:avLst/>
          </a:prstGeom>
          <a:noFill/>
          <a:ln w="38100">
            <a:solidFill>
              <a:schemeClr val="accent1"/>
            </a:solidFill>
          </a:ln>
        </p:spPr>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There’s a battle raging. </a:t>
            </a:r>
          </a:p>
        </p:txBody>
      </p:sp>
      <p:sp>
        <p:nvSpPr>
          <p:cNvPr id="6" name="TextBox 5">
            <a:extLst>
              <a:ext uri="{FF2B5EF4-FFF2-40B4-BE49-F238E27FC236}">
                <a16:creationId xmlns:a16="http://schemas.microsoft.com/office/drawing/2014/main" id="{99523562-DFF1-ADBA-0D19-1C702EE1E5E8}"/>
              </a:ext>
            </a:extLst>
          </p:cNvPr>
          <p:cNvSpPr txBox="1"/>
          <p:nvPr/>
        </p:nvSpPr>
        <p:spPr>
          <a:xfrm>
            <a:off x="3248406" y="4593207"/>
            <a:ext cx="2633472" cy="1024128"/>
          </a:xfrm>
          <a:prstGeom prst="rect">
            <a:avLst/>
          </a:prstGeom>
          <a:noFill/>
          <a:ln w="38100">
            <a:solidFill>
              <a:schemeClr val="accent2"/>
            </a:solidFill>
          </a:ln>
        </p:spPr>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God believes you can win this battle.</a:t>
            </a:r>
          </a:p>
        </p:txBody>
      </p:sp>
    </p:spTree>
    <p:extLst>
      <p:ext uri="{BB962C8B-B14F-4D97-AF65-F5344CB8AC3E}">
        <p14:creationId xmlns:p14="http://schemas.microsoft.com/office/powerpoint/2010/main" val="10293561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7376C5-2D55-A3E8-C284-413534171CDC}"/>
              </a:ext>
            </a:extLst>
          </p:cNvPr>
          <p:cNvSpPr>
            <a:spLocks noGrp="1"/>
          </p:cNvSpPr>
          <p:nvPr>
            <p:ph type="title"/>
          </p:nvPr>
        </p:nvSpPr>
        <p:spPr>
          <a:xfrm>
            <a:off x="628650" y="113202"/>
            <a:ext cx="7886700" cy="1104636"/>
          </a:xfrm>
        </p:spPr>
        <p:txBody>
          <a:bodyPr>
            <a:normAutofit fontScale="90000"/>
          </a:bodyPr>
          <a:lstStyle/>
          <a:p>
            <a:pPr algn="ctr"/>
            <a:r>
              <a:rPr lang="en-US" sz="4000" dirty="0"/>
              <a:t>The battle between the Seed of woman and the serpent</a:t>
            </a:r>
          </a:p>
        </p:txBody>
      </p:sp>
      <p:sp>
        <p:nvSpPr>
          <p:cNvPr id="7" name="Content Placeholder 6">
            <a:extLst>
              <a:ext uri="{FF2B5EF4-FFF2-40B4-BE49-F238E27FC236}">
                <a16:creationId xmlns:a16="http://schemas.microsoft.com/office/drawing/2014/main" id="{79C33637-11C1-936D-C913-D9B65D0901C3}"/>
              </a:ext>
            </a:extLst>
          </p:cNvPr>
          <p:cNvSpPr>
            <a:spLocks noGrp="1"/>
          </p:cNvSpPr>
          <p:nvPr>
            <p:ph idx="1"/>
          </p:nvPr>
        </p:nvSpPr>
        <p:spPr>
          <a:xfrm>
            <a:off x="208520" y="1414951"/>
            <a:ext cx="6533474" cy="1995513"/>
          </a:xfrm>
          <a:ln w="41275">
            <a:solidFill>
              <a:schemeClr val="accent6">
                <a:lumMod val="75000"/>
              </a:schemeClr>
            </a:solidFill>
          </a:ln>
        </p:spPr>
        <p:txBody>
          <a:bodyPr anchor="ctr">
            <a:normAutofit fontScale="92500" lnSpcReduction="10000"/>
          </a:bodyPr>
          <a:lstStyle/>
          <a:p>
            <a:pPr marL="0" indent="0" algn="ctr">
              <a:buNone/>
            </a:pPr>
            <a:r>
              <a:rPr lang="en-US" sz="3200" dirty="0"/>
              <a:t>Mark 1:24 (NASB95) saying, “What business do we have with each other, Jesus of Nazareth? Have You come to destroy us? I know who You are--the Holy One of God!”</a:t>
            </a:r>
          </a:p>
        </p:txBody>
      </p:sp>
      <p:sp>
        <p:nvSpPr>
          <p:cNvPr id="2" name="Content Placeholder 6">
            <a:extLst>
              <a:ext uri="{FF2B5EF4-FFF2-40B4-BE49-F238E27FC236}">
                <a16:creationId xmlns:a16="http://schemas.microsoft.com/office/drawing/2014/main" id="{5C867CB5-01A1-3700-58E7-224723622F67}"/>
              </a:ext>
            </a:extLst>
          </p:cNvPr>
          <p:cNvSpPr txBox="1">
            <a:spLocks/>
          </p:cNvSpPr>
          <p:nvPr/>
        </p:nvSpPr>
        <p:spPr>
          <a:xfrm>
            <a:off x="208520" y="3606285"/>
            <a:ext cx="6533474" cy="1995513"/>
          </a:xfrm>
          <a:prstGeom prst="rect">
            <a:avLst/>
          </a:prstGeom>
          <a:ln w="41275">
            <a:solidFill>
              <a:schemeClr val="accent6">
                <a:lumMod val="75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Mark 8:33 (NASB95) But turning around and seeing His disciples, He rebuked Peter and said, “Get behind Me, Satan; for you are not setting your mind on God’s interests, but man’s.”</a:t>
            </a:r>
          </a:p>
        </p:txBody>
      </p:sp>
      <p:sp>
        <p:nvSpPr>
          <p:cNvPr id="6" name="TextBox 5">
            <a:extLst>
              <a:ext uri="{FF2B5EF4-FFF2-40B4-BE49-F238E27FC236}">
                <a16:creationId xmlns:a16="http://schemas.microsoft.com/office/drawing/2014/main" id="{BA468952-BA91-12F1-85B2-110916DC20C6}"/>
              </a:ext>
            </a:extLst>
          </p:cNvPr>
          <p:cNvSpPr txBox="1"/>
          <p:nvPr/>
        </p:nvSpPr>
        <p:spPr>
          <a:xfrm>
            <a:off x="6946710" y="3936919"/>
            <a:ext cx="1988770" cy="1334243"/>
          </a:xfrm>
          <a:prstGeom prst="rect">
            <a:avLst/>
          </a:prstGeom>
          <a:noFill/>
          <a:ln w="31750">
            <a:solidFill>
              <a:schemeClr val="tx2">
                <a:lumMod val="75000"/>
              </a:schemeClr>
            </a:solidFill>
          </a:ln>
        </p:spPr>
        <p:txBody>
          <a:bodyPr wrap="square" rtlCol="0" anchor="ctr">
            <a:normAutofit/>
          </a:bodyPr>
          <a:lstStyle/>
          <a:p>
            <a:pPr algn="ctr"/>
            <a:r>
              <a:rPr lang="en-US" sz="3200" dirty="0"/>
              <a:t>Good intentions</a:t>
            </a:r>
            <a:endParaRPr lang="en-US" dirty="0"/>
          </a:p>
        </p:txBody>
      </p:sp>
      <p:sp>
        <p:nvSpPr>
          <p:cNvPr id="8" name="TextBox 7">
            <a:extLst>
              <a:ext uri="{FF2B5EF4-FFF2-40B4-BE49-F238E27FC236}">
                <a16:creationId xmlns:a16="http://schemas.microsoft.com/office/drawing/2014/main" id="{759C6F59-627E-3716-C7C8-7DD2703D020C}"/>
              </a:ext>
            </a:extLst>
          </p:cNvPr>
          <p:cNvSpPr txBox="1"/>
          <p:nvPr/>
        </p:nvSpPr>
        <p:spPr>
          <a:xfrm>
            <a:off x="6946710" y="1740243"/>
            <a:ext cx="1988770" cy="1334243"/>
          </a:xfrm>
          <a:prstGeom prst="rect">
            <a:avLst/>
          </a:prstGeom>
          <a:noFill/>
          <a:ln w="31750">
            <a:solidFill>
              <a:schemeClr val="tx2">
                <a:lumMod val="75000"/>
              </a:schemeClr>
            </a:solidFill>
          </a:ln>
        </p:spPr>
        <p:txBody>
          <a:bodyPr wrap="square" rtlCol="0" anchor="ctr">
            <a:normAutofit/>
          </a:bodyPr>
          <a:lstStyle/>
          <a:p>
            <a:pPr algn="ctr"/>
            <a:r>
              <a:rPr lang="en-US" sz="3600" dirty="0"/>
              <a:t>Demons</a:t>
            </a:r>
            <a:endParaRPr lang="en-US" sz="1600" dirty="0"/>
          </a:p>
        </p:txBody>
      </p:sp>
    </p:spTree>
    <p:extLst>
      <p:ext uri="{BB962C8B-B14F-4D97-AF65-F5344CB8AC3E}">
        <p14:creationId xmlns:p14="http://schemas.microsoft.com/office/powerpoint/2010/main" val="1079935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7376C5-2D55-A3E8-C284-413534171CDC}"/>
              </a:ext>
            </a:extLst>
          </p:cNvPr>
          <p:cNvSpPr>
            <a:spLocks noGrp="1"/>
          </p:cNvSpPr>
          <p:nvPr>
            <p:ph type="title"/>
          </p:nvPr>
        </p:nvSpPr>
        <p:spPr>
          <a:xfrm>
            <a:off x="628650" y="113202"/>
            <a:ext cx="7886700" cy="1104636"/>
          </a:xfrm>
        </p:spPr>
        <p:txBody>
          <a:bodyPr>
            <a:normAutofit fontScale="90000"/>
          </a:bodyPr>
          <a:lstStyle/>
          <a:p>
            <a:pPr algn="ctr"/>
            <a:r>
              <a:rPr lang="en-US" sz="4000" dirty="0"/>
              <a:t>The battle between the Seed of woman and the serpent</a:t>
            </a:r>
          </a:p>
        </p:txBody>
      </p:sp>
      <p:sp>
        <p:nvSpPr>
          <p:cNvPr id="7" name="Content Placeholder 6">
            <a:extLst>
              <a:ext uri="{FF2B5EF4-FFF2-40B4-BE49-F238E27FC236}">
                <a16:creationId xmlns:a16="http://schemas.microsoft.com/office/drawing/2014/main" id="{79C33637-11C1-936D-C913-D9B65D0901C3}"/>
              </a:ext>
            </a:extLst>
          </p:cNvPr>
          <p:cNvSpPr>
            <a:spLocks noGrp="1"/>
          </p:cNvSpPr>
          <p:nvPr>
            <p:ph idx="1"/>
          </p:nvPr>
        </p:nvSpPr>
        <p:spPr>
          <a:xfrm>
            <a:off x="208520" y="1414951"/>
            <a:ext cx="6533474" cy="1995513"/>
          </a:xfrm>
          <a:ln w="41275">
            <a:solidFill>
              <a:schemeClr val="accent6">
                <a:lumMod val="75000"/>
              </a:schemeClr>
            </a:solidFill>
          </a:ln>
        </p:spPr>
        <p:txBody>
          <a:bodyPr anchor="ctr">
            <a:normAutofit/>
          </a:bodyPr>
          <a:lstStyle/>
          <a:p>
            <a:pPr marL="0" indent="0" algn="ctr">
              <a:buNone/>
            </a:pPr>
            <a:r>
              <a:rPr lang="en-US" sz="3200" dirty="0"/>
              <a:t>Mark 15:10 (NASB95) For he was aware that the chief priests had handed Him over because of envy.</a:t>
            </a:r>
          </a:p>
        </p:txBody>
      </p:sp>
      <p:sp>
        <p:nvSpPr>
          <p:cNvPr id="2" name="Content Placeholder 6">
            <a:extLst>
              <a:ext uri="{FF2B5EF4-FFF2-40B4-BE49-F238E27FC236}">
                <a16:creationId xmlns:a16="http://schemas.microsoft.com/office/drawing/2014/main" id="{5C867CB5-01A1-3700-58E7-224723622F67}"/>
              </a:ext>
            </a:extLst>
          </p:cNvPr>
          <p:cNvSpPr txBox="1">
            <a:spLocks/>
          </p:cNvSpPr>
          <p:nvPr/>
        </p:nvSpPr>
        <p:spPr>
          <a:xfrm>
            <a:off x="208520" y="3606285"/>
            <a:ext cx="6533474" cy="1995513"/>
          </a:xfrm>
          <a:prstGeom prst="rect">
            <a:avLst/>
          </a:prstGeom>
          <a:ln w="41275">
            <a:solidFill>
              <a:schemeClr val="accent6">
                <a:lumMod val="7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Luke 22:3 (NASB95) And Satan entered into Judas who was called Iscariot, belonging to the number of the twelve.</a:t>
            </a:r>
          </a:p>
        </p:txBody>
      </p:sp>
      <p:sp>
        <p:nvSpPr>
          <p:cNvPr id="6" name="TextBox 5">
            <a:extLst>
              <a:ext uri="{FF2B5EF4-FFF2-40B4-BE49-F238E27FC236}">
                <a16:creationId xmlns:a16="http://schemas.microsoft.com/office/drawing/2014/main" id="{BA468952-BA91-12F1-85B2-110916DC20C6}"/>
              </a:ext>
            </a:extLst>
          </p:cNvPr>
          <p:cNvSpPr txBox="1"/>
          <p:nvPr/>
        </p:nvSpPr>
        <p:spPr>
          <a:xfrm>
            <a:off x="6946710" y="3936919"/>
            <a:ext cx="1988770" cy="1334243"/>
          </a:xfrm>
          <a:prstGeom prst="rect">
            <a:avLst/>
          </a:prstGeom>
          <a:noFill/>
          <a:ln w="31750">
            <a:solidFill>
              <a:schemeClr val="tx2">
                <a:lumMod val="75000"/>
              </a:schemeClr>
            </a:solidFill>
          </a:ln>
        </p:spPr>
        <p:txBody>
          <a:bodyPr wrap="square" rtlCol="0" anchor="ctr">
            <a:normAutofit/>
          </a:bodyPr>
          <a:lstStyle/>
          <a:p>
            <a:pPr algn="ctr"/>
            <a:r>
              <a:rPr lang="en-US" sz="3200" dirty="0"/>
              <a:t>Greed</a:t>
            </a:r>
            <a:endParaRPr lang="en-US" dirty="0"/>
          </a:p>
        </p:txBody>
      </p:sp>
      <p:sp>
        <p:nvSpPr>
          <p:cNvPr id="8" name="TextBox 7">
            <a:extLst>
              <a:ext uri="{FF2B5EF4-FFF2-40B4-BE49-F238E27FC236}">
                <a16:creationId xmlns:a16="http://schemas.microsoft.com/office/drawing/2014/main" id="{759C6F59-627E-3716-C7C8-7DD2703D020C}"/>
              </a:ext>
            </a:extLst>
          </p:cNvPr>
          <p:cNvSpPr txBox="1"/>
          <p:nvPr/>
        </p:nvSpPr>
        <p:spPr>
          <a:xfrm>
            <a:off x="6946710" y="1740243"/>
            <a:ext cx="1988770" cy="1334243"/>
          </a:xfrm>
          <a:prstGeom prst="rect">
            <a:avLst/>
          </a:prstGeom>
          <a:noFill/>
          <a:ln w="31750">
            <a:solidFill>
              <a:schemeClr val="tx2">
                <a:lumMod val="75000"/>
              </a:schemeClr>
            </a:solidFill>
          </a:ln>
        </p:spPr>
        <p:txBody>
          <a:bodyPr wrap="square" rtlCol="0" anchor="ctr">
            <a:normAutofit/>
          </a:bodyPr>
          <a:lstStyle/>
          <a:p>
            <a:pPr algn="ctr"/>
            <a:r>
              <a:rPr lang="en-US" sz="3600" dirty="0"/>
              <a:t>Jealousy</a:t>
            </a:r>
            <a:endParaRPr lang="en-US" sz="1600" dirty="0"/>
          </a:p>
        </p:txBody>
      </p:sp>
    </p:spTree>
    <p:extLst>
      <p:ext uri="{BB962C8B-B14F-4D97-AF65-F5344CB8AC3E}">
        <p14:creationId xmlns:p14="http://schemas.microsoft.com/office/powerpoint/2010/main" val="8113390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7376C5-2D55-A3E8-C284-413534171CDC}"/>
              </a:ext>
            </a:extLst>
          </p:cNvPr>
          <p:cNvSpPr>
            <a:spLocks noGrp="1"/>
          </p:cNvSpPr>
          <p:nvPr>
            <p:ph type="title"/>
          </p:nvPr>
        </p:nvSpPr>
        <p:spPr>
          <a:xfrm>
            <a:off x="628650" y="113202"/>
            <a:ext cx="7886700" cy="1104636"/>
          </a:xfrm>
        </p:spPr>
        <p:txBody>
          <a:bodyPr>
            <a:normAutofit/>
          </a:bodyPr>
          <a:lstStyle/>
          <a:p>
            <a:pPr algn="ctr"/>
            <a:r>
              <a:rPr lang="en-US" sz="4000" dirty="0"/>
              <a:t>The defeat of the serpent</a:t>
            </a:r>
          </a:p>
        </p:txBody>
      </p:sp>
      <p:sp>
        <p:nvSpPr>
          <p:cNvPr id="5" name="Content Placeholder 4">
            <a:extLst>
              <a:ext uri="{FF2B5EF4-FFF2-40B4-BE49-F238E27FC236}">
                <a16:creationId xmlns:a16="http://schemas.microsoft.com/office/drawing/2014/main" id="{A51149F3-9477-F0A5-D553-B72C7ACCD2F5}"/>
              </a:ext>
            </a:extLst>
          </p:cNvPr>
          <p:cNvSpPr>
            <a:spLocks noGrp="1"/>
          </p:cNvSpPr>
          <p:nvPr>
            <p:ph idx="1"/>
          </p:nvPr>
        </p:nvSpPr>
        <p:spPr>
          <a:xfrm>
            <a:off x="628650" y="1521354"/>
            <a:ext cx="7886700" cy="4080444"/>
          </a:xfrm>
        </p:spPr>
        <p:txBody>
          <a:bodyPr>
            <a:normAutofit fontScale="92500" lnSpcReduction="20000"/>
          </a:bodyPr>
          <a:lstStyle/>
          <a:p>
            <a:pPr marL="0" indent="0" algn="ctr">
              <a:buNone/>
            </a:pPr>
            <a:r>
              <a:rPr lang="en-US" sz="3200" dirty="0"/>
              <a:t>Revelation 12:5-9 (NASB95) 5 And she gave birth to a son, a male child, who is to rule all the nations with a rod of iron; and her child was caught up to God and to His throne…7 And there was war in heaven… The dragon and his angels waged war, 8 </a:t>
            </a:r>
            <a:r>
              <a:rPr lang="en-US" sz="3200" u="sng" dirty="0"/>
              <a:t>and they were not strong enough</a:t>
            </a:r>
            <a:r>
              <a:rPr lang="en-US" sz="3200" dirty="0"/>
              <a:t>, and </a:t>
            </a:r>
            <a:r>
              <a:rPr lang="en-US" sz="3200" u="sng" dirty="0"/>
              <a:t>there was no longer a place found for them in heaven</a:t>
            </a:r>
            <a:r>
              <a:rPr lang="en-US" sz="3200" dirty="0"/>
              <a:t>. 9 And the great </a:t>
            </a:r>
            <a:r>
              <a:rPr lang="en-US" sz="3200" u="sng" dirty="0"/>
              <a:t>dragon was thrown down</a:t>
            </a:r>
            <a:r>
              <a:rPr lang="en-US" sz="3200" dirty="0"/>
              <a:t>, the serpent of old who is called the devil and Satan, who deceives the whole world; he was thrown down to the earth, and his angels </a:t>
            </a:r>
            <a:r>
              <a:rPr lang="en-US" sz="3200" u="sng" dirty="0"/>
              <a:t>were thrown down with him</a:t>
            </a:r>
            <a:r>
              <a:rPr lang="en-US" sz="3200" dirty="0"/>
              <a:t>. </a:t>
            </a:r>
          </a:p>
        </p:txBody>
      </p:sp>
    </p:spTree>
    <p:extLst>
      <p:ext uri="{BB962C8B-B14F-4D97-AF65-F5344CB8AC3E}">
        <p14:creationId xmlns:p14="http://schemas.microsoft.com/office/powerpoint/2010/main" val="2305841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7376C5-2D55-A3E8-C284-413534171CDC}"/>
              </a:ext>
            </a:extLst>
          </p:cNvPr>
          <p:cNvSpPr>
            <a:spLocks noGrp="1"/>
          </p:cNvSpPr>
          <p:nvPr>
            <p:ph type="title"/>
          </p:nvPr>
        </p:nvSpPr>
        <p:spPr>
          <a:xfrm>
            <a:off x="628650" y="113202"/>
            <a:ext cx="7886700" cy="1104636"/>
          </a:xfrm>
        </p:spPr>
        <p:txBody>
          <a:bodyPr>
            <a:normAutofit/>
          </a:bodyPr>
          <a:lstStyle/>
          <a:p>
            <a:pPr algn="ctr"/>
            <a:r>
              <a:rPr lang="en-US" sz="4000" dirty="0"/>
              <a:t>The vindictiveness of the serpent</a:t>
            </a:r>
          </a:p>
        </p:txBody>
      </p:sp>
      <p:sp>
        <p:nvSpPr>
          <p:cNvPr id="5" name="Content Placeholder 4">
            <a:extLst>
              <a:ext uri="{FF2B5EF4-FFF2-40B4-BE49-F238E27FC236}">
                <a16:creationId xmlns:a16="http://schemas.microsoft.com/office/drawing/2014/main" id="{A51149F3-9477-F0A5-D553-B72C7ACCD2F5}"/>
              </a:ext>
            </a:extLst>
          </p:cNvPr>
          <p:cNvSpPr>
            <a:spLocks noGrp="1"/>
          </p:cNvSpPr>
          <p:nvPr>
            <p:ph idx="1"/>
          </p:nvPr>
        </p:nvSpPr>
        <p:spPr>
          <a:xfrm>
            <a:off x="628650" y="1521354"/>
            <a:ext cx="7886700" cy="4080444"/>
          </a:xfrm>
        </p:spPr>
        <p:txBody>
          <a:bodyPr>
            <a:normAutofit/>
          </a:bodyPr>
          <a:lstStyle/>
          <a:p>
            <a:pPr marL="0" indent="0" algn="ctr">
              <a:buNone/>
            </a:pPr>
            <a:r>
              <a:rPr lang="en-US" sz="3200" dirty="0"/>
              <a:t>Revelation 12:12-13 (NASB95) 12 “For this reason, rejoice, O heavens and you who dwell in them. Woe to the earth and the sea, because </a:t>
            </a:r>
            <a:r>
              <a:rPr lang="en-US" sz="3200" u="sng" dirty="0"/>
              <a:t>the devil has come down to you, having great wrath, knowing that he has only a short time</a:t>
            </a:r>
            <a:r>
              <a:rPr lang="en-US" sz="3200" dirty="0"/>
              <a:t>.” 13 And when the dragon saw that he was thrown down to the earth, he persecuted the woman who gave birth to the male child.</a:t>
            </a:r>
          </a:p>
        </p:txBody>
      </p:sp>
    </p:spTree>
    <p:extLst>
      <p:ext uri="{BB962C8B-B14F-4D97-AF65-F5344CB8AC3E}">
        <p14:creationId xmlns:p14="http://schemas.microsoft.com/office/powerpoint/2010/main" val="6806444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C538C-B7DF-1469-A138-990F21D091C1}"/>
              </a:ext>
            </a:extLst>
          </p:cNvPr>
          <p:cNvSpPr>
            <a:spLocks noGrp="1"/>
          </p:cNvSpPr>
          <p:nvPr>
            <p:ph type="title"/>
          </p:nvPr>
        </p:nvSpPr>
        <p:spPr>
          <a:xfrm>
            <a:off x="628649" y="113201"/>
            <a:ext cx="7886700" cy="1104636"/>
          </a:xfrm>
        </p:spPr>
        <p:txBody>
          <a:bodyPr>
            <a:normAutofit/>
          </a:bodyPr>
          <a:lstStyle/>
          <a:p>
            <a:pPr algn="ctr"/>
            <a:r>
              <a:rPr lang="en-US" sz="4000" dirty="0"/>
              <a:t>The devices of the serpent </a:t>
            </a:r>
          </a:p>
        </p:txBody>
      </p:sp>
      <p:sp>
        <p:nvSpPr>
          <p:cNvPr id="3" name="Content Placeholder 2">
            <a:extLst>
              <a:ext uri="{FF2B5EF4-FFF2-40B4-BE49-F238E27FC236}">
                <a16:creationId xmlns:a16="http://schemas.microsoft.com/office/drawing/2014/main" id="{28669AB7-D26B-80D9-3244-F2544FEAC0DD}"/>
              </a:ext>
            </a:extLst>
          </p:cNvPr>
          <p:cNvSpPr>
            <a:spLocks noGrp="1"/>
          </p:cNvSpPr>
          <p:nvPr>
            <p:ph idx="1"/>
          </p:nvPr>
        </p:nvSpPr>
        <p:spPr>
          <a:xfrm>
            <a:off x="1099710" y="1386425"/>
            <a:ext cx="3110837" cy="1910686"/>
          </a:xfrm>
          <a:ln w="38100">
            <a:solidFill>
              <a:srgbClr val="0070C0"/>
            </a:solidFill>
          </a:ln>
        </p:spPr>
        <p:txBody>
          <a:bodyPr anchor="ctr">
            <a:normAutofit/>
          </a:bodyPr>
          <a:lstStyle/>
          <a:p>
            <a:pPr marL="0" indent="0" algn="ctr">
              <a:buNone/>
            </a:pPr>
            <a:r>
              <a:rPr lang="en-US" sz="4000" dirty="0"/>
              <a:t>The beast of the sea</a:t>
            </a:r>
          </a:p>
        </p:txBody>
      </p:sp>
      <p:sp>
        <p:nvSpPr>
          <p:cNvPr id="4" name="Content Placeholder 2">
            <a:extLst>
              <a:ext uri="{FF2B5EF4-FFF2-40B4-BE49-F238E27FC236}">
                <a16:creationId xmlns:a16="http://schemas.microsoft.com/office/drawing/2014/main" id="{77E83103-4462-045E-B7F4-EE913B3083EF}"/>
              </a:ext>
            </a:extLst>
          </p:cNvPr>
          <p:cNvSpPr txBox="1">
            <a:spLocks/>
          </p:cNvSpPr>
          <p:nvPr/>
        </p:nvSpPr>
        <p:spPr>
          <a:xfrm>
            <a:off x="4933455" y="1386425"/>
            <a:ext cx="3110837" cy="1910686"/>
          </a:xfrm>
          <a:prstGeom prst="rect">
            <a:avLst/>
          </a:prstGeom>
          <a:ln w="38100">
            <a:solidFill>
              <a:schemeClr val="tx2">
                <a:lumMod val="5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4000" dirty="0"/>
              <a:t>The beast of the earth </a:t>
            </a:r>
          </a:p>
        </p:txBody>
      </p:sp>
      <p:sp>
        <p:nvSpPr>
          <p:cNvPr id="5" name="Content Placeholder 2">
            <a:extLst>
              <a:ext uri="{FF2B5EF4-FFF2-40B4-BE49-F238E27FC236}">
                <a16:creationId xmlns:a16="http://schemas.microsoft.com/office/drawing/2014/main" id="{6FCF3CDD-D372-46B6-3473-C10FA52DD334}"/>
              </a:ext>
            </a:extLst>
          </p:cNvPr>
          <p:cNvSpPr txBox="1">
            <a:spLocks/>
          </p:cNvSpPr>
          <p:nvPr/>
        </p:nvSpPr>
        <p:spPr>
          <a:xfrm>
            <a:off x="3016581" y="3465699"/>
            <a:ext cx="3110837" cy="1910686"/>
          </a:xfrm>
          <a:prstGeom prst="rect">
            <a:avLst/>
          </a:prstGeom>
          <a:ln w="38100">
            <a:solidFill>
              <a:srgbClr val="7030A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4000" dirty="0"/>
              <a:t>Babylon the harlot</a:t>
            </a:r>
          </a:p>
        </p:txBody>
      </p:sp>
    </p:spTree>
    <p:extLst>
      <p:ext uri="{BB962C8B-B14F-4D97-AF65-F5344CB8AC3E}">
        <p14:creationId xmlns:p14="http://schemas.microsoft.com/office/powerpoint/2010/main" val="7367728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669AB7-D26B-80D9-3244-F2544FEAC0DD}"/>
              </a:ext>
            </a:extLst>
          </p:cNvPr>
          <p:cNvSpPr>
            <a:spLocks noGrp="1"/>
          </p:cNvSpPr>
          <p:nvPr>
            <p:ph idx="1"/>
          </p:nvPr>
        </p:nvSpPr>
        <p:spPr>
          <a:xfrm>
            <a:off x="1116237" y="158128"/>
            <a:ext cx="6911526" cy="1152058"/>
          </a:xfrm>
          <a:ln w="38100">
            <a:solidFill>
              <a:srgbClr val="0070C0"/>
            </a:solidFill>
          </a:ln>
        </p:spPr>
        <p:txBody>
          <a:bodyPr anchor="ctr">
            <a:normAutofit fontScale="92500" lnSpcReduction="20000"/>
          </a:bodyPr>
          <a:lstStyle/>
          <a:p>
            <a:pPr marL="0" indent="0" algn="ctr">
              <a:buNone/>
            </a:pPr>
            <a:r>
              <a:rPr lang="en-US" sz="4300" dirty="0"/>
              <a:t>The beast of the sea</a:t>
            </a:r>
          </a:p>
          <a:p>
            <a:pPr marL="0" indent="0" algn="ctr">
              <a:buNone/>
            </a:pPr>
            <a:r>
              <a:rPr lang="en-US" sz="4300" dirty="0"/>
              <a:t>(persecution)</a:t>
            </a:r>
            <a:endParaRPr lang="en-US" sz="3600" dirty="0"/>
          </a:p>
        </p:txBody>
      </p:sp>
      <p:sp>
        <p:nvSpPr>
          <p:cNvPr id="8" name="TextBox 7">
            <a:extLst>
              <a:ext uri="{FF2B5EF4-FFF2-40B4-BE49-F238E27FC236}">
                <a16:creationId xmlns:a16="http://schemas.microsoft.com/office/drawing/2014/main" id="{824F75A6-4F66-F5A3-AD63-CD4B9E621F87}"/>
              </a:ext>
            </a:extLst>
          </p:cNvPr>
          <p:cNvSpPr txBox="1"/>
          <p:nvPr/>
        </p:nvSpPr>
        <p:spPr>
          <a:xfrm>
            <a:off x="402609" y="1586554"/>
            <a:ext cx="8338782" cy="3970318"/>
          </a:xfrm>
          <a:prstGeom prst="rect">
            <a:avLst/>
          </a:prstGeom>
          <a:noFill/>
        </p:spPr>
        <p:txBody>
          <a:bodyPr wrap="square" rtlCol="0">
            <a:spAutoFit/>
          </a:bodyPr>
          <a:lstStyle/>
          <a:p>
            <a:pPr algn="ctr"/>
            <a:r>
              <a:rPr lang="en-US" sz="2800" dirty="0">
                <a:latin typeface="Calibri" panose="020F0502020204030204" pitchFamily="34" charset="0"/>
                <a:ea typeface="Calibri" panose="020F0502020204030204" pitchFamily="34" charset="0"/>
                <a:cs typeface="Calibri" panose="020F0502020204030204" pitchFamily="34" charset="0"/>
              </a:rPr>
              <a:t>Revelation </a:t>
            </a:r>
            <a:r>
              <a:rPr lang="en-US" sz="2800" dirty="0">
                <a:effectLst/>
                <a:latin typeface="Calibri" panose="020F0502020204030204" pitchFamily="34" charset="0"/>
                <a:ea typeface="Calibri" panose="020F0502020204030204" pitchFamily="34" charset="0"/>
                <a:cs typeface="Calibri" panose="020F0502020204030204" pitchFamily="34" charset="0"/>
              </a:rPr>
              <a:t>13:5-7 (NASB95) 5 There was given to him a mouth </a:t>
            </a:r>
            <a:r>
              <a:rPr lang="en-US" sz="2800" u="sng" dirty="0">
                <a:effectLst/>
                <a:latin typeface="Calibri" panose="020F0502020204030204" pitchFamily="34" charset="0"/>
                <a:ea typeface="Calibri" panose="020F0502020204030204" pitchFamily="34" charset="0"/>
                <a:cs typeface="Calibri" panose="020F0502020204030204" pitchFamily="34" charset="0"/>
              </a:rPr>
              <a:t>speaking arrogant words </a:t>
            </a:r>
            <a:r>
              <a:rPr lang="en-US" sz="2800" dirty="0">
                <a:effectLst/>
                <a:latin typeface="Calibri" panose="020F0502020204030204" pitchFamily="34" charset="0"/>
                <a:ea typeface="Calibri" panose="020F0502020204030204" pitchFamily="34" charset="0"/>
                <a:cs typeface="Calibri" panose="020F0502020204030204" pitchFamily="34" charset="0"/>
              </a:rPr>
              <a:t>and blasphemies, and authority to act for forty-two months was given to him. 6 And he </a:t>
            </a:r>
            <a:r>
              <a:rPr lang="en-US" sz="2800" u="sng" dirty="0">
                <a:effectLst/>
                <a:latin typeface="Calibri" panose="020F0502020204030204" pitchFamily="34" charset="0"/>
                <a:ea typeface="Calibri" panose="020F0502020204030204" pitchFamily="34" charset="0"/>
                <a:cs typeface="Calibri" panose="020F0502020204030204" pitchFamily="34" charset="0"/>
              </a:rPr>
              <a:t>opened his mouth in blasphemies against God</a:t>
            </a:r>
            <a:r>
              <a:rPr lang="en-US" sz="2800" dirty="0">
                <a:effectLst/>
                <a:latin typeface="Calibri" panose="020F0502020204030204" pitchFamily="34" charset="0"/>
                <a:ea typeface="Calibri" panose="020F0502020204030204" pitchFamily="34" charset="0"/>
                <a:cs typeface="Calibri" panose="020F0502020204030204" pitchFamily="34" charset="0"/>
              </a:rPr>
              <a:t>, to </a:t>
            </a:r>
            <a:r>
              <a:rPr lang="en-US" sz="2800" u="sng" dirty="0">
                <a:effectLst/>
                <a:latin typeface="Calibri" panose="020F0502020204030204" pitchFamily="34" charset="0"/>
                <a:ea typeface="Calibri" panose="020F0502020204030204" pitchFamily="34" charset="0"/>
                <a:cs typeface="Calibri" panose="020F0502020204030204" pitchFamily="34" charset="0"/>
              </a:rPr>
              <a:t>blaspheme His name and His tabernacle</a:t>
            </a:r>
            <a:r>
              <a:rPr lang="en-US" sz="2800" dirty="0">
                <a:effectLst/>
                <a:latin typeface="Calibri" panose="020F0502020204030204" pitchFamily="34" charset="0"/>
                <a:ea typeface="Calibri" panose="020F0502020204030204" pitchFamily="34" charset="0"/>
                <a:cs typeface="Calibri" panose="020F0502020204030204" pitchFamily="34" charset="0"/>
              </a:rPr>
              <a:t>, that is, those who dwell in heaven. 7 It was also given to </a:t>
            </a:r>
            <a:r>
              <a:rPr lang="en-US" sz="2800" u="sng" dirty="0">
                <a:effectLst/>
                <a:latin typeface="Calibri" panose="020F0502020204030204" pitchFamily="34" charset="0"/>
                <a:ea typeface="Calibri" panose="020F0502020204030204" pitchFamily="34" charset="0"/>
                <a:cs typeface="Calibri" panose="020F0502020204030204" pitchFamily="34" charset="0"/>
              </a:rPr>
              <a:t>him to make war with the saints</a:t>
            </a:r>
            <a:r>
              <a:rPr lang="en-US" sz="2800" dirty="0">
                <a:effectLst/>
                <a:latin typeface="Calibri" panose="020F0502020204030204" pitchFamily="34" charset="0"/>
                <a:ea typeface="Calibri" panose="020F0502020204030204" pitchFamily="34" charset="0"/>
                <a:cs typeface="Calibri" panose="020F0502020204030204" pitchFamily="34" charset="0"/>
              </a:rPr>
              <a:t> and to overcome them, and authority over every tribe and people and tongue and nation was given to him.</a:t>
            </a:r>
            <a:r>
              <a:rPr lang="en-US" sz="2800" dirty="0">
                <a:effectLst/>
                <a:latin typeface="Calibri" panose="020F0502020204030204" pitchFamily="34" charset="0"/>
                <a:cs typeface="Calibri" panose="020F0502020204030204" pitchFamily="34" charset="0"/>
              </a:rPr>
              <a:t> </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26358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291D9CB9-7C9E-8723-42D7-3CDBEE9B239F}"/>
              </a:ext>
            </a:extLst>
          </p:cNvPr>
          <p:cNvSpPr txBox="1">
            <a:spLocks/>
          </p:cNvSpPr>
          <p:nvPr/>
        </p:nvSpPr>
        <p:spPr>
          <a:xfrm>
            <a:off x="1116237" y="158128"/>
            <a:ext cx="6911525" cy="1152058"/>
          </a:xfrm>
          <a:prstGeom prst="rect">
            <a:avLst/>
          </a:prstGeom>
          <a:ln w="38100">
            <a:solidFill>
              <a:schemeClr val="tx2">
                <a:lumMod val="5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4000" dirty="0"/>
              <a:t>The beast of the earth</a:t>
            </a:r>
          </a:p>
          <a:p>
            <a:pPr marL="0" indent="0" algn="ctr">
              <a:buFont typeface="Arial" panose="020B0604020202020204" pitchFamily="34" charset="0"/>
              <a:buNone/>
            </a:pPr>
            <a:r>
              <a:rPr lang="en-US" sz="4000" dirty="0"/>
              <a:t>(false religion/deception) </a:t>
            </a:r>
          </a:p>
        </p:txBody>
      </p:sp>
      <p:sp>
        <p:nvSpPr>
          <p:cNvPr id="8" name="TextBox 7">
            <a:extLst>
              <a:ext uri="{FF2B5EF4-FFF2-40B4-BE49-F238E27FC236}">
                <a16:creationId xmlns:a16="http://schemas.microsoft.com/office/drawing/2014/main" id="{824F75A6-4F66-F5A3-AD63-CD4B9E621F87}"/>
              </a:ext>
            </a:extLst>
          </p:cNvPr>
          <p:cNvSpPr txBox="1"/>
          <p:nvPr/>
        </p:nvSpPr>
        <p:spPr>
          <a:xfrm>
            <a:off x="122829" y="1624085"/>
            <a:ext cx="8898339" cy="4093428"/>
          </a:xfrm>
          <a:prstGeom prst="rect">
            <a:avLst/>
          </a:prstGeom>
          <a:noFill/>
        </p:spPr>
        <p:txBody>
          <a:bodyPr wrap="square" rtlCol="0">
            <a:spAutoFit/>
          </a:bodyPr>
          <a:lstStyle/>
          <a:p>
            <a:pPr marR="0" lvl="0" algn="ctr">
              <a:spcBef>
                <a:spcPts val="0"/>
              </a:spcBef>
              <a:spcAft>
                <a:spcPts val="0"/>
              </a:spcAft>
            </a:pPr>
            <a:r>
              <a:rPr lang="en-US" sz="2600" dirty="0">
                <a:effectLst/>
                <a:latin typeface="Calibri" panose="020F0502020204030204" pitchFamily="34" charset="0"/>
                <a:ea typeface="Calibri" panose="020F0502020204030204" pitchFamily="34" charset="0"/>
                <a:cs typeface="Calibri" panose="020F0502020204030204" pitchFamily="34" charset="0"/>
              </a:rPr>
              <a:t> Revelation 13:12-14 (NASB95) 12 He exercises all the authority of the first beast in his presence. </a:t>
            </a:r>
            <a:r>
              <a:rPr lang="en-US" sz="2600" u="sng" dirty="0">
                <a:effectLst/>
                <a:latin typeface="Calibri" panose="020F0502020204030204" pitchFamily="34" charset="0"/>
                <a:ea typeface="Calibri" panose="020F0502020204030204" pitchFamily="34" charset="0"/>
                <a:cs typeface="Calibri" panose="020F0502020204030204" pitchFamily="34" charset="0"/>
              </a:rPr>
              <a:t>And he makes the earth and those who dwell in it to worship the first beast</a:t>
            </a:r>
            <a:r>
              <a:rPr lang="en-US" sz="2600" dirty="0">
                <a:effectLst/>
                <a:latin typeface="Calibri" panose="020F0502020204030204" pitchFamily="34" charset="0"/>
                <a:ea typeface="Calibri" panose="020F0502020204030204" pitchFamily="34" charset="0"/>
                <a:cs typeface="Calibri" panose="020F0502020204030204" pitchFamily="34" charset="0"/>
              </a:rPr>
              <a:t>, whose fatal wound was healed. 13 He performs great signs, so that he even makes fire come down out of heaven to the earth in the presence of men. 14 </a:t>
            </a:r>
            <a:r>
              <a:rPr lang="en-US" sz="2600" u="sng" dirty="0">
                <a:effectLst/>
                <a:latin typeface="Calibri" panose="020F0502020204030204" pitchFamily="34" charset="0"/>
                <a:ea typeface="Calibri" panose="020F0502020204030204" pitchFamily="34" charset="0"/>
                <a:cs typeface="Calibri" panose="020F0502020204030204" pitchFamily="34" charset="0"/>
              </a:rPr>
              <a:t>And he deceives those who dwell on the earth</a:t>
            </a:r>
            <a:r>
              <a:rPr lang="en-US" sz="2600" dirty="0">
                <a:effectLst/>
                <a:latin typeface="Calibri" panose="020F0502020204030204" pitchFamily="34" charset="0"/>
                <a:ea typeface="Calibri" panose="020F0502020204030204" pitchFamily="34" charset="0"/>
                <a:cs typeface="Calibri" panose="020F0502020204030204" pitchFamily="34" charset="0"/>
              </a:rPr>
              <a:t> because of the signs which it was given him to perform in the presence of the beast, </a:t>
            </a:r>
            <a:r>
              <a:rPr lang="en-US" sz="2600" u="sng" dirty="0">
                <a:effectLst/>
                <a:latin typeface="Calibri" panose="020F0502020204030204" pitchFamily="34" charset="0"/>
                <a:ea typeface="Calibri" panose="020F0502020204030204" pitchFamily="34" charset="0"/>
                <a:cs typeface="Calibri" panose="020F0502020204030204" pitchFamily="34" charset="0"/>
              </a:rPr>
              <a:t>telling those who dwell on the earth to make an image to the beast</a:t>
            </a:r>
            <a:r>
              <a:rPr lang="en-US" sz="2600" dirty="0">
                <a:effectLst/>
                <a:latin typeface="Calibri" panose="020F0502020204030204" pitchFamily="34" charset="0"/>
                <a:ea typeface="Calibri" panose="020F0502020204030204" pitchFamily="34" charset="0"/>
                <a:cs typeface="Calibri" panose="020F0502020204030204" pitchFamily="34" charset="0"/>
              </a:rPr>
              <a:t> who had the wound of the sword and has come to life. </a:t>
            </a: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96000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24F75A6-4F66-F5A3-AD63-CD4B9E621F87}"/>
              </a:ext>
            </a:extLst>
          </p:cNvPr>
          <p:cNvSpPr txBox="1"/>
          <p:nvPr/>
        </p:nvSpPr>
        <p:spPr>
          <a:xfrm>
            <a:off x="122830" y="1310186"/>
            <a:ext cx="8898339" cy="4493538"/>
          </a:xfrm>
          <a:prstGeom prst="rect">
            <a:avLst/>
          </a:prstGeom>
          <a:noFill/>
        </p:spPr>
        <p:txBody>
          <a:bodyPr wrap="square" rtlCol="0">
            <a:spAutoFit/>
          </a:bodyPr>
          <a:lstStyle/>
          <a:p>
            <a:pPr marR="0" lvl="0" algn="ctr">
              <a:spcBef>
                <a:spcPts val="0"/>
              </a:spcBef>
              <a:spcAft>
                <a:spcPts val="0"/>
              </a:spcAft>
            </a:pPr>
            <a:r>
              <a:rPr lang="en-US" sz="2600" dirty="0">
                <a:effectLst/>
                <a:latin typeface="Calibri" panose="020F0502020204030204" pitchFamily="34" charset="0"/>
                <a:ea typeface="Calibri" panose="020F0502020204030204" pitchFamily="34" charset="0"/>
                <a:cs typeface="Calibri" panose="020F0502020204030204" pitchFamily="34" charset="0"/>
              </a:rPr>
              <a:t>Revelation 18:12-14 (NASB95) 12 cargoes of gold and silver and precious stones and pearls and fine linen and purple and silk and scarlet, and every kind of citron wood and every article of ivory and every article made from very costly wood and bronze and iron and marble, 13 and cinnamon and spice and incense and perfume and frankincense and wine and olive oil and fine flour and wheat and cattle and sheep, and cargoes of horses and chariots and slaves and human lives. 14 “The fruit you long for has gone from you, </a:t>
            </a:r>
            <a:r>
              <a:rPr lang="en-US" sz="2600" u="sng" dirty="0">
                <a:effectLst/>
                <a:latin typeface="Calibri" panose="020F0502020204030204" pitchFamily="34" charset="0"/>
                <a:ea typeface="Calibri" panose="020F0502020204030204" pitchFamily="34" charset="0"/>
                <a:cs typeface="Calibri" panose="020F0502020204030204" pitchFamily="34" charset="0"/>
              </a:rPr>
              <a:t>and all things that were luxurious and splendid have passed away from you and men will no longer find them</a:t>
            </a:r>
            <a:r>
              <a:rPr lang="en-US" sz="2600" dirty="0">
                <a:effectLst/>
                <a:latin typeface="Calibri" panose="020F0502020204030204" pitchFamily="34" charset="0"/>
                <a:ea typeface="Calibri" panose="020F0502020204030204" pitchFamily="34" charset="0"/>
                <a:cs typeface="Calibri" panose="020F0502020204030204" pitchFamily="34" charset="0"/>
              </a:rPr>
              <a:t>. </a:t>
            </a:r>
            <a:endParaRPr lang="en-US" sz="26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E8B9D10-2DC5-1EFA-4AFC-635BD3D9236E}"/>
              </a:ext>
            </a:extLst>
          </p:cNvPr>
          <p:cNvSpPr txBox="1">
            <a:spLocks/>
          </p:cNvSpPr>
          <p:nvPr/>
        </p:nvSpPr>
        <p:spPr>
          <a:xfrm>
            <a:off x="1116237" y="158128"/>
            <a:ext cx="6949590" cy="1152058"/>
          </a:xfrm>
          <a:prstGeom prst="rect">
            <a:avLst/>
          </a:prstGeom>
          <a:ln w="38100">
            <a:solidFill>
              <a:srgbClr val="7030A0"/>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4000" dirty="0"/>
              <a:t>Babylon the harlot</a:t>
            </a:r>
          </a:p>
          <a:p>
            <a:pPr marL="0" indent="0" algn="ctr">
              <a:buFont typeface="Arial" panose="020B0604020202020204" pitchFamily="34" charset="0"/>
              <a:buNone/>
            </a:pPr>
            <a:r>
              <a:rPr lang="en-US" sz="4000" dirty="0"/>
              <a:t>(pride and materialism)</a:t>
            </a:r>
          </a:p>
        </p:txBody>
      </p:sp>
    </p:spTree>
    <p:extLst>
      <p:ext uri="{BB962C8B-B14F-4D97-AF65-F5344CB8AC3E}">
        <p14:creationId xmlns:p14="http://schemas.microsoft.com/office/powerpoint/2010/main" val="39835732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C538C-B7DF-1469-A138-990F21D091C1}"/>
              </a:ext>
            </a:extLst>
          </p:cNvPr>
          <p:cNvSpPr>
            <a:spLocks noGrp="1"/>
          </p:cNvSpPr>
          <p:nvPr>
            <p:ph type="title"/>
          </p:nvPr>
        </p:nvSpPr>
        <p:spPr>
          <a:xfrm>
            <a:off x="628649" y="113201"/>
            <a:ext cx="7886700" cy="1104636"/>
          </a:xfrm>
        </p:spPr>
        <p:txBody>
          <a:bodyPr>
            <a:normAutofit/>
          </a:bodyPr>
          <a:lstStyle/>
          <a:p>
            <a:pPr algn="ctr"/>
            <a:r>
              <a:rPr lang="en-US" sz="4000" dirty="0"/>
              <a:t>The devices of the serpent </a:t>
            </a:r>
          </a:p>
        </p:txBody>
      </p:sp>
      <p:sp>
        <p:nvSpPr>
          <p:cNvPr id="3" name="Content Placeholder 2">
            <a:extLst>
              <a:ext uri="{FF2B5EF4-FFF2-40B4-BE49-F238E27FC236}">
                <a16:creationId xmlns:a16="http://schemas.microsoft.com/office/drawing/2014/main" id="{28669AB7-D26B-80D9-3244-F2544FEAC0DD}"/>
              </a:ext>
            </a:extLst>
          </p:cNvPr>
          <p:cNvSpPr>
            <a:spLocks noGrp="1"/>
          </p:cNvSpPr>
          <p:nvPr>
            <p:ph idx="1"/>
          </p:nvPr>
        </p:nvSpPr>
        <p:spPr>
          <a:xfrm>
            <a:off x="1099710" y="1386425"/>
            <a:ext cx="3110837" cy="1910686"/>
          </a:xfrm>
          <a:ln w="38100">
            <a:solidFill>
              <a:srgbClr val="0070C0"/>
            </a:solidFill>
          </a:ln>
        </p:spPr>
        <p:txBody>
          <a:bodyPr anchor="ctr">
            <a:normAutofit/>
          </a:bodyPr>
          <a:lstStyle/>
          <a:p>
            <a:pPr marL="0" indent="0" algn="ctr">
              <a:buNone/>
            </a:pPr>
            <a:r>
              <a:rPr lang="en-US" sz="4000" dirty="0"/>
              <a:t>The beast of the sea</a:t>
            </a:r>
          </a:p>
        </p:txBody>
      </p:sp>
      <p:sp>
        <p:nvSpPr>
          <p:cNvPr id="4" name="Content Placeholder 2">
            <a:extLst>
              <a:ext uri="{FF2B5EF4-FFF2-40B4-BE49-F238E27FC236}">
                <a16:creationId xmlns:a16="http://schemas.microsoft.com/office/drawing/2014/main" id="{77E83103-4462-045E-B7F4-EE913B3083EF}"/>
              </a:ext>
            </a:extLst>
          </p:cNvPr>
          <p:cNvSpPr txBox="1">
            <a:spLocks/>
          </p:cNvSpPr>
          <p:nvPr/>
        </p:nvSpPr>
        <p:spPr>
          <a:xfrm>
            <a:off x="4933455" y="1386425"/>
            <a:ext cx="3110837" cy="1910686"/>
          </a:xfrm>
          <a:prstGeom prst="rect">
            <a:avLst/>
          </a:prstGeom>
          <a:ln w="38100">
            <a:solidFill>
              <a:schemeClr val="tx2">
                <a:lumMod val="5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4000" dirty="0"/>
              <a:t>The beast of the earth </a:t>
            </a:r>
          </a:p>
        </p:txBody>
      </p:sp>
      <p:sp>
        <p:nvSpPr>
          <p:cNvPr id="5" name="Content Placeholder 2">
            <a:extLst>
              <a:ext uri="{FF2B5EF4-FFF2-40B4-BE49-F238E27FC236}">
                <a16:creationId xmlns:a16="http://schemas.microsoft.com/office/drawing/2014/main" id="{6FCF3CDD-D372-46B6-3473-C10FA52DD334}"/>
              </a:ext>
            </a:extLst>
          </p:cNvPr>
          <p:cNvSpPr txBox="1">
            <a:spLocks/>
          </p:cNvSpPr>
          <p:nvPr/>
        </p:nvSpPr>
        <p:spPr>
          <a:xfrm>
            <a:off x="3016581" y="3465699"/>
            <a:ext cx="3110837" cy="1910686"/>
          </a:xfrm>
          <a:prstGeom prst="rect">
            <a:avLst/>
          </a:prstGeom>
          <a:ln w="38100">
            <a:solidFill>
              <a:srgbClr val="7030A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4000" dirty="0"/>
              <a:t>Babylon the harlot</a:t>
            </a:r>
          </a:p>
        </p:txBody>
      </p:sp>
    </p:spTree>
    <p:extLst>
      <p:ext uri="{BB962C8B-B14F-4D97-AF65-F5344CB8AC3E}">
        <p14:creationId xmlns:p14="http://schemas.microsoft.com/office/powerpoint/2010/main" val="2751733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C538C-B7DF-1469-A138-990F21D091C1}"/>
              </a:ext>
            </a:extLst>
          </p:cNvPr>
          <p:cNvSpPr>
            <a:spLocks noGrp="1"/>
          </p:cNvSpPr>
          <p:nvPr>
            <p:ph type="title"/>
          </p:nvPr>
        </p:nvSpPr>
        <p:spPr>
          <a:xfrm>
            <a:off x="628649" y="113201"/>
            <a:ext cx="7886700" cy="1104636"/>
          </a:xfrm>
        </p:spPr>
        <p:txBody>
          <a:bodyPr>
            <a:normAutofit/>
          </a:bodyPr>
          <a:lstStyle/>
          <a:p>
            <a:pPr algn="ctr"/>
            <a:r>
              <a:rPr lang="en-US" sz="4000" dirty="0"/>
              <a:t>The devices of the serpent </a:t>
            </a:r>
          </a:p>
        </p:txBody>
      </p:sp>
      <p:sp>
        <p:nvSpPr>
          <p:cNvPr id="3" name="Content Placeholder 2">
            <a:extLst>
              <a:ext uri="{FF2B5EF4-FFF2-40B4-BE49-F238E27FC236}">
                <a16:creationId xmlns:a16="http://schemas.microsoft.com/office/drawing/2014/main" id="{28669AB7-D26B-80D9-3244-F2544FEAC0DD}"/>
              </a:ext>
            </a:extLst>
          </p:cNvPr>
          <p:cNvSpPr>
            <a:spLocks noGrp="1"/>
          </p:cNvSpPr>
          <p:nvPr>
            <p:ph idx="1"/>
          </p:nvPr>
        </p:nvSpPr>
        <p:spPr>
          <a:xfrm>
            <a:off x="2183855" y="1267962"/>
            <a:ext cx="4776289" cy="3179076"/>
          </a:xfrm>
          <a:ln w="38100">
            <a:solidFill>
              <a:srgbClr val="FF0000"/>
            </a:solidFill>
          </a:ln>
        </p:spPr>
        <p:txBody>
          <a:bodyPr anchor="ctr">
            <a:normAutofit/>
          </a:bodyPr>
          <a:lstStyle/>
          <a:p>
            <a:pPr marL="0" indent="0" algn="ctr">
              <a:buNone/>
            </a:pPr>
            <a:r>
              <a:rPr lang="en-US" sz="4000" dirty="0"/>
              <a:t>are cheap imitations of what God offers</a:t>
            </a:r>
          </a:p>
        </p:txBody>
      </p:sp>
    </p:spTree>
    <p:extLst>
      <p:ext uri="{BB962C8B-B14F-4D97-AF65-F5344CB8AC3E}">
        <p14:creationId xmlns:p14="http://schemas.microsoft.com/office/powerpoint/2010/main" val="2920053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9211590-8DA4-24AA-BF9D-9FCDC0EDE580}"/>
              </a:ext>
            </a:extLst>
          </p:cNvPr>
          <p:cNvSpPr txBox="1">
            <a:spLocks/>
          </p:cNvSpPr>
          <p:nvPr/>
        </p:nvSpPr>
        <p:spPr>
          <a:xfrm>
            <a:off x="628650" y="0"/>
            <a:ext cx="7886700"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3300" b="0" i="0" u="none" strike="noStrike" kern="1200" cap="none" spc="0" normalizeH="0" baseline="0" noProof="0">
                <a:ln>
                  <a:noFill/>
                </a:ln>
                <a:solidFill>
                  <a:prstClr val="white"/>
                </a:solidFill>
                <a:effectLst/>
                <a:uLnTx/>
                <a:uFillTx/>
                <a:latin typeface="Calibri" panose="020F0502020204030204" pitchFamily="34" charset="0"/>
                <a:ea typeface="+mj-ea"/>
                <a:cs typeface="Calibri" panose="020F0502020204030204" pitchFamily="34" charset="0"/>
              </a:rPr>
              <a:t>A few things about the enemy</a:t>
            </a:r>
            <a:endParaRPr kumimoji="0" lang="en-US" sz="3300" b="0" i="0" u="none" strike="noStrike" kern="1200" cap="none" spc="0" normalizeH="0" baseline="0" noProof="0" dirty="0">
              <a:ln>
                <a:noFill/>
              </a:ln>
              <a:solidFill>
                <a:prstClr val="white"/>
              </a:solidFill>
              <a:effectLst/>
              <a:uLnTx/>
              <a:uFillTx/>
              <a:latin typeface="Calibri" panose="020F0502020204030204" pitchFamily="34" charset="0"/>
              <a:ea typeface="+mj-ea"/>
              <a:cs typeface="Calibri" panose="020F0502020204030204" pitchFamily="34" charset="0"/>
            </a:endParaRPr>
          </a:p>
        </p:txBody>
      </p:sp>
      <p:sp>
        <p:nvSpPr>
          <p:cNvPr id="5" name="Content Placeholder 3">
            <a:extLst>
              <a:ext uri="{FF2B5EF4-FFF2-40B4-BE49-F238E27FC236}">
                <a16:creationId xmlns:a16="http://schemas.microsoft.com/office/drawing/2014/main" id="{40023369-6806-4FDD-9248-889ABD891EF1}"/>
              </a:ext>
            </a:extLst>
          </p:cNvPr>
          <p:cNvSpPr txBox="1">
            <a:spLocks/>
          </p:cNvSpPr>
          <p:nvPr/>
        </p:nvSpPr>
        <p:spPr>
          <a:xfrm>
            <a:off x="628650" y="1104636"/>
            <a:ext cx="7886700" cy="4356826"/>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 has sinned from the beginning (1</a:t>
            </a:r>
            <a:r>
              <a:rPr kumimoji="0" lang="en-US" sz="2600" b="0" i="0" u="none" strike="noStrike" kern="1200" cap="none" spc="0" normalizeH="0" baseline="30000" noProof="0" dirty="0">
                <a:ln>
                  <a:noFill/>
                </a:ln>
                <a:solidFill>
                  <a:prstClr val="white"/>
                </a:solidFill>
                <a:effectLst/>
                <a:uLnTx/>
                <a:uFillTx/>
                <a:latin typeface="Calibri" panose="020F0502020204030204" pitchFamily="34" charset="0"/>
                <a:ea typeface="+mn-ea"/>
                <a:cs typeface="Calibri" panose="020F0502020204030204" pitchFamily="34" charset="0"/>
              </a:rPr>
              <a:t>st</a:t>
            </a:r>
            <a:r>
              <a:rPr kumimoji="0" lang="en-US" sz="2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John 3:8.)</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We don’t know when he was created, but he is a created being who was created good and with freewill. </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2</a:t>
            </a:r>
            <a:r>
              <a:rPr kumimoji="0" lang="en-US" sz="2600" b="0" i="0" u="none" strike="noStrike" kern="1200" cap="none" spc="0" normalizeH="0" baseline="30000" noProof="0" dirty="0">
                <a:ln>
                  <a:noFill/>
                </a:ln>
                <a:solidFill>
                  <a:prstClr val="white"/>
                </a:solidFill>
                <a:effectLst/>
                <a:uLnTx/>
                <a:uFillTx/>
                <a:latin typeface="Calibri" panose="020F0502020204030204" pitchFamily="34" charset="0"/>
                <a:ea typeface="+mn-ea"/>
                <a:cs typeface="Calibri" panose="020F0502020204030204" pitchFamily="34" charset="0"/>
              </a:rPr>
              <a:t>nd</a:t>
            </a:r>
            <a:r>
              <a:rPr kumimoji="0" lang="en-US" sz="2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Peter 2:4, Jude 6, and 1</a:t>
            </a:r>
            <a:r>
              <a:rPr kumimoji="0" lang="en-US" sz="2600" b="0" i="0" u="none" strike="noStrike" kern="1200" cap="none" spc="0" normalizeH="0" baseline="30000" noProof="0" dirty="0">
                <a:ln>
                  <a:noFill/>
                </a:ln>
                <a:solidFill>
                  <a:prstClr val="white"/>
                </a:solidFill>
                <a:effectLst/>
                <a:uLnTx/>
                <a:uFillTx/>
                <a:latin typeface="Calibri" panose="020F0502020204030204" pitchFamily="34" charset="0"/>
                <a:ea typeface="+mn-ea"/>
                <a:cs typeface="Calibri" panose="020F0502020204030204" pitchFamily="34" charset="0"/>
              </a:rPr>
              <a:t>st</a:t>
            </a:r>
            <a:r>
              <a:rPr kumimoji="0" lang="en-US" sz="2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Timothy 3:6 give mention of angels who rebelled against God. </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Not satisfied with the position given to them and being  conceited they fell into condemnation.  </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 is not equal forces with God (Job 1.)</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 is the father of lies (John 8.)</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He is a lion seeking to devour anyone (1</a:t>
            </a:r>
            <a:r>
              <a:rPr kumimoji="0" lang="en-US" sz="2600" b="0" i="0" u="none" strike="noStrike" kern="1200" cap="none" spc="0" normalizeH="0" baseline="30000" noProof="0" dirty="0">
                <a:ln>
                  <a:noFill/>
                </a:ln>
                <a:solidFill>
                  <a:prstClr val="white"/>
                </a:solidFill>
                <a:effectLst/>
                <a:uLnTx/>
                <a:uFillTx/>
                <a:latin typeface="Calibri" panose="020F0502020204030204" pitchFamily="34" charset="0"/>
                <a:ea typeface="+mn-ea"/>
                <a:cs typeface="Calibri" panose="020F0502020204030204" pitchFamily="34" charset="0"/>
              </a:rPr>
              <a:t>st</a:t>
            </a:r>
            <a:r>
              <a:rPr kumimoji="0" lang="en-US" sz="2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Peter 5:8.)</a:t>
            </a:r>
          </a:p>
        </p:txBody>
      </p:sp>
    </p:spTree>
    <p:extLst>
      <p:ext uri="{BB962C8B-B14F-4D97-AF65-F5344CB8AC3E}">
        <p14:creationId xmlns:p14="http://schemas.microsoft.com/office/powerpoint/2010/main" val="2358355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1BB7D-6337-F6E4-A162-886EFE96AAB7}"/>
              </a:ext>
            </a:extLst>
          </p:cNvPr>
          <p:cNvSpPr>
            <a:spLocks noGrp="1"/>
          </p:cNvSpPr>
          <p:nvPr>
            <p:ph idx="1"/>
          </p:nvPr>
        </p:nvSpPr>
        <p:spPr>
          <a:xfrm>
            <a:off x="621792" y="1282890"/>
            <a:ext cx="3814276" cy="3429595"/>
          </a:xfrm>
        </p:spPr>
        <p:txBody>
          <a:bodyPr anchor="ctr"/>
          <a:lstStyle/>
          <a:p>
            <a:pPr marL="0" indent="0" algn="ctr">
              <a:buNone/>
            </a:pPr>
            <a:r>
              <a:rPr lang="en-US" sz="3200" dirty="0"/>
              <a:t>Ephesians 6:11 </a:t>
            </a:r>
            <a:r>
              <a:rPr lang="en-US" sz="3200" u="sng" dirty="0"/>
              <a:t>Put on the full armor of God</a:t>
            </a:r>
            <a:r>
              <a:rPr lang="en-US" sz="3200" dirty="0"/>
              <a:t>, so that you will be able to stand firm against the </a:t>
            </a:r>
            <a:r>
              <a:rPr lang="en-US" sz="3200" b="1" dirty="0"/>
              <a:t>schemes of the devil</a:t>
            </a:r>
            <a:r>
              <a:rPr lang="en-US" sz="3200" dirty="0"/>
              <a:t>. </a:t>
            </a:r>
          </a:p>
        </p:txBody>
      </p:sp>
      <p:sp>
        <p:nvSpPr>
          <p:cNvPr id="2" name="TextBox 1">
            <a:extLst>
              <a:ext uri="{FF2B5EF4-FFF2-40B4-BE49-F238E27FC236}">
                <a16:creationId xmlns:a16="http://schemas.microsoft.com/office/drawing/2014/main" id="{71700CCF-B05F-DD11-B401-787498D679C4}"/>
              </a:ext>
            </a:extLst>
          </p:cNvPr>
          <p:cNvSpPr txBox="1"/>
          <p:nvPr/>
        </p:nvSpPr>
        <p:spPr>
          <a:xfrm>
            <a:off x="2658004" y="151548"/>
            <a:ext cx="3814276" cy="1024128"/>
          </a:xfrm>
          <a:prstGeom prst="rect">
            <a:avLst/>
          </a:prstGeom>
          <a:noFill/>
          <a:ln w="38100">
            <a:solidFill>
              <a:schemeClr val="accent2"/>
            </a:solidFill>
          </a:ln>
        </p:spPr>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Winning the battle</a:t>
            </a:r>
          </a:p>
        </p:txBody>
      </p:sp>
      <p:sp>
        <p:nvSpPr>
          <p:cNvPr id="5" name="TextBox 4">
            <a:extLst>
              <a:ext uri="{FF2B5EF4-FFF2-40B4-BE49-F238E27FC236}">
                <a16:creationId xmlns:a16="http://schemas.microsoft.com/office/drawing/2014/main" id="{38775773-B190-A997-0FA8-A7C9DCE63DD5}"/>
              </a:ext>
            </a:extLst>
          </p:cNvPr>
          <p:cNvSpPr txBox="1"/>
          <p:nvPr/>
        </p:nvSpPr>
        <p:spPr>
          <a:xfrm>
            <a:off x="1209708" y="4432110"/>
            <a:ext cx="2633472" cy="1282890"/>
          </a:xfrm>
          <a:prstGeom prst="rect">
            <a:avLst/>
          </a:prstGeom>
          <a:noFill/>
          <a:ln w="38100">
            <a:solidFill>
              <a:schemeClr val="accent2"/>
            </a:solidFill>
          </a:ln>
        </p:spPr>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In the Seed</a:t>
            </a:r>
            <a:r>
              <a:rPr kumimoji="0" lang="en-US" sz="2800" b="0" i="0" u="none" strike="noStrike" kern="1200" cap="none" spc="0" normalizeH="0" noProof="0" dirty="0">
                <a:ln>
                  <a:noFill/>
                </a:ln>
                <a:solidFill>
                  <a:prstClr val="white"/>
                </a:solidFill>
                <a:effectLst/>
                <a:uLnTx/>
                <a:uFillTx/>
                <a:latin typeface="Calibri" panose="020F0502020204030204"/>
                <a:ea typeface="+mn-ea"/>
                <a:cs typeface="+mn-cs"/>
              </a:rPr>
              <a:t> of woman </a:t>
            </a: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63221EE8-BF37-19A3-6AEA-2DFE7C059629}"/>
              </a:ext>
            </a:extLst>
          </p:cNvPr>
          <p:cNvSpPr txBox="1">
            <a:spLocks/>
          </p:cNvSpPr>
          <p:nvPr/>
        </p:nvSpPr>
        <p:spPr>
          <a:xfrm>
            <a:off x="4572000" y="1282890"/>
            <a:ext cx="4217702" cy="3429595"/>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Revelation 12:11 “And they overcame him because of </a:t>
            </a:r>
            <a:r>
              <a:rPr lang="en-US" sz="2800" u="sng" dirty="0"/>
              <a:t>the blood </a:t>
            </a:r>
            <a:r>
              <a:rPr lang="en-US" sz="2800" dirty="0"/>
              <a:t>of the Lamb and because of the word of their testimony, and </a:t>
            </a:r>
            <a:r>
              <a:rPr lang="en-US" sz="2800" u="sng" dirty="0"/>
              <a:t>they did not love their life</a:t>
            </a:r>
            <a:r>
              <a:rPr lang="en-US" sz="2800" dirty="0"/>
              <a:t> even when faced with death.</a:t>
            </a:r>
          </a:p>
        </p:txBody>
      </p:sp>
      <p:sp>
        <p:nvSpPr>
          <p:cNvPr id="7" name="TextBox 6">
            <a:extLst>
              <a:ext uri="{FF2B5EF4-FFF2-40B4-BE49-F238E27FC236}">
                <a16:creationId xmlns:a16="http://schemas.microsoft.com/office/drawing/2014/main" id="{3FC005D6-A727-1BB8-0557-F98327F81A67}"/>
              </a:ext>
            </a:extLst>
          </p:cNvPr>
          <p:cNvSpPr txBox="1"/>
          <p:nvPr/>
        </p:nvSpPr>
        <p:spPr>
          <a:xfrm>
            <a:off x="5300820" y="4432110"/>
            <a:ext cx="2633472" cy="1282890"/>
          </a:xfrm>
          <a:prstGeom prst="rect">
            <a:avLst/>
          </a:prstGeom>
          <a:noFill/>
          <a:ln w="38100">
            <a:solidFill>
              <a:schemeClr val="accent2"/>
            </a:solidFill>
          </a:ln>
        </p:spPr>
        <p:txBody>
          <a:bodyPr wrap="square" rtlCol="0" anchor="ctr">
            <a:noAutofit/>
          </a:bodyPr>
          <a:lstStyle/>
          <a:p>
            <a:pPr lvl="0" algn="ctr">
              <a:defRPr/>
            </a:pPr>
            <a:r>
              <a:rPr lang="en-US" sz="2400" dirty="0">
                <a:solidFill>
                  <a:prstClr val="white"/>
                </a:solidFill>
              </a:rPr>
              <a:t>Through Blood, steadfastness and sacrifice</a:t>
            </a:r>
          </a:p>
        </p:txBody>
      </p:sp>
    </p:spTree>
    <p:extLst>
      <p:ext uri="{BB962C8B-B14F-4D97-AF65-F5344CB8AC3E}">
        <p14:creationId xmlns:p14="http://schemas.microsoft.com/office/powerpoint/2010/main" val="30164009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A703AA-4B14-8E26-C1BD-7E9F89EB2686}"/>
              </a:ext>
            </a:extLst>
          </p:cNvPr>
          <p:cNvSpPr>
            <a:spLocks noGrp="1"/>
          </p:cNvSpPr>
          <p:nvPr>
            <p:ph idx="1"/>
          </p:nvPr>
        </p:nvSpPr>
        <p:spPr>
          <a:ln w="38100">
            <a:gradFill>
              <a:gsLst>
                <a:gs pos="47988">
                  <a:schemeClr val="tx1"/>
                </a:gs>
                <a:gs pos="0">
                  <a:srgbClr val="FF0000">
                    <a:alpha val="52000"/>
                  </a:srgbClr>
                </a:gs>
                <a:gs pos="62000">
                  <a:schemeClr val="accent1">
                    <a:lumMod val="45000"/>
                    <a:lumOff val="55000"/>
                  </a:schemeClr>
                </a:gs>
                <a:gs pos="83000">
                  <a:schemeClr val="accent5">
                    <a:lumMod val="40000"/>
                    <a:lumOff val="60000"/>
                  </a:schemeClr>
                </a:gs>
                <a:gs pos="100000">
                  <a:srgbClr val="FFFF00"/>
                </a:gs>
              </a:gsLst>
              <a:lin ang="5400000" scaled="1"/>
            </a:gradFill>
          </a:ln>
        </p:spPr>
        <p:txBody>
          <a:bodyPr anchor="ctr">
            <a:normAutofit/>
          </a:bodyPr>
          <a:lstStyle/>
          <a:p>
            <a:pPr marL="0" indent="0" algn="ctr">
              <a:buNone/>
            </a:pPr>
            <a:r>
              <a:rPr lang="en-US" sz="4000" dirty="0"/>
              <a:t>Genesis 3:15 (NASB95) And I will put enmity between you and the woman, and between your seed and her seed; He shall bruise you on the head, and you shall bruise him on the heel.”</a:t>
            </a:r>
          </a:p>
        </p:txBody>
      </p:sp>
      <p:sp>
        <p:nvSpPr>
          <p:cNvPr id="7" name="Title 3">
            <a:extLst>
              <a:ext uri="{FF2B5EF4-FFF2-40B4-BE49-F238E27FC236}">
                <a16:creationId xmlns:a16="http://schemas.microsoft.com/office/drawing/2014/main" id="{92B319F3-D188-0373-DEA2-129145337F4F}"/>
              </a:ext>
            </a:extLst>
          </p:cNvPr>
          <p:cNvSpPr>
            <a:spLocks noGrp="1"/>
          </p:cNvSpPr>
          <p:nvPr>
            <p:ph type="title"/>
          </p:nvPr>
        </p:nvSpPr>
        <p:spPr>
          <a:xfrm>
            <a:off x="628650" y="113202"/>
            <a:ext cx="7886700" cy="1104636"/>
          </a:xfrm>
        </p:spPr>
        <p:txBody>
          <a:bodyPr>
            <a:normAutofit fontScale="90000"/>
          </a:bodyPr>
          <a:lstStyle/>
          <a:p>
            <a:pPr algn="ctr"/>
            <a:r>
              <a:rPr lang="en-US" sz="4000" dirty="0"/>
              <a:t>The battle between the seed of woman and the serpent</a:t>
            </a:r>
          </a:p>
        </p:txBody>
      </p:sp>
    </p:spTree>
    <p:extLst>
      <p:ext uri="{BB962C8B-B14F-4D97-AF65-F5344CB8AC3E}">
        <p14:creationId xmlns:p14="http://schemas.microsoft.com/office/powerpoint/2010/main" val="34048649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7376C5-2D55-A3E8-C284-413534171CDC}"/>
              </a:ext>
            </a:extLst>
          </p:cNvPr>
          <p:cNvSpPr>
            <a:spLocks noGrp="1"/>
          </p:cNvSpPr>
          <p:nvPr>
            <p:ph type="title"/>
          </p:nvPr>
        </p:nvSpPr>
        <p:spPr>
          <a:xfrm>
            <a:off x="628650" y="113202"/>
            <a:ext cx="7886700" cy="1104636"/>
          </a:xfrm>
        </p:spPr>
        <p:txBody>
          <a:bodyPr>
            <a:normAutofit fontScale="90000"/>
          </a:bodyPr>
          <a:lstStyle/>
          <a:p>
            <a:pPr algn="ctr"/>
            <a:r>
              <a:rPr lang="en-US" sz="4000" dirty="0"/>
              <a:t>The battle between the seed of woman and the serpent</a:t>
            </a:r>
          </a:p>
        </p:txBody>
      </p:sp>
      <p:sp>
        <p:nvSpPr>
          <p:cNvPr id="3" name="Content Placeholder 2">
            <a:extLst>
              <a:ext uri="{FF2B5EF4-FFF2-40B4-BE49-F238E27FC236}">
                <a16:creationId xmlns:a16="http://schemas.microsoft.com/office/drawing/2014/main" id="{2FA703AA-4B14-8E26-C1BD-7E9F89EB2686}"/>
              </a:ext>
            </a:extLst>
          </p:cNvPr>
          <p:cNvSpPr>
            <a:spLocks noGrp="1"/>
          </p:cNvSpPr>
          <p:nvPr>
            <p:ph idx="1"/>
          </p:nvPr>
        </p:nvSpPr>
        <p:spPr>
          <a:xfrm>
            <a:off x="202986" y="1729589"/>
            <a:ext cx="4665575" cy="1754424"/>
          </a:xfrm>
        </p:spPr>
        <p:txBody>
          <a:bodyPr anchor="ctr">
            <a:normAutofit fontScale="92500" lnSpcReduction="10000"/>
          </a:bodyPr>
          <a:lstStyle/>
          <a:p>
            <a:pPr marL="0" indent="0" algn="ctr">
              <a:buNone/>
            </a:pPr>
            <a:r>
              <a:rPr lang="en-US" sz="3600" dirty="0"/>
              <a:t>Job 1:9 (NASB95) Then Satan answered the LORD, “Does Job fear God for nothing?</a:t>
            </a:r>
          </a:p>
        </p:txBody>
      </p:sp>
      <p:sp>
        <p:nvSpPr>
          <p:cNvPr id="2" name="Content Placeholder 2">
            <a:extLst>
              <a:ext uri="{FF2B5EF4-FFF2-40B4-BE49-F238E27FC236}">
                <a16:creationId xmlns:a16="http://schemas.microsoft.com/office/drawing/2014/main" id="{40212E07-1920-EDAB-11BE-0CA1D90E93C3}"/>
              </a:ext>
            </a:extLst>
          </p:cNvPr>
          <p:cNvSpPr txBox="1">
            <a:spLocks/>
          </p:cNvSpPr>
          <p:nvPr/>
        </p:nvSpPr>
        <p:spPr>
          <a:xfrm>
            <a:off x="202985" y="3554954"/>
            <a:ext cx="4665575" cy="1754424"/>
          </a:xfrm>
          <a:prstGeom prst="rect">
            <a:avLst/>
          </a:prstGeom>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1 Chron. 21:1 Then Satan stood up against Israel and moved David to number Israel.</a:t>
            </a:r>
          </a:p>
        </p:txBody>
      </p:sp>
      <p:sp>
        <p:nvSpPr>
          <p:cNvPr id="5" name="Content Placeholder 2">
            <a:extLst>
              <a:ext uri="{FF2B5EF4-FFF2-40B4-BE49-F238E27FC236}">
                <a16:creationId xmlns:a16="http://schemas.microsoft.com/office/drawing/2014/main" id="{08C5EE0D-638C-4AC5-D4E7-768E7D349D56}"/>
              </a:ext>
            </a:extLst>
          </p:cNvPr>
          <p:cNvSpPr txBox="1">
            <a:spLocks/>
          </p:cNvSpPr>
          <p:nvPr/>
        </p:nvSpPr>
        <p:spPr>
          <a:xfrm>
            <a:off x="5074639" y="1752289"/>
            <a:ext cx="3866375" cy="3557089"/>
          </a:xfrm>
          <a:prstGeom prst="rect">
            <a:avLst/>
          </a:prstGeom>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Zechariah 3:1 Then he showed me Joshua the high priest standing before the angel of the LORD, and Satan standing at his right hand to accuse him.</a:t>
            </a:r>
          </a:p>
        </p:txBody>
      </p:sp>
    </p:spTree>
    <p:extLst>
      <p:ext uri="{BB962C8B-B14F-4D97-AF65-F5344CB8AC3E}">
        <p14:creationId xmlns:p14="http://schemas.microsoft.com/office/powerpoint/2010/main" val="32947713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0767E-77B1-BC22-DEE4-59E7771FCE31}"/>
              </a:ext>
            </a:extLst>
          </p:cNvPr>
          <p:cNvSpPr>
            <a:spLocks noGrp="1"/>
          </p:cNvSpPr>
          <p:nvPr>
            <p:ph type="ctrTitle"/>
          </p:nvPr>
        </p:nvSpPr>
        <p:spPr>
          <a:xfrm>
            <a:off x="1143000" y="140173"/>
            <a:ext cx="6858000" cy="1193328"/>
          </a:xfrm>
          <a:ln w="38100">
            <a:noFill/>
          </a:ln>
        </p:spPr>
        <p:txBody>
          <a:bodyPr anchor="ctr">
            <a:normAutofit/>
          </a:bodyPr>
          <a:lstStyle/>
          <a:p>
            <a:r>
              <a:rPr lang="en-US" sz="5400" dirty="0"/>
              <a:t>Shadows of Satan (OT): </a:t>
            </a:r>
          </a:p>
        </p:txBody>
      </p:sp>
      <p:sp>
        <p:nvSpPr>
          <p:cNvPr id="7" name="Title 1">
            <a:extLst>
              <a:ext uri="{FF2B5EF4-FFF2-40B4-BE49-F238E27FC236}">
                <a16:creationId xmlns:a16="http://schemas.microsoft.com/office/drawing/2014/main" id="{FEE4A8BA-DE69-7311-3089-9DE0750A8EC9}"/>
              </a:ext>
            </a:extLst>
          </p:cNvPr>
          <p:cNvSpPr txBox="1">
            <a:spLocks/>
          </p:cNvSpPr>
          <p:nvPr/>
        </p:nvSpPr>
        <p:spPr>
          <a:xfrm>
            <a:off x="155713" y="1722552"/>
            <a:ext cx="2763078" cy="1722169"/>
          </a:xfrm>
          <a:prstGeom prst="rect">
            <a:avLst/>
          </a:prstGeom>
          <a:ln w="38100">
            <a:solidFill>
              <a:schemeClr val="accent1">
                <a:lumMod val="20000"/>
                <a:lumOff val="80000"/>
              </a:schemeClr>
            </a:solidFill>
          </a:ln>
        </p:spPr>
        <p:txBody>
          <a:bodyPr vert="horz" lIns="91440" tIns="45720" rIns="91440" bIns="45720" rtlCol="0" anchor="ctr">
            <a:normAutofit lnSpcReduction="1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dirty="0">
                <a:latin typeface="+mn-lt"/>
              </a:rPr>
              <a:t>The serpent of old: </a:t>
            </a:r>
          </a:p>
          <a:p>
            <a:r>
              <a:rPr lang="en-US" sz="4000" dirty="0">
                <a:latin typeface="+mn-lt"/>
              </a:rPr>
              <a:t>the deceiver</a:t>
            </a:r>
          </a:p>
        </p:txBody>
      </p:sp>
      <p:sp>
        <p:nvSpPr>
          <p:cNvPr id="8" name="Title 1">
            <a:extLst>
              <a:ext uri="{FF2B5EF4-FFF2-40B4-BE49-F238E27FC236}">
                <a16:creationId xmlns:a16="http://schemas.microsoft.com/office/drawing/2014/main" id="{32A33F84-6756-4DA3-6B94-CC7DD4DDB619}"/>
              </a:ext>
            </a:extLst>
          </p:cNvPr>
          <p:cNvSpPr txBox="1">
            <a:spLocks/>
          </p:cNvSpPr>
          <p:nvPr/>
        </p:nvSpPr>
        <p:spPr>
          <a:xfrm>
            <a:off x="3177209" y="1714186"/>
            <a:ext cx="2763078" cy="1722169"/>
          </a:xfrm>
          <a:prstGeom prst="rect">
            <a:avLst/>
          </a:prstGeom>
          <a:ln w="38100">
            <a:solidFill>
              <a:schemeClr val="accent1">
                <a:lumMod val="20000"/>
                <a:lumOff val="80000"/>
              </a:schemeClr>
            </a:solidFill>
          </a:ln>
        </p:spPr>
        <p:txBody>
          <a:bodyPr vert="horz" lIns="91440" tIns="45720" rIns="91440" bIns="45720" rtlCol="0" anchor="ctr">
            <a:normAutofit lnSpcReduction="1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dirty="0">
                <a:latin typeface="+mn-lt"/>
              </a:rPr>
              <a:t>Job’s </a:t>
            </a:r>
          </a:p>
          <a:p>
            <a:r>
              <a:rPr lang="en-US" sz="4000" dirty="0">
                <a:latin typeface="+mn-lt"/>
              </a:rPr>
              <a:t>friends: </a:t>
            </a:r>
          </a:p>
          <a:p>
            <a:r>
              <a:rPr lang="en-US" sz="4000" dirty="0">
                <a:latin typeface="+mn-lt"/>
              </a:rPr>
              <a:t>the accusers</a:t>
            </a:r>
          </a:p>
        </p:txBody>
      </p:sp>
      <p:sp>
        <p:nvSpPr>
          <p:cNvPr id="9" name="Title 1">
            <a:extLst>
              <a:ext uri="{FF2B5EF4-FFF2-40B4-BE49-F238E27FC236}">
                <a16:creationId xmlns:a16="http://schemas.microsoft.com/office/drawing/2014/main" id="{A909E997-A6C2-85CF-F06C-B9A932D255E7}"/>
              </a:ext>
            </a:extLst>
          </p:cNvPr>
          <p:cNvSpPr txBox="1">
            <a:spLocks/>
          </p:cNvSpPr>
          <p:nvPr/>
        </p:nvSpPr>
        <p:spPr>
          <a:xfrm>
            <a:off x="6225209" y="1714186"/>
            <a:ext cx="2763078" cy="1722169"/>
          </a:xfrm>
          <a:prstGeom prst="rect">
            <a:avLst/>
          </a:prstGeom>
          <a:ln w="38100">
            <a:solidFill>
              <a:schemeClr val="accent1">
                <a:lumMod val="20000"/>
                <a:lumOff val="80000"/>
              </a:schemeClr>
            </a:solidFill>
          </a:ln>
        </p:spPr>
        <p:txBody>
          <a:bodyPr vert="horz" lIns="91440" tIns="45720" rIns="91440" bIns="45720" rtlCol="0" anchor="ctr">
            <a:normAutofit lnSpcReduction="1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dirty="0">
                <a:latin typeface="+mn-lt"/>
              </a:rPr>
              <a:t>Pharoah: </a:t>
            </a:r>
          </a:p>
          <a:p>
            <a:r>
              <a:rPr lang="en-US" sz="4000" dirty="0">
                <a:latin typeface="+mn-lt"/>
              </a:rPr>
              <a:t>the antagonist</a:t>
            </a:r>
          </a:p>
        </p:txBody>
      </p:sp>
      <p:sp>
        <p:nvSpPr>
          <p:cNvPr id="10" name="Title 1">
            <a:extLst>
              <a:ext uri="{FF2B5EF4-FFF2-40B4-BE49-F238E27FC236}">
                <a16:creationId xmlns:a16="http://schemas.microsoft.com/office/drawing/2014/main" id="{CECBB6A6-87C6-2E3F-8245-7BE716BCF930}"/>
              </a:ext>
            </a:extLst>
          </p:cNvPr>
          <p:cNvSpPr txBox="1">
            <a:spLocks/>
          </p:cNvSpPr>
          <p:nvPr/>
        </p:nvSpPr>
        <p:spPr>
          <a:xfrm>
            <a:off x="155713" y="3717010"/>
            <a:ext cx="2763078" cy="1722169"/>
          </a:xfrm>
          <a:prstGeom prst="rect">
            <a:avLst/>
          </a:prstGeom>
          <a:ln w="38100">
            <a:solidFill>
              <a:schemeClr val="accent1">
                <a:lumMod val="20000"/>
                <a:lumOff val="80000"/>
              </a:schemeClr>
            </a:solidFill>
          </a:ln>
        </p:spPr>
        <p:txBody>
          <a:bodyPr vert="horz" lIns="91440" tIns="45720" rIns="91440" bIns="45720" rtlCol="0" anchor="ctr">
            <a:normAutofit lnSpcReduction="1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dirty="0">
                <a:latin typeface="+mn-lt"/>
              </a:rPr>
              <a:t>Goliath the Philistine: </a:t>
            </a:r>
          </a:p>
          <a:p>
            <a:r>
              <a:rPr lang="en-US" sz="4000" dirty="0">
                <a:latin typeface="+mn-lt"/>
              </a:rPr>
              <a:t>the </a:t>
            </a:r>
            <a:r>
              <a:rPr lang="en-US" sz="4000" dirty="0" err="1">
                <a:latin typeface="+mn-lt"/>
              </a:rPr>
              <a:t>taunter</a:t>
            </a:r>
            <a:endParaRPr lang="en-US" sz="4000" dirty="0">
              <a:latin typeface="+mn-lt"/>
            </a:endParaRPr>
          </a:p>
        </p:txBody>
      </p:sp>
      <p:sp>
        <p:nvSpPr>
          <p:cNvPr id="11" name="Title 1">
            <a:extLst>
              <a:ext uri="{FF2B5EF4-FFF2-40B4-BE49-F238E27FC236}">
                <a16:creationId xmlns:a16="http://schemas.microsoft.com/office/drawing/2014/main" id="{F7F5040F-E757-47E4-C08C-E90DA9ADD08D}"/>
              </a:ext>
            </a:extLst>
          </p:cNvPr>
          <p:cNvSpPr txBox="1">
            <a:spLocks/>
          </p:cNvSpPr>
          <p:nvPr/>
        </p:nvSpPr>
        <p:spPr>
          <a:xfrm>
            <a:off x="3177209" y="3717007"/>
            <a:ext cx="2763078" cy="1722169"/>
          </a:xfrm>
          <a:prstGeom prst="rect">
            <a:avLst/>
          </a:prstGeom>
          <a:ln w="38100">
            <a:solidFill>
              <a:schemeClr val="accent1">
                <a:lumMod val="20000"/>
                <a:lumOff val="80000"/>
              </a:schemeClr>
            </a:solidFill>
          </a:ln>
        </p:spPr>
        <p:txBody>
          <a:bodyPr vert="horz" lIns="91440" tIns="45720" rIns="91440" bIns="45720" rtlCol="0" anchor="ctr">
            <a:normAutofit lnSpcReduction="1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dirty="0">
                <a:latin typeface="+mn-lt"/>
              </a:rPr>
              <a:t>Ahab and Jezebel: </a:t>
            </a:r>
          </a:p>
          <a:p>
            <a:r>
              <a:rPr lang="en-US" sz="4000" dirty="0">
                <a:latin typeface="+mn-lt"/>
              </a:rPr>
              <a:t>the murders</a:t>
            </a:r>
          </a:p>
        </p:txBody>
      </p:sp>
      <p:sp>
        <p:nvSpPr>
          <p:cNvPr id="12" name="Title 1">
            <a:extLst>
              <a:ext uri="{FF2B5EF4-FFF2-40B4-BE49-F238E27FC236}">
                <a16:creationId xmlns:a16="http://schemas.microsoft.com/office/drawing/2014/main" id="{CBFA04B4-9BB7-B071-0232-AD57EC0CC9B4}"/>
              </a:ext>
            </a:extLst>
          </p:cNvPr>
          <p:cNvSpPr txBox="1">
            <a:spLocks/>
          </p:cNvSpPr>
          <p:nvPr/>
        </p:nvSpPr>
        <p:spPr>
          <a:xfrm>
            <a:off x="6198705" y="3717008"/>
            <a:ext cx="2763078" cy="1722169"/>
          </a:xfrm>
          <a:prstGeom prst="rect">
            <a:avLst/>
          </a:prstGeom>
          <a:ln w="38100">
            <a:solidFill>
              <a:schemeClr val="accent1">
                <a:lumMod val="20000"/>
                <a:lumOff val="80000"/>
              </a:schemeClr>
            </a:solidFill>
          </a:ln>
        </p:spPr>
        <p:txBody>
          <a:bodyPr vert="horz" lIns="91440" tIns="45720" rIns="91440" bIns="45720" rtlCol="0" anchor="ctr">
            <a:normAutofit lnSpcReduction="1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dirty="0">
                <a:latin typeface="+mn-lt"/>
              </a:rPr>
              <a:t>Rabshakeh: </a:t>
            </a:r>
          </a:p>
          <a:p>
            <a:r>
              <a:rPr lang="en-US" sz="4000" dirty="0">
                <a:latin typeface="+mn-lt"/>
              </a:rPr>
              <a:t>the demoralizer</a:t>
            </a:r>
          </a:p>
        </p:txBody>
      </p:sp>
    </p:spTree>
    <p:extLst>
      <p:ext uri="{BB962C8B-B14F-4D97-AF65-F5344CB8AC3E}">
        <p14:creationId xmlns:p14="http://schemas.microsoft.com/office/powerpoint/2010/main" val="30716240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0767E-77B1-BC22-DEE4-59E7771FCE31}"/>
              </a:ext>
            </a:extLst>
          </p:cNvPr>
          <p:cNvSpPr>
            <a:spLocks noGrp="1"/>
          </p:cNvSpPr>
          <p:nvPr>
            <p:ph type="ctrTitle"/>
          </p:nvPr>
        </p:nvSpPr>
        <p:spPr/>
        <p:txBody>
          <a:bodyPr>
            <a:normAutofit/>
          </a:bodyPr>
          <a:lstStyle/>
          <a:p>
            <a:r>
              <a:rPr lang="en-US" sz="6600" dirty="0"/>
              <a:t>Shadows of Satan: </a:t>
            </a:r>
            <a:br>
              <a:rPr lang="en-US" sz="6600" dirty="0"/>
            </a:br>
            <a:r>
              <a:rPr lang="en-US" sz="6600" dirty="0"/>
              <a:t>The Dragon</a:t>
            </a:r>
          </a:p>
        </p:txBody>
      </p:sp>
      <p:sp>
        <p:nvSpPr>
          <p:cNvPr id="3" name="Subtitle 2">
            <a:extLst>
              <a:ext uri="{FF2B5EF4-FFF2-40B4-BE49-F238E27FC236}">
                <a16:creationId xmlns:a16="http://schemas.microsoft.com/office/drawing/2014/main" id="{116377CA-9448-DF02-3448-2130DE2E222F}"/>
              </a:ext>
            </a:extLst>
          </p:cNvPr>
          <p:cNvSpPr>
            <a:spLocks noGrp="1"/>
          </p:cNvSpPr>
          <p:nvPr>
            <p:ph type="subTitle" idx="1"/>
          </p:nvPr>
        </p:nvSpPr>
        <p:spPr/>
        <p:txBody>
          <a:bodyPr>
            <a:normAutofit/>
          </a:bodyPr>
          <a:lstStyle/>
          <a:p>
            <a:r>
              <a:rPr lang="en-US" sz="2800" dirty="0"/>
              <a:t>Acknowledging the weapons of the devil and the way to defeat him</a:t>
            </a:r>
          </a:p>
        </p:txBody>
      </p:sp>
    </p:spTree>
    <p:extLst>
      <p:ext uri="{BB962C8B-B14F-4D97-AF65-F5344CB8AC3E}">
        <p14:creationId xmlns:p14="http://schemas.microsoft.com/office/powerpoint/2010/main" val="2093313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7376C5-2D55-A3E8-C284-413534171CDC}"/>
              </a:ext>
            </a:extLst>
          </p:cNvPr>
          <p:cNvSpPr>
            <a:spLocks noGrp="1"/>
          </p:cNvSpPr>
          <p:nvPr>
            <p:ph type="title"/>
          </p:nvPr>
        </p:nvSpPr>
        <p:spPr>
          <a:xfrm>
            <a:off x="628650" y="113202"/>
            <a:ext cx="7886700" cy="1104636"/>
          </a:xfrm>
        </p:spPr>
        <p:txBody>
          <a:bodyPr>
            <a:normAutofit fontScale="90000"/>
          </a:bodyPr>
          <a:lstStyle/>
          <a:p>
            <a:pPr algn="ctr"/>
            <a:r>
              <a:rPr lang="en-US" sz="4000" dirty="0"/>
              <a:t>The battle between the Seed of woman and the serpent</a:t>
            </a:r>
          </a:p>
        </p:txBody>
      </p:sp>
      <p:sp>
        <p:nvSpPr>
          <p:cNvPr id="7" name="Content Placeholder 6">
            <a:extLst>
              <a:ext uri="{FF2B5EF4-FFF2-40B4-BE49-F238E27FC236}">
                <a16:creationId xmlns:a16="http://schemas.microsoft.com/office/drawing/2014/main" id="{79C33637-11C1-936D-C913-D9B65D0901C3}"/>
              </a:ext>
            </a:extLst>
          </p:cNvPr>
          <p:cNvSpPr>
            <a:spLocks noGrp="1"/>
          </p:cNvSpPr>
          <p:nvPr>
            <p:ph idx="1"/>
          </p:nvPr>
        </p:nvSpPr>
        <p:spPr>
          <a:xfrm>
            <a:off x="628650" y="1863451"/>
            <a:ext cx="7886700" cy="3276959"/>
          </a:xfrm>
          <a:ln w="41275">
            <a:gradFill>
              <a:gsLst>
                <a:gs pos="0">
                  <a:schemeClr val="accent1">
                    <a:lumMod val="5000"/>
                    <a:lumOff val="95000"/>
                  </a:schemeClr>
                </a:gs>
                <a:gs pos="39000">
                  <a:schemeClr val="accent2">
                    <a:lumMod val="40000"/>
                    <a:lumOff val="60000"/>
                  </a:schemeClr>
                </a:gs>
                <a:gs pos="65000">
                  <a:schemeClr val="accent2">
                    <a:lumMod val="60000"/>
                    <a:lumOff val="40000"/>
                  </a:schemeClr>
                </a:gs>
                <a:gs pos="100000">
                  <a:schemeClr val="accent2">
                    <a:lumMod val="75000"/>
                    <a:alpha val="70133"/>
                  </a:schemeClr>
                </a:gs>
              </a:gsLst>
              <a:lin ang="5400000" scaled="1"/>
            </a:gradFill>
          </a:ln>
        </p:spPr>
        <p:txBody>
          <a:bodyPr anchor="ctr">
            <a:normAutofit/>
          </a:bodyPr>
          <a:lstStyle/>
          <a:p>
            <a:pPr marL="0" indent="0" algn="ctr">
              <a:buNone/>
            </a:pPr>
            <a:r>
              <a:rPr lang="en-US" sz="3200" dirty="0"/>
              <a:t>Galatians 4:4-5 (NASB95) 4 But when the fullness of the time came, God sent forth His Son, </a:t>
            </a:r>
            <a:r>
              <a:rPr lang="en-US" sz="3200" u="sng" dirty="0"/>
              <a:t>born of a woman</a:t>
            </a:r>
            <a:r>
              <a:rPr lang="en-US" sz="3200" dirty="0"/>
              <a:t>, born under the Law, 5 </a:t>
            </a:r>
            <a:r>
              <a:rPr lang="en-US" sz="3200" u="sng" dirty="0"/>
              <a:t>so that He might redeem</a:t>
            </a:r>
            <a:r>
              <a:rPr lang="en-US" sz="3200" dirty="0"/>
              <a:t> those who were under the Law, that we might receive the adoption as sons.</a:t>
            </a:r>
          </a:p>
        </p:txBody>
      </p:sp>
    </p:spTree>
    <p:extLst>
      <p:ext uri="{BB962C8B-B14F-4D97-AF65-F5344CB8AC3E}">
        <p14:creationId xmlns:p14="http://schemas.microsoft.com/office/powerpoint/2010/main" val="41306641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7376C5-2D55-A3E8-C284-413534171CDC}"/>
              </a:ext>
            </a:extLst>
          </p:cNvPr>
          <p:cNvSpPr>
            <a:spLocks noGrp="1"/>
          </p:cNvSpPr>
          <p:nvPr>
            <p:ph type="title"/>
          </p:nvPr>
        </p:nvSpPr>
        <p:spPr>
          <a:xfrm>
            <a:off x="628650" y="113202"/>
            <a:ext cx="7886700" cy="1104636"/>
          </a:xfrm>
        </p:spPr>
        <p:txBody>
          <a:bodyPr>
            <a:normAutofit fontScale="90000"/>
          </a:bodyPr>
          <a:lstStyle/>
          <a:p>
            <a:pPr algn="ctr"/>
            <a:r>
              <a:rPr lang="en-US" sz="4000" dirty="0"/>
              <a:t>The battle between the Seed of woman and the serpent</a:t>
            </a:r>
          </a:p>
        </p:txBody>
      </p:sp>
      <p:sp>
        <p:nvSpPr>
          <p:cNvPr id="7" name="Content Placeholder 6">
            <a:extLst>
              <a:ext uri="{FF2B5EF4-FFF2-40B4-BE49-F238E27FC236}">
                <a16:creationId xmlns:a16="http://schemas.microsoft.com/office/drawing/2014/main" id="{79C33637-11C1-936D-C913-D9B65D0901C3}"/>
              </a:ext>
            </a:extLst>
          </p:cNvPr>
          <p:cNvSpPr>
            <a:spLocks noGrp="1"/>
          </p:cNvSpPr>
          <p:nvPr>
            <p:ph idx="1"/>
          </p:nvPr>
        </p:nvSpPr>
        <p:spPr>
          <a:xfrm>
            <a:off x="628650" y="1217839"/>
            <a:ext cx="7886700" cy="4383960"/>
          </a:xfrm>
          <a:ln w="41275">
            <a:solidFill>
              <a:schemeClr val="accent6">
                <a:lumMod val="75000"/>
              </a:schemeClr>
            </a:solidFill>
          </a:ln>
        </p:spPr>
        <p:txBody>
          <a:bodyPr anchor="ctr">
            <a:normAutofit fontScale="92500" lnSpcReduction="20000"/>
          </a:bodyPr>
          <a:lstStyle/>
          <a:p>
            <a:pPr marL="0" indent="0" algn="ctr">
              <a:buNone/>
            </a:pPr>
            <a:r>
              <a:rPr lang="en-US" sz="3200" dirty="0"/>
              <a:t>Revelation 12:1-4 (NASB95) 1 A great sign appeared in heaven: a woman clothed with the sun, and the moon under her feet, and on her head a crown of twelve stars; 2 and </a:t>
            </a:r>
            <a:r>
              <a:rPr lang="en-US" sz="3200" u="sng" dirty="0"/>
              <a:t>she was with child</a:t>
            </a:r>
            <a:r>
              <a:rPr lang="en-US" sz="3200" dirty="0"/>
              <a:t>; and she cried out, being in labor and in pain to give birth. 3 Then another sign appeared in heaven: and behold, a </a:t>
            </a:r>
            <a:r>
              <a:rPr lang="en-US" sz="3200" u="sng" dirty="0"/>
              <a:t>great red dragon </a:t>
            </a:r>
            <a:r>
              <a:rPr lang="en-US" sz="3200" dirty="0"/>
              <a:t>having seven heads and ten horns, and on his heads were seven diadems. 4 And his tail swept away a third of the stars of heaven and threw them to the earth. And the dragon stood before the woman who was about to give birth, so that when she gave birth </a:t>
            </a:r>
            <a:r>
              <a:rPr lang="en-US" sz="3200" u="sng" dirty="0"/>
              <a:t>he might devour her child</a:t>
            </a:r>
            <a:r>
              <a:rPr lang="en-US" sz="3200" dirty="0"/>
              <a:t>.</a:t>
            </a:r>
          </a:p>
        </p:txBody>
      </p:sp>
    </p:spTree>
    <p:extLst>
      <p:ext uri="{BB962C8B-B14F-4D97-AF65-F5344CB8AC3E}">
        <p14:creationId xmlns:p14="http://schemas.microsoft.com/office/powerpoint/2010/main" val="1035777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7376C5-2D55-A3E8-C284-413534171CDC}"/>
              </a:ext>
            </a:extLst>
          </p:cNvPr>
          <p:cNvSpPr>
            <a:spLocks noGrp="1"/>
          </p:cNvSpPr>
          <p:nvPr>
            <p:ph type="title"/>
          </p:nvPr>
        </p:nvSpPr>
        <p:spPr>
          <a:xfrm>
            <a:off x="628650" y="113202"/>
            <a:ext cx="7886700" cy="1104636"/>
          </a:xfrm>
        </p:spPr>
        <p:txBody>
          <a:bodyPr>
            <a:normAutofit fontScale="90000"/>
          </a:bodyPr>
          <a:lstStyle/>
          <a:p>
            <a:pPr algn="ctr"/>
            <a:r>
              <a:rPr lang="en-US" sz="4000" dirty="0"/>
              <a:t>The battle between the Seed of woman and the serpent</a:t>
            </a:r>
          </a:p>
        </p:txBody>
      </p:sp>
      <p:sp>
        <p:nvSpPr>
          <p:cNvPr id="7" name="Content Placeholder 6">
            <a:extLst>
              <a:ext uri="{FF2B5EF4-FFF2-40B4-BE49-F238E27FC236}">
                <a16:creationId xmlns:a16="http://schemas.microsoft.com/office/drawing/2014/main" id="{79C33637-11C1-936D-C913-D9B65D0901C3}"/>
              </a:ext>
            </a:extLst>
          </p:cNvPr>
          <p:cNvSpPr>
            <a:spLocks noGrp="1"/>
          </p:cNvSpPr>
          <p:nvPr>
            <p:ph idx="1"/>
          </p:nvPr>
        </p:nvSpPr>
        <p:spPr>
          <a:xfrm>
            <a:off x="208520" y="1414951"/>
            <a:ext cx="6533474" cy="1995513"/>
          </a:xfrm>
          <a:ln w="41275">
            <a:solidFill>
              <a:schemeClr val="accent6">
                <a:lumMod val="75000"/>
              </a:schemeClr>
            </a:solidFill>
          </a:ln>
        </p:spPr>
        <p:txBody>
          <a:bodyPr anchor="ctr">
            <a:normAutofit fontScale="85000" lnSpcReduction="20000"/>
          </a:bodyPr>
          <a:lstStyle/>
          <a:p>
            <a:pPr marL="0" indent="0" algn="ctr">
              <a:buNone/>
            </a:pPr>
            <a:r>
              <a:rPr lang="en-US" sz="3200" dirty="0"/>
              <a:t>Matthew 2:13 (NASB95) …an angel of the Lord appeared to Joseph in a dream and said, “Get up! Take the Child and His mother and flee to Egypt, and remain there until I tell you; for Herod is going to search for the Child to destroy Him.”</a:t>
            </a:r>
          </a:p>
        </p:txBody>
      </p:sp>
      <p:sp>
        <p:nvSpPr>
          <p:cNvPr id="2" name="Content Placeholder 6">
            <a:extLst>
              <a:ext uri="{FF2B5EF4-FFF2-40B4-BE49-F238E27FC236}">
                <a16:creationId xmlns:a16="http://schemas.microsoft.com/office/drawing/2014/main" id="{5C867CB5-01A1-3700-58E7-224723622F67}"/>
              </a:ext>
            </a:extLst>
          </p:cNvPr>
          <p:cNvSpPr txBox="1">
            <a:spLocks/>
          </p:cNvSpPr>
          <p:nvPr/>
        </p:nvSpPr>
        <p:spPr>
          <a:xfrm>
            <a:off x="208520" y="3606285"/>
            <a:ext cx="6533474" cy="1995513"/>
          </a:xfrm>
          <a:prstGeom prst="rect">
            <a:avLst/>
          </a:prstGeom>
          <a:ln w="41275">
            <a:solidFill>
              <a:schemeClr val="accent6">
                <a:lumMod val="75000"/>
              </a:schemeClr>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Luke 4:2,13 (NASB95) for forty days, being tempted by the devil…When the devil had finished every temptation, he left Him until an opportune time.</a:t>
            </a:r>
          </a:p>
        </p:txBody>
      </p:sp>
      <p:sp>
        <p:nvSpPr>
          <p:cNvPr id="5" name="TextBox 4">
            <a:extLst>
              <a:ext uri="{FF2B5EF4-FFF2-40B4-BE49-F238E27FC236}">
                <a16:creationId xmlns:a16="http://schemas.microsoft.com/office/drawing/2014/main" id="{A07F563E-9FEB-1CDF-1D5E-3FB63FB7B379}"/>
              </a:ext>
            </a:extLst>
          </p:cNvPr>
          <p:cNvSpPr txBox="1"/>
          <p:nvPr/>
        </p:nvSpPr>
        <p:spPr>
          <a:xfrm>
            <a:off x="6946710" y="3936919"/>
            <a:ext cx="1988770" cy="1334243"/>
          </a:xfrm>
          <a:prstGeom prst="rect">
            <a:avLst/>
          </a:prstGeom>
          <a:noFill/>
          <a:ln w="31750">
            <a:solidFill>
              <a:schemeClr val="tx2">
                <a:lumMod val="75000"/>
              </a:schemeClr>
            </a:solidFill>
          </a:ln>
        </p:spPr>
        <p:txBody>
          <a:bodyPr wrap="square" rtlCol="0" anchor="ctr">
            <a:normAutofit/>
          </a:bodyPr>
          <a:lstStyle/>
          <a:p>
            <a:pPr algn="ctr"/>
            <a:r>
              <a:rPr lang="en-US" sz="2800" dirty="0"/>
              <a:t>Temptations</a:t>
            </a:r>
            <a:endParaRPr lang="en-US" sz="1600" dirty="0"/>
          </a:p>
        </p:txBody>
      </p:sp>
      <p:sp>
        <p:nvSpPr>
          <p:cNvPr id="6" name="TextBox 5">
            <a:extLst>
              <a:ext uri="{FF2B5EF4-FFF2-40B4-BE49-F238E27FC236}">
                <a16:creationId xmlns:a16="http://schemas.microsoft.com/office/drawing/2014/main" id="{C56B02C3-C7BA-F89A-B51C-DD6E37800355}"/>
              </a:ext>
            </a:extLst>
          </p:cNvPr>
          <p:cNvSpPr txBox="1"/>
          <p:nvPr/>
        </p:nvSpPr>
        <p:spPr>
          <a:xfrm>
            <a:off x="6946710" y="1740243"/>
            <a:ext cx="1988770" cy="1334243"/>
          </a:xfrm>
          <a:prstGeom prst="rect">
            <a:avLst/>
          </a:prstGeom>
          <a:noFill/>
          <a:ln w="31750">
            <a:solidFill>
              <a:schemeClr val="tx2">
                <a:lumMod val="75000"/>
              </a:schemeClr>
            </a:solidFill>
          </a:ln>
        </p:spPr>
        <p:txBody>
          <a:bodyPr wrap="square" rtlCol="0" anchor="ctr">
            <a:normAutofit/>
          </a:bodyPr>
          <a:lstStyle/>
          <a:p>
            <a:pPr algn="ctr"/>
            <a:r>
              <a:rPr lang="en-US" sz="3600" dirty="0"/>
              <a:t>Rulers</a:t>
            </a:r>
            <a:endParaRPr lang="en-US" sz="1600" dirty="0"/>
          </a:p>
        </p:txBody>
      </p:sp>
    </p:spTree>
    <p:extLst>
      <p:ext uri="{BB962C8B-B14F-4D97-AF65-F5344CB8AC3E}">
        <p14:creationId xmlns:p14="http://schemas.microsoft.com/office/powerpoint/2010/main" val="38304066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theme/theme1.xml><?xml version="1.0" encoding="utf-8"?>
<a:theme xmlns:a="http://schemas.openxmlformats.org/drawingml/2006/main" name="1_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TotalTime>
  <Words>1531</Words>
  <Application>Microsoft Macintosh PowerPoint</Application>
  <PresentationFormat>On-screen Show (16:10)</PresentationFormat>
  <Paragraphs>80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Livvic</vt:lpstr>
      <vt:lpstr>Redressed</vt:lpstr>
      <vt:lpstr>1_Office Theme</vt:lpstr>
      <vt:lpstr>PowerPoint Presentation</vt:lpstr>
      <vt:lpstr>PowerPoint Presentation</vt:lpstr>
      <vt:lpstr>The battle between the seed of woman and the serpent</vt:lpstr>
      <vt:lpstr>The battle between the seed of woman and the serpent</vt:lpstr>
      <vt:lpstr>Shadows of Satan (OT): </vt:lpstr>
      <vt:lpstr>Shadows of Satan:  The Dragon</vt:lpstr>
      <vt:lpstr>The battle between the Seed of woman and the serpent</vt:lpstr>
      <vt:lpstr>The battle between the Seed of woman and the serpent</vt:lpstr>
      <vt:lpstr>The battle between the Seed of woman and the serpent</vt:lpstr>
      <vt:lpstr>The battle between the Seed of woman and the serpent</vt:lpstr>
      <vt:lpstr>The battle between the Seed of woman and the serpent</vt:lpstr>
      <vt:lpstr>The defeat of the serpent</vt:lpstr>
      <vt:lpstr>The vindictiveness of the serpent</vt:lpstr>
      <vt:lpstr>The devices of the serpent </vt:lpstr>
      <vt:lpstr>PowerPoint Presentation</vt:lpstr>
      <vt:lpstr>PowerPoint Presentation</vt:lpstr>
      <vt:lpstr>PowerPoint Presentation</vt:lpstr>
      <vt:lpstr>The devices of the serpent </vt:lpstr>
      <vt:lpstr>The devices of the serpent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2</cp:revision>
  <dcterms:created xsi:type="dcterms:W3CDTF">2024-05-04T22:25:10Z</dcterms:created>
  <dcterms:modified xsi:type="dcterms:W3CDTF">2024-05-05T00:24:02Z</dcterms:modified>
</cp:coreProperties>
</file>