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handoutMasterIdLst>
    <p:handoutMasterId r:id="rId12"/>
  </p:handoutMasterIdLst>
  <p:sldIdLst>
    <p:sldId id="261" r:id="rId2"/>
    <p:sldId id="265" r:id="rId3"/>
    <p:sldId id="263" r:id="rId4"/>
    <p:sldId id="256" r:id="rId5"/>
    <p:sldId id="257" r:id="rId6"/>
    <p:sldId id="264" r:id="rId7"/>
    <p:sldId id="260" r:id="rId8"/>
    <p:sldId id="258" r:id="rId9"/>
    <p:sldId id="259" r:id="rId10"/>
    <p:sldId id="262" r:id="rId11"/>
  </p:sldIdLst>
  <p:sldSz cx="9144000" cy="5715000" type="screen16x10"/>
  <p:notesSz cx="6858000" cy="9144000"/>
  <p:embeddedFontLst>
    <p:embeddedFont>
      <p:font typeface="Tw Cen MT" pitchFamily="34" charset="0"/>
      <p:regular r:id="rId13"/>
    </p:embeddedFont>
    <p:embeddedFont>
      <p:font typeface="Tw Cen MT Condensed" charset="0"/>
      <p:regular r:id="rId14"/>
      <p:bold r:id="rId15"/>
    </p:embeddedFont>
    <p:embeddedFont>
      <p:font typeface="Wingdings 3" pitchFamily="18" charset="2"/>
      <p:regular r:id="rId16"/>
    </p:embeddedFon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8" y="-5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511E8-CE75-44D0-B0E1-FA0CF40A252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5BB0-99FA-47A9-9E3A-41B2A4B613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9144000" cy="3810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22556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4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61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05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96766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75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31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98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23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70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703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9533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163" y="1075567"/>
            <a:ext cx="781425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14 </a:t>
            </a:r>
            <a:r>
              <a:rPr lang="en-US" sz="2800" b="1" dirty="0"/>
              <a:t>But even if you should suffer for righteousness' sake, you will be blessed. Have no fear of them, nor be troubled, </a:t>
            </a:r>
            <a:r>
              <a:rPr lang="en-US" sz="2800" b="1" baseline="30000" dirty="0"/>
              <a:t>15 </a:t>
            </a:r>
            <a:r>
              <a:rPr lang="en-US" sz="2800" b="1" dirty="0">
                <a:solidFill>
                  <a:srgbClr val="FFFF00"/>
                </a:solidFill>
              </a:rPr>
              <a:t>but in your hearts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honor Christ the Lord as holy</a:t>
            </a:r>
            <a:r>
              <a:rPr lang="en-US" sz="2800" b="1" dirty="0"/>
              <a:t>, always being prepared to make a defense to anyone who asks you for a reason for the hope that is in you; yet do it with gentleness and respect</a:t>
            </a:r>
          </a:p>
          <a:p>
            <a:pPr algn="r"/>
            <a:r>
              <a:rPr lang="en-US" sz="2200" b="1" dirty="0">
                <a:solidFill>
                  <a:schemeClr val="accent2"/>
                </a:solidFill>
              </a:rPr>
              <a:t>1 Peter 3:14-15</a:t>
            </a:r>
          </a:p>
        </p:txBody>
      </p:sp>
    </p:spTree>
    <p:extLst>
      <p:ext uri="{BB962C8B-B14F-4D97-AF65-F5344CB8AC3E}">
        <p14:creationId xmlns:p14="http://schemas.microsoft.com/office/powerpoint/2010/main" xmlns="" val="39077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762718" cy="1249680"/>
          </a:xfrm>
        </p:spPr>
        <p:txBody>
          <a:bodyPr>
            <a:normAutofit/>
          </a:bodyPr>
          <a:lstStyle/>
          <a:p>
            <a:r>
              <a:rPr lang="en-US" sz="4500" b="1" dirty="0"/>
              <a:t>Is Christ the lord of my heart?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56" y="1737360"/>
            <a:ext cx="8218842" cy="3566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/>
              <a:t>Or is my mind drunk and distracted by things of the world?</a:t>
            </a:r>
          </a:p>
          <a:p>
            <a:pPr>
              <a:lnSpc>
                <a:spcPct val="150000"/>
              </a:lnSpc>
            </a:pPr>
            <a:r>
              <a:rPr lang="en-US" sz="2500" b="1" dirty="0"/>
              <a:t>Or do I measure the value of my life by other standards?</a:t>
            </a:r>
          </a:p>
          <a:p>
            <a:pPr>
              <a:lnSpc>
                <a:spcPct val="150000"/>
              </a:lnSpc>
            </a:pPr>
            <a:r>
              <a:rPr lang="en-US" sz="2500" b="1" dirty="0"/>
              <a:t>Or am I satisfied or seeking growth by other means?</a:t>
            </a:r>
          </a:p>
          <a:p>
            <a:pPr>
              <a:lnSpc>
                <a:spcPct val="150000"/>
              </a:lnSpc>
            </a:pPr>
            <a:r>
              <a:rPr lang="en-US" sz="2500" b="1" dirty="0"/>
              <a:t>Or have my identity &amp; purpose been built on lesser things?</a:t>
            </a:r>
          </a:p>
        </p:txBody>
      </p:sp>
    </p:spTree>
    <p:extLst>
      <p:ext uri="{BB962C8B-B14F-4D97-AF65-F5344CB8AC3E}">
        <p14:creationId xmlns:p14="http://schemas.microsoft.com/office/powerpoint/2010/main" xmlns="" val="250614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90861"/>
            <a:ext cx="7290054" cy="86778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Sharing Our Hope </a:t>
            </a:r>
            <a:r>
              <a:rPr lang="en-US" b="1" dirty="0" smtClean="0"/>
              <a:t>(1 Peter 3:14-15)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14-15 Congregational Theme</a:t>
            </a:r>
            <a:endParaRPr lang="en-US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398495"/>
            <a:ext cx="7290055" cy="410583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September – Introduction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October – Honoring the Lord as Holy</a:t>
            </a:r>
          </a:p>
          <a:p>
            <a:pPr algn="ctr"/>
            <a:r>
              <a:rPr lang="en-US" b="1" dirty="0" smtClean="0"/>
              <a:t>November – There Is a God</a:t>
            </a:r>
          </a:p>
          <a:p>
            <a:pPr algn="ctr"/>
            <a:r>
              <a:rPr lang="en-US" b="1" dirty="0" smtClean="0"/>
              <a:t>December – The Bible Is God’s Revelation</a:t>
            </a:r>
          </a:p>
          <a:p>
            <a:pPr algn="ctr"/>
            <a:r>
              <a:rPr lang="en-US" b="1" dirty="0" smtClean="0"/>
              <a:t>January – Jesus is the Resurrected Son of God</a:t>
            </a:r>
          </a:p>
          <a:p>
            <a:pPr algn="ctr"/>
            <a:r>
              <a:rPr lang="en-US" b="1" dirty="0" smtClean="0"/>
              <a:t>February – Teaching with Gentleness</a:t>
            </a:r>
          </a:p>
          <a:p>
            <a:pPr algn="ctr"/>
            <a:r>
              <a:rPr lang="en-US" b="1" dirty="0" smtClean="0"/>
              <a:t>March – Can We Be Lost? How Are We Saved?</a:t>
            </a:r>
          </a:p>
          <a:p>
            <a:pPr algn="ctr"/>
            <a:r>
              <a:rPr lang="en-US" b="1" dirty="0" smtClean="0"/>
              <a:t>April – Nature of Our Hope</a:t>
            </a:r>
          </a:p>
          <a:p>
            <a:pPr algn="ctr"/>
            <a:r>
              <a:rPr lang="en-US" b="1" dirty="0" smtClean="0"/>
              <a:t>May – Nature of the Church</a:t>
            </a:r>
          </a:p>
          <a:p>
            <a:pPr algn="ctr"/>
            <a:r>
              <a:rPr lang="en-US" b="1" dirty="0" smtClean="0"/>
              <a:t>June – The Sanctity of Marriage</a:t>
            </a:r>
          </a:p>
          <a:p>
            <a:pPr algn="ctr"/>
            <a:r>
              <a:rPr lang="en-US" b="1" dirty="0" smtClean="0"/>
              <a:t>July – Roles of Men &amp; Women</a:t>
            </a:r>
          </a:p>
          <a:p>
            <a:pPr algn="ctr"/>
            <a:r>
              <a:rPr lang="en-US" b="1" dirty="0" smtClean="0"/>
              <a:t>August – Value of Our Hope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48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113" y="635140"/>
            <a:ext cx="7717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Thus you are to </a:t>
            </a:r>
            <a:r>
              <a:rPr lang="en-US" sz="2300" b="1" dirty="0">
                <a:solidFill>
                  <a:srgbClr val="FFFF00"/>
                </a:solidFill>
              </a:rPr>
              <a:t>be holy to Me</a:t>
            </a:r>
            <a:r>
              <a:rPr lang="en-US" sz="2300" b="1" dirty="0"/>
              <a:t>, for I the </a:t>
            </a:r>
            <a:r>
              <a:rPr lang="en-US" sz="2300" b="1" cap="small" dirty="0"/>
              <a:t>Lord</a:t>
            </a:r>
            <a:r>
              <a:rPr lang="en-US" sz="2300" b="1" dirty="0"/>
              <a:t> am holy; and I have set you </a:t>
            </a:r>
            <a:r>
              <a:rPr lang="en-US" sz="2300" b="1" dirty="0">
                <a:solidFill>
                  <a:srgbClr val="FFFF00"/>
                </a:solidFill>
              </a:rPr>
              <a:t>apart from the peoples to be Mine.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Leviticus 20:26</a:t>
            </a:r>
          </a:p>
          <a:p>
            <a:pPr algn="r"/>
            <a:endParaRPr lang="en-US" sz="1800" dirty="0"/>
          </a:p>
          <a:p>
            <a:r>
              <a:rPr lang="en-US" sz="2300" b="1" dirty="0"/>
              <a:t>For you are a </a:t>
            </a:r>
            <a:r>
              <a:rPr lang="en-US" sz="2300" b="1" dirty="0">
                <a:solidFill>
                  <a:srgbClr val="FFFF00"/>
                </a:solidFill>
              </a:rPr>
              <a:t>holy people to the </a:t>
            </a:r>
            <a:r>
              <a:rPr lang="en-US" sz="2300" b="1" cap="small" dirty="0">
                <a:solidFill>
                  <a:srgbClr val="FFFF00"/>
                </a:solidFill>
              </a:rPr>
              <a:t>Lord</a:t>
            </a:r>
            <a:r>
              <a:rPr lang="en-US" sz="2300" b="1" cap="small" dirty="0"/>
              <a:t> </a:t>
            </a:r>
            <a:r>
              <a:rPr lang="en-US" sz="2300" b="1" dirty="0"/>
              <a:t>your God; the </a:t>
            </a:r>
            <a:r>
              <a:rPr lang="en-US" sz="2300" b="1" cap="small" dirty="0"/>
              <a:t>Lord</a:t>
            </a:r>
            <a:r>
              <a:rPr lang="en-US" sz="2300" b="1" dirty="0"/>
              <a:t> your God has </a:t>
            </a:r>
            <a:r>
              <a:rPr lang="en-US" sz="2300" b="1" dirty="0">
                <a:solidFill>
                  <a:srgbClr val="FFFF00"/>
                </a:solidFill>
              </a:rPr>
              <a:t>chosen you to be a people for His own possession </a:t>
            </a:r>
            <a:r>
              <a:rPr lang="en-US" sz="2300" b="1" dirty="0"/>
              <a:t>out of all the peoples who are on the face of the earth.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Deuteronomy 7:6</a:t>
            </a:r>
          </a:p>
          <a:p>
            <a:pPr algn="r"/>
            <a:endParaRPr lang="en-US" sz="1800" dirty="0"/>
          </a:p>
          <a:p>
            <a:r>
              <a:rPr lang="en-US" sz="2300" b="1" dirty="0"/>
              <a:t>In that day there will </a:t>
            </a:r>
            <a:r>
              <a:rPr lang="en-US" sz="2300" b="1" i="1" dirty="0"/>
              <a:t>be inscribed</a:t>
            </a:r>
            <a:r>
              <a:rPr lang="en-US" sz="2300" b="1" dirty="0"/>
              <a:t> on the bells of the horses, “</a:t>
            </a:r>
            <a:r>
              <a:rPr lang="en-US" sz="2300" b="1" dirty="0">
                <a:solidFill>
                  <a:srgbClr val="FFFF00"/>
                </a:solidFill>
              </a:rPr>
              <a:t>HOLY TO THE LORD</a:t>
            </a:r>
            <a:r>
              <a:rPr lang="en-US" sz="2300" b="1" dirty="0"/>
              <a:t>.”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Zechariah 14:20</a:t>
            </a:r>
          </a:p>
        </p:txBody>
      </p:sp>
    </p:spTree>
    <p:extLst>
      <p:ext uri="{BB962C8B-B14F-4D97-AF65-F5344CB8AC3E}">
        <p14:creationId xmlns:p14="http://schemas.microsoft.com/office/powerpoint/2010/main" xmlns="" val="143315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96" y="1842203"/>
            <a:ext cx="7331299" cy="1097280"/>
          </a:xfrm>
        </p:spPr>
        <p:txBody>
          <a:bodyPr>
            <a:noAutofit/>
          </a:bodyPr>
          <a:lstStyle/>
          <a:p>
            <a:pPr algn="ctr"/>
            <a:r>
              <a:rPr lang="en-US" sz="6375" b="1" dirty="0">
                <a:solidFill>
                  <a:schemeClr val="bg2"/>
                </a:solidFill>
              </a:rPr>
              <a:t>Holy to the lord</a:t>
            </a:r>
            <a:br>
              <a:rPr lang="en-US" sz="6375" b="1" dirty="0">
                <a:solidFill>
                  <a:schemeClr val="bg2"/>
                </a:solidFill>
              </a:rPr>
            </a:br>
            <a:r>
              <a:rPr lang="en-US" sz="2850" b="1" i="1" dirty="0">
                <a:solidFill>
                  <a:schemeClr val="accent2">
                    <a:lumMod val="50000"/>
                  </a:schemeClr>
                </a:solidFill>
              </a:rPr>
              <a:t>4 Keys to Honoring Christ as holy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141" y="3947897"/>
            <a:ext cx="5090375" cy="1097280"/>
          </a:xfrm>
        </p:spPr>
        <p:txBody>
          <a:bodyPr>
            <a:noAutofit/>
          </a:bodyPr>
          <a:lstStyle/>
          <a:p>
            <a:r>
              <a:rPr lang="en-US" sz="2625" b="1" dirty="0"/>
              <a:t>Different People Make a Difference </a:t>
            </a:r>
          </a:p>
          <a:p>
            <a:r>
              <a:rPr lang="en-US" sz="2625" b="1" dirty="0"/>
              <a:t>(Studies in 1</a:t>
            </a:r>
            <a:r>
              <a:rPr lang="en-US" sz="2625" b="1" baseline="30000" dirty="0"/>
              <a:t>st</a:t>
            </a:r>
            <a:r>
              <a:rPr lang="en-US" sz="2625" b="1" dirty="0"/>
              <a:t> Peter)</a:t>
            </a:r>
          </a:p>
        </p:txBody>
      </p:sp>
    </p:spTree>
    <p:extLst>
      <p:ext uri="{BB962C8B-B14F-4D97-AF65-F5344CB8AC3E}">
        <p14:creationId xmlns:p14="http://schemas.microsoft.com/office/powerpoint/2010/main" xmlns="" val="15603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Mindset of holiness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Holiness requires intentionality.</a:t>
            </a:r>
          </a:p>
          <a:p>
            <a:r>
              <a:rPr lang="en-US" sz="3000" b="1" dirty="0"/>
              <a:t>Preparing Our Minds for 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096" y="1717289"/>
            <a:ext cx="6960754" cy="372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559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Mindset of holiness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/>
              <a:t>Holiness requires intentionality.</a:t>
            </a:r>
          </a:p>
          <a:p>
            <a:pPr>
              <a:buNone/>
            </a:pPr>
            <a:r>
              <a:rPr lang="en-US" sz="3000" b="1" dirty="0"/>
              <a:t>Preparing Our Minds for Action</a:t>
            </a:r>
          </a:p>
          <a:p>
            <a:pPr lvl="1"/>
            <a:r>
              <a:rPr lang="en-US" sz="2700" b="1" dirty="0"/>
              <a:t>Full Sobriety</a:t>
            </a:r>
          </a:p>
          <a:p>
            <a:pPr lvl="1"/>
            <a:r>
              <a:rPr lang="en-US" sz="2700" b="1" dirty="0"/>
              <a:t>Hope in Grace</a:t>
            </a:r>
          </a:p>
          <a:p>
            <a:pPr lvl="1"/>
            <a:r>
              <a:rPr lang="en-US" sz="2700" b="1" dirty="0"/>
              <a:t>Obedience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00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Standard for holiness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399" y="1737360"/>
            <a:ext cx="8017932" cy="32804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>
                <a:sym typeface="Wingdings" panose="05000000000000000000" pitchFamily="2" charset="2"/>
              </a:rPr>
              <a:t>Our goal is to be holy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even as </a:t>
            </a:r>
            <a:r>
              <a:rPr lang="en-US" sz="3000" b="1" dirty="0">
                <a:sym typeface="Wingdings" panose="05000000000000000000" pitchFamily="2" charset="2"/>
              </a:rPr>
              <a:t>God is holy!</a:t>
            </a:r>
          </a:p>
          <a:p>
            <a:pPr>
              <a:buNone/>
            </a:pPr>
            <a:r>
              <a:rPr lang="en-US" sz="2700" b="1" dirty="0">
                <a:sym typeface="Wingdings" panose="05000000000000000000" pitchFamily="2" charset="2"/>
              </a:rPr>
              <a:t>God Models, Measures &amp; Motivates our holiness as…</a:t>
            </a:r>
          </a:p>
          <a:p>
            <a:pPr lvl="1"/>
            <a:r>
              <a:rPr lang="en-US" sz="2600" b="1" dirty="0">
                <a:sym typeface="Wingdings" panose="05000000000000000000" pitchFamily="2" charset="2"/>
              </a:rPr>
              <a:t>Heavenly Father</a:t>
            </a:r>
          </a:p>
          <a:p>
            <a:pPr lvl="1"/>
            <a:r>
              <a:rPr lang="en-US" sz="2600" b="1" dirty="0">
                <a:sym typeface="Wingdings" panose="05000000000000000000" pitchFamily="2" charset="2"/>
              </a:rPr>
              <a:t>Impartial Judge</a:t>
            </a:r>
          </a:p>
          <a:p>
            <a:pPr lvl="1"/>
            <a:r>
              <a:rPr lang="en-US" sz="2600" b="1" dirty="0">
                <a:sym typeface="Wingdings" panose="05000000000000000000" pitchFamily="2" charset="2"/>
              </a:rPr>
              <a:t>Spotless Lamb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77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Growth toward holiness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37360"/>
            <a:ext cx="7702983" cy="301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>
                <a:sym typeface="Wingdings" panose="05000000000000000000" pitchFamily="2" charset="2"/>
              </a:rPr>
              <a:t>God’s Word, the Imperishable Seed</a:t>
            </a:r>
          </a:p>
          <a:p>
            <a:pPr>
              <a:buNone/>
            </a:pPr>
            <a:r>
              <a:rPr lang="en-US" sz="3000" b="1" dirty="0">
                <a:sym typeface="Wingdings" panose="05000000000000000000" pitchFamily="2" charset="2"/>
              </a:rPr>
              <a:t>Holiness Born from the Word</a:t>
            </a:r>
          </a:p>
          <a:p>
            <a:pPr lvl="1"/>
            <a:r>
              <a:rPr lang="en-US" sz="2800" b="1" dirty="0">
                <a:sym typeface="Wingdings" panose="05000000000000000000" pitchFamily="2" charset="2"/>
              </a:rPr>
              <a:t>Purification through Obedience</a:t>
            </a:r>
          </a:p>
          <a:p>
            <a:pPr lvl="1"/>
            <a:r>
              <a:rPr lang="en-US" sz="2800" b="1" dirty="0">
                <a:sym typeface="Wingdings" panose="05000000000000000000" pitchFamily="2" charset="2"/>
              </a:rPr>
              <a:t>Sincere, Mutual, Fervent Love</a:t>
            </a:r>
          </a:p>
          <a:p>
            <a:pPr>
              <a:buNone/>
            </a:pPr>
            <a:r>
              <a:rPr lang="en-US" sz="3000" b="1" dirty="0" smtClean="0">
                <a:sym typeface="Wingdings" panose="05000000000000000000" pitchFamily="2" charset="2"/>
              </a:rPr>
              <a:t>Tasting</a:t>
            </a:r>
            <a:r>
              <a:rPr lang="en-US" sz="3000" b="1" dirty="0">
                <a:sym typeface="Wingdings" panose="05000000000000000000" pitchFamily="2" charset="2"/>
              </a:rPr>
              <a:t>, Yearning, and Cleansing in </a:t>
            </a:r>
            <a:r>
              <a:rPr lang="en-US" sz="3000" b="1" dirty="0" smtClean="0">
                <a:sym typeface="Wingdings" panose="05000000000000000000" pitchFamily="2" charset="2"/>
              </a:rPr>
              <a:t>God</a:t>
            </a:r>
            <a:endParaRPr lang="en-US" sz="3000" b="1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74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Purpose in holiness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05086"/>
            <a:ext cx="7992758" cy="37382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Coming to the </a:t>
            </a:r>
            <a:r>
              <a:rPr lang="en-US" sz="3200" b="1" dirty="0"/>
              <a:t>Living Stone</a:t>
            </a:r>
          </a:p>
          <a:p>
            <a:pPr lvl="1"/>
            <a:r>
              <a:rPr lang="en-US" sz="2900" b="1" dirty="0"/>
              <a:t>Living Stones</a:t>
            </a:r>
          </a:p>
          <a:p>
            <a:pPr lvl="1"/>
            <a:r>
              <a:rPr lang="en-US" sz="2900" b="1" dirty="0"/>
              <a:t>Built into a Spiritual House</a:t>
            </a:r>
          </a:p>
          <a:p>
            <a:pPr lvl="1"/>
            <a:r>
              <a:rPr lang="en-US" sz="2900" b="1" dirty="0"/>
              <a:t>For a Holy Priesthood</a:t>
            </a:r>
          </a:p>
          <a:p>
            <a:pPr>
              <a:buNone/>
            </a:pPr>
            <a:r>
              <a:rPr lang="en-US" sz="3200" b="1" dirty="0"/>
              <a:t>Holy </a:t>
            </a:r>
            <a:r>
              <a:rPr lang="en-US" sz="3200" b="1" dirty="0">
                <a:solidFill>
                  <a:srgbClr val="FFFF00"/>
                </a:solidFill>
              </a:rPr>
              <a:t>Identity</a:t>
            </a:r>
            <a:r>
              <a:rPr lang="en-US" sz="3200" b="1" dirty="0"/>
              <a:t> </a:t>
            </a:r>
            <a:r>
              <a:rPr lang="en-US" sz="3200" b="1" dirty="0">
                <a:sym typeface="Wingdings" panose="05000000000000000000" pitchFamily="2" charset="2"/>
              </a:rPr>
              <a:t></a:t>
            </a:r>
            <a:r>
              <a:rPr lang="en-US" sz="3200" b="1" dirty="0"/>
              <a:t> Holy </a:t>
            </a:r>
            <a:r>
              <a:rPr lang="en-US" sz="3200" b="1" dirty="0">
                <a:solidFill>
                  <a:srgbClr val="FFFF00"/>
                </a:solidFill>
              </a:rPr>
              <a:t>Purpose</a:t>
            </a:r>
          </a:p>
          <a:p>
            <a:pPr>
              <a:buNone/>
            </a:pPr>
            <a:r>
              <a:rPr lang="en-US" sz="3200" b="1" dirty="0" smtClean="0"/>
              <a:t>Living as </a:t>
            </a:r>
            <a:r>
              <a:rPr lang="en-US" sz="3200" b="1" dirty="0"/>
              <a:t>the </a:t>
            </a:r>
            <a:r>
              <a:rPr lang="en-US" sz="3200" b="1" dirty="0" smtClean="0"/>
              <a:t>Holy &amp; Royal </a:t>
            </a:r>
            <a:r>
              <a:rPr lang="en-US" sz="3200" b="1" dirty="0"/>
              <a:t>Priesthood</a:t>
            </a:r>
          </a:p>
          <a:p>
            <a:pPr lvl="1"/>
            <a:r>
              <a:rPr lang="en-US" sz="2800" b="1" dirty="0"/>
              <a:t>“offer spiritual sacrifices acceptable to God”</a:t>
            </a:r>
          </a:p>
          <a:p>
            <a:pPr lvl="1"/>
            <a:r>
              <a:rPr lang="en-US" sz="2800" b="1" dirty="0"/>
              <a:t>“proclaim the </a:t>
            </a:r>
            <a:r>
              <a:rPr lang="en-US" sz="2800" b="1" dirty="0" err="1"/>
              <a:t>excellencies</a:t>
            </a:r>
            <a:r>
              <a:rPr lang="en-US" sz="2800" b="1" dirty="0"/>
              <a:t> of him who has called you”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52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143</TotalTime>
  <Words>315</Words>
  <Application>Microsoft Office PowerPoint</Application>
  <PresentationFormat>On-screen Show (16:10)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Wingdings</vt:lpstr>
      <vt:lpstr>Calibri</vt:lpstr>
      <vt:lpstr>Integral</vt:lpstr>
      <vt:lpstr>Slide 1</vt:lpstr>
      <vt:lpstr>Sharing Our Hope (1 Peter 3:14-15) 14-15 Congregational Theme</vt:lpstr>
      <vt:lpstr>Slide 3</vt:lpstr>
      <vt:lpstr>Holy to the lord 4 Keys to Honoring Christ as holy</vt:lpstr>
      <vt:lpstr>Mindset of holiness</vt:lpstr>
      <vt:lpstr>Mindset of holiness</vt:lpstr>
      <vt:lpstr>Standard for holiness</vt:lpstr>
      <vt:lpstr>Growth toward holiness</vt:lpstr>
      <vt:lpstr>Purpose in holiness</vt:lpstr>
      <vt:lpstr>Is Christ the lord of my heart?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42</cp:revision>
  <dcterms:created xsi:type="dcterms:W3CDTF">2014-09-17T19:46:37Z</dcterms:created>
  <dcterms:modified xsi:type="dcterms:W3CDTF">2014-10-19T20:55:51Z</dcterms:modified>
</cp:coreProperties>
</file>