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68" r:id="rId2"/>
    <p:sldId id="256" r:id="rId3"/>
    <p:sldId id="305" r:id="rId4"/>
    <p:sldId id="302" r:id="rId5"/>
    <p:sldId id="303" r:id="rId6"/>
    <p:sldId id="304" r:id="rId7"/>
  </p:sldIdLst>
  <p:sldSz cx="9144000" cy="5715000" type="screen16x10"/>
  <p:notesSz cx="6858000" cy="9144000"/>
  <p:embeddedFontLst>
    <p:embeddedFont>
      <p:font typeface="Tw Cen MT" pitchFamily="34" charset="0"/>
      <p:regular r:id="rId8"/>
    </p:embeddedFont>
    <p:embeddedFont>
      <p:font typeface="Tw Cen MT Condensed" charset="0"/>
      <p:regular r:id="rId9"/>
      <p:bold r:id="rId10"/>
    </p:embeddedFont>
    <p:embeddedFont>
      <p:font typeface="Wingdings 3" pitchFamily="18" charset="2"/>
      <p:regular r:id="rId11"/>
    </p:embeddedFont>
  </p:embeddedFontLst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8" y="-54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9144000" cy="3810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9292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702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35000"/>
            <a:ext cx="1971675" cy="45085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635000"/>
            <a:ext cx="5686425" cy="4508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87486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773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917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9144000" cy="38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50005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968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796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260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690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92924"/>
            <a:ext cx="3291840" cy="14478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85800"/>
            <a:ext cx="4258818" cy="43205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881255"/>
            <a:ext cx="3291840" cy="313524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66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810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3321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905000"/>
            <a:ext cx="7290055" cy="33528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5392253"/>
            <a:ext cx="161560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FEB41B-24CD-4622-A2D1-23B2A95DF0B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5392253"/>
            <a:ext cx="442609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5392253"/>
            <a:ext cx="7302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688603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08621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944" y="441067"/>
            <a:ext cx="7870865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baseline="30000" dirty="0"/>
              <a:t>11 </a:t>
            </a:r>
            <a:r>
              <a:rPr lang="en-US" sz="2500" b="1" dirty="0"/>
              <a:t>Beloved, I urge you as </a:t>
            </a:r>
            <a:r>
              <a:rPr lang="en-US" sz="2500" b="1" dirty="0">
                <a:solidFill>
                  <a:srgbClr val="FFFF00"/>
                </a:solidFill>
              </a:rPr>
              <a:t>sojourners and exiles</a:t>
            </a:r>
            <a:r>
              <a:rPr lang="en-US" sz="2500" b="1" dirty="0"/>
              <a:t> to abstain from the passions of the flesh</a:t>
            </a:r>
            <a:r>
              <a:rPr lang="en-US" sz="2500" b="1" dirty="0" smtClean="0"/>
              <a:t>, which </a:t>
            </a:r>
            <a:r>
              <a:rPr lang="en-US" sz="2500" b="1" dirty="0"/>
              <a:t>wage war against your soul. </a:t>
            </a:r>
            <a:r>
              <a:rPr lang="en-US" sz="2500" b="1" baseline="30000" dirty="0"/>
              <a:t>12 </a:t>
            </a:r>
            <a:r>
              <a:rPr lang="en-US" sz="2500" b="1" dirty="0"/>
              <a:t>Keep your conduct among the Gentiles honorable, so that when they speak against you as evildoers, they may see your good deeds and </a:t>
            </a:r>
            <a:r>
              <a:rPr lang="en-US" sz="2500" b="1" dirty="0">
                <a:solidFill>
                  <a:srgbClr val="FFFF00"/>
                </a:solidFill>
              </a:rPr>
              <a:t>glorify God </a:t>
            </a:r>
            <a:r>
              <a:rPr lang="en-US" sz="2500" b="1" dirty="0"/>
              <a:t>on the day of visitation</a:t>
            </a:r>
            <a:r>
              <a:rPr lang="en-US" sz="2500" b="1" dirty="0" smtClean="0"/>
              <a:t>.</a:t>
            </a:r>
          </a:p>
          <a:p>
            <a:pPr algn="r"/>
            <a:r>
              <a:rPr lang="en-US" sz="2000" b="1" dirty="0" smtClean="0">
                <a:solidFill>
                  <a:schemeClr val="accent2"/>
                </a:solidFill>
              </a:rPr>
              <a:t>1 Peter 2:11-12</a:t>
            </a:r>
          </a:p>
          <a:p>
            <a:endParaRPr lang="en-US" sz="2000" b="1" dirty="0">
              <a:solidFill>
                <a:schemeClr val="accent2"/>
              </a:solidFill>
            </a:endParaRPr>
          </a:p>
          <a:p>
            <a:endParaRPr lang="en-US" sz="2000" b="1" baseline="30000" dirty="0" smtClean="0"/>
          </a:p>
          <a:p>
            <a:endParaRPr lang="en-US" sz="2000" b="1" baseline="30000" dirty="0"/>
          </a:p>
          <a:p>
            <a:r>
              <a:rPr lang="en-US" sz="2500" b="1" baseline="30000" dirty="0" smtClean="0"/>
              <a:t>21</a:t>
            </a:r>
            <a:r>
              <a:rPr lang="en-US" sz="2500" b="1" baseline="30000" dirty="0"/>
              <a:t> </a:t>
            </a:r>
            <a:r>
              <a:rPr lang="en-US" sz="2500" b="1" dirty="0">
                <a:solidFill>
                  <a:srgbClr val="FFFF00"/>
                </a:solidFill>
              </a:rPr>
              <a:t>For to this you have been called</a:t>
            </a:r>
            <a:r>
              <a:rPr lang="en-US" sz="2500" b="1" dirty="0"/>
              <a:t>, because Christ also suffered for you, leaving you an example, so that you might follow in his steps. </a:t>
            </a:r>
          </a:p>
          <a:p>
            <a:pPr algn="r"/>
            <a:r>
              <a:rPr lang="en-US" sz="2000" b="1" dirty="0">
                <a:solidFill>
                  <a:schemeClr val="accent2"/>
                </a:solidFill>
              </a:rPr>
              <a:t>1 Peter </a:t>
            </a:r>
            <a:r>
              <a:rPr lang="en-US" sz="2000" b="1" dirty="0" smtClean="0">
                <a:solidFill>
                  <a:schemeClr val="accent2"/>
                </a:solidFill>
              </a:rPr>
              <a:t>2:21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897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596" y="1842203"/>
            <a:ext cx="7331299" cy="1097280"/>
          </a:xfrm>
        </p:spPr>
        <p:txBody>
          <a:bodyPr>
            <a:noAutofit/>
          </a:bodyPr>
          <a:lstStyle/>
          <a:p>
            <a:pPr algn="ctr"/>
            <a:r>
              <a:rPr lang="en-US" sz="6375" b="1" dirty="0" smtClean="0">
                <a:solidFill>
                  <a:schemeClr val="bg2"/>
                </a:solidFill>
              </a:rPr>
              <a:t>Suffering for the glory of God, Pt. II</a:t>
            </a:r>
            <a:endParaRPr lang="en-US" sz="285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141" y="3947897"/>
            <a:ext cx="5090375" cy="1097280"/>
          </a:xfrm>
        </p:spPr>
        <p:txBody>
          <a:bodyPr>
            <a:noAutofit/>
          </a:bodyPr>
          <a:lstStyle/>
          <a:p>
            <a:r>
              <a:rPr lang="en-US" sz="2625" b="1" dirty="0"/>
              <a:t>Different People Make a Difference </a:t>
            </a:r>
          </a:p>
          <a:p>
            <a:r>
              <a:rPr lang="en-US" sz="2625" b="1" dirty="0"/>
              <a:t>(Studies in 1</a:t>
            </a:r>
            <a:r>
              <a:rPr lang="en-US" sz="2625" b="1" baseline="30000" dirty="0"/>
              <a:t>st</a:t>
            </a:r>
            <a:r>
              <a:rPr lang="en-US" sz="2625" b="1" dirty="0"/>
              <a:t> Peter)</a:t>
            </a:r>
          </a:p>
        </p:txBody>
      </p:sp>
    </p:spTree>
    <p:extLst>
      <p:ext uri="{BB962C8B-B14F-4D97-AF65-F5344CB8AC3E}">
        <p14:creationId xmlns="" xmlns:p14="http://schemas.microsoft.com/office/powerpoint/2010/main" val="1560398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051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957" y="1914257"/>
            <a:ext cx="67426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Suffering is not an excuse for bad behavior.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42725263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1510" y="1914257"/>
            <a:ext cx="63495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Suffering is not the end of the world.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944941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592" y="1914256"/>
            <a:ext cx="6896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Suffering is not a sign that God has abandoned me.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39848349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1691</TotalTime>
  <Words>51</Words>
  <Application>Microsoft Office PowerPoint</Application>
  <PresentationFormat>On-screen Show (16:10)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Slide 1</vt:lpstr>
      <vt:lpstr>Suffering for the glory of God, Pt. II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in Exile</dc:title>
  <dc:creator>Owner</dc:creator>
  <cp:lastModifiedBy>Brad Beutjer</cp:lastModifiedBy>
  <cp:revision>104</cp:revision>
  <dcterms:created xsi:type="dcterms:W3CDTF">2014-09-17T19:46:37Z</dcterms:created>
  <dcterms:modified xsi:type="dcterms:W3CDTF">2014-11-09T13:59:35Z</dcterms:modified>
</cp:coreProperties>
</file>