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87500"/>
            <a:ext cx="7543800" cy="2161646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61760" cy="8890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1752600" cy="4876271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572000"/>
            <a:ext cx="7659687" cy="9736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210719"/>
            <a:ext cx="6135687" cy="136128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280160"/>
            <a:ext cx="3657600" cy="3825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279261"/>
            <a:ext cx="3657600" cy="533135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812396"/>
            <a:ext cx="3657600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579620"/>
            <a:ext cx="7772400" cy="49530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080000"/>
            <a:ext cx="7772401" cy="5080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17500"/>
            <a:ext cx="7772400" cy="4119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9398"/>
            <a:ext cx="7772400" cy="495522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5080000"/>
            <a:ext cx="7772400" cy="5105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620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7620000" cy="40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572000"/>
            <a:ext cx="685800" cy="571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707467"/>
            <a:ext cx="548640" cy="33020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F7B5733-3494-4A59-AE7F-276DC8595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784184" y="3343487"/>
            <a:ext cx="1972734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54552" y="1341120"/>
            <a:ext cx="20319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3E918A-6D71-4D53-BF24-A1BFD4F8FF05}" type="datetimeFigureOut">
              <a:rPr lang="en-US" smtClean="0"/>
              <a:pPr/>
              <a:t>11/23/2014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952500"/>
            <a:ext cx="8153400" cy="1225021"/>
          </a:xfrm>
        </p:spPr>
        <p:txBody>
          <a:bodyPr/>
          <a:lstStyle/>
          <a:p>
            <a:r>
              <a:rPr lang="en-US" sz="5500" b="1" dirty="0" smtClean="0"/>
              <a:t>The Power of God’s Word</a:t>
            </a:r>
            <a:endParaRPr lang="en-US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6500"/>
            <a:ext cx="7696200" cy="889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“My word…shall accomplish what I please…”</a:t>
            </a:r>
          </a:p>
          <a:p>
            <a:pPr algn="r"/>
            <a:r>
              <a:rPr lang="en-US" sz="3200" dirty="0" smtClean="0">
                <a:solidFill>
                  <a:schemeClr val="tx2"/>
                </a:solidFill>
              </a:rPr>
              <a:t>Isaiah 55:11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03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word of God the worlds were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3810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Hebrews 11:3</a:t>
            </a:r>
          </a:p>
          <a:p>
            <a:r>
              <a:rPr lang="en-US" sz="3600" dirty="0" smtClean="0"/>
              <a:t>Genesis 1:3,21</a:t>
            </a:r>
          </a:p>
          <a:p>
            <a:r>
              <a:rPr lang="en-US" sz="3600" dirty="0" smtClean="0"/>
              <a:t>Psalm 33:6-9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79616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Upholding all things by the word of His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3810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Colossians 1:15-17</a:t>
            </a:r>
          </a:p>
          <a:p>
            <a:r>
              <a:rPr lang="en-US" sz="3600" i="1" dirty="0" smtClean="0"/>
              <a:t>Greek: </a:t>
            </a:r>
            <a:r>
              <a:rPr lang="en-US" sz="3600" i="1" dirty="0" err="1" smtClean="0"/>
              <a:t>sunistao</a:t>
            </a:r>
            <a:r>
              <a:rPr lang="en-US" sz="3600" dirty="0" smtClean="0"/>
              <a:t> – to consist, make up, stand/hold together, endure</a:t>
            </a:r>
          </a:p>
          <a:p>
            <a:r>
              <a:rPr lang="en-US" sz="3600" dirty="0" smtClean="0"/>
              <a:t>Hebrews 1:3</a:t>
            </a:r>
          </a:p>
          <a:p>
            <a:r>
              <a:rPr lang="en-US" sz="3600" dirty="0"/>
              <a:t>Psalm 104:5-9 and II </a:t>
            </a:r>
            <a:r>
              <a:rPr lang="en-US" sz="3600" dirty="0" smtClean="0"/>
              <a:t>Peter </a:t>
            </a:r>
            <a:r>
              <a:rPr lang="en-US" sz="3600" dirty="0"/>
              <a:t>3:5-7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66623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gospel of Christ: the power of God unto salvation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Romans 1:16</a:t>
            </a:r>
          </a:p>
          <a:p>
            <a:r>
              <a:rPr lang="en-US" sz="3600" dirty="0" smtClean="0"/>
              <a:t>James 1:21</a:t>
            </a:r>
          </a:p>
          <a:p>
            <a:r>
              <a:rPr lang="en-US" sz="3600" dirty="0" smtClean="0"/>
              <a:t>Romans 10:17</a:t>
            </a:r>
          </a:p>
          <a:p>
            <a:r>
              <a:rPr lang="en-US" sz="3600" dirty="0" smtClean="0"/>
              <a:t>I Peter 1:22</a:t>
            </a:r>
          </a:p>
          <a:p>
            <a:r>
              <a:rPr lang="en-US" sz="3600" dirty="0" smtClean="0"/>
              <a:t>II Corinthians 10:14</a:t>
            </a:r>
          </a:p>
          <a:p>
            <a:r>
              <a:rPr lang="en-US" sz="3600" dirty="0" smtClean="0"/>
              <a:t>John 5:28</a:t>
            </a:r>
          </a:p>
          <a:p>
            <a:r>
              <a:rPr lang="en-US" sz="3600" dirty="0" smtClean="0"/>
              <a:t>I Corinthians 1:18</a:t>
            </a:r>
          </a:p>
        </p:txBody>
      </p:sp>
    </p:spTree>
    <p:extLst>
      <p:ext uri="{BB962C8B-B14F-4D97-AF65-F5344CB8AC3E}">
        <p14:creationId xmlns:p14="http://schemas.microsoft.com/office/powerpoint/2010/main" xmlns="" val="34646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of God is living and powerful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3810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Hebrews 4:12-13 with I Peter 1:23-25</a:t>
            </a:r>
          </a:p>
          <a:p>
            <a:r>
              <a:rPr lang="en-US" sz="3600" dirty="0" smtClean="0"/>
              <a:t>James 1:21-25</a:t>
            </a:r>
          </a:p>
          <a:p>
            <a:r>
              <a:rPr lang="en-US" sz="3600" smtClean="0"/>
              <a:t>Acts 2:37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619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76</TotalTime>
  <Words>109</Words>
  <Application>Microsoft Office PowerPoint</Application>
  <PresentationFormat>On-screen Show (16:10)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The Power of God’s Word</vt:lpstr>
      <vt:lpstr>By the word of God the worlds were made</vt:lpstr>
      <vt:lpstr>Upholding all things by the word of His power</vt:lpstr>
      <vt:lpstr>The gospel of Christ: the power of God unto salvation</vt:lpstr>
      <vt:lpstr>The word of God is living and powerful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God’s Word</dc:title>
  <dc:creator>Dan</dc:creator>
  <cp:lastModifiedBy>Brad Beutjer</cp:lastModifiedBy>
  <cp:revision>7</cp:revision>
  <dcterms:created xsi:type="dcterms:W3CDTF">2014-09-28T11:14:14Z</dcterms:created>
  <dcterms:modified xsi:type="dcterms:W3CDTF">2014-11-23T22:48:57Z</dcterms:modified>
</cp:coreProperties>
</file>