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15"/>
  </p:notesMasterIdLst>
  <p:handoutMasterIdLst>
    <p:handoutMasterId r:id="rId16"/>
  </p:handoutMasterIdLst>
  <p:sldIdLst>
    <p:sldId id="465" r:id="rId2"/>
    <p:sldId id="490" r:id="rId3"/>
    <p:sldId id="493" r:id="rId4"/>
    <p:sldId id="492" r:id="rId5"/>
    <p:sldId id="494" r:id="rId6"/>
    <p:sldId id="495" r:id="rId7"/>
    <p:sldId id="496" r:id="rId8"/>
    <p:sldId id="497" r:id="rId9"/>
    <p:sldId id="498" r:id="rId10"/>
    <p:sldId id="499" r:id="rId11"/>
    <p:sldId id="500" r:id="rId12"/>
    <p:sldId id="501" r:id="rId13"/>
    <p:sldId id="502" r:id="rId14"/>
  </p:sldIdLst>
  <p:sldSz cx="9144000" cy="5715000" type="screen16x10"/>
  <p:notesSz cx="7077075" cy="8955088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FF99"/>
    <a:srgbClr val="FFFF00"/>
    <a:srgbClr val="CCFF66"/>
    <a:srgbClr val="FF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85" autoAdjust="0"/>
    <p:restoredTop sz="94668" autoAdjust="0"/>
  </p:normalViewPr>
  <p:slideViewPr>
    <p:cSldViewPr>
      <p:cViewPr varScale="1">
        <p:scale>
          <a:sx n="104" d="100"/>
          <a:sy n="104" d="100"/>
        </p:scale>
        <p:origin x="-102" y="-30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66733" cy="447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0342" y="1"/>
            <a:ext cx="3066733" cy="447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07334"/>
            <a:ext cx="3066733" cy="447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0342" y="8507334"/>
            <a:ext cx="3066733" cy="447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23755D90-8BC8-4561-8684-09563889AF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558121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476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476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538EFD-B3E5-460F-AD16-D110035D4583}" type="datetimeFigureOut">
              <a:rPr lang="en-US" smtClean="0"/>
              <a:pPr/>
              <a:t>11/16/2014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2488" y="671513"/>
            <a:ext cx="53721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252913"/>
            <a:ext cx="5661025" cy="40306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05825"/>
            <a:ext cx="3067050" cy="4476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505825"/>
            <a:ext cx="3067050" cy="4476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015F11-D69D-4A9C-93F7-7EED6F5988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51409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21B93A-60F5-4B8F-A4AD-7BC0D99F93E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21B93A-60F5-4B8F-A4AD-7BC0D99F93E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21B93A-60F5-4B8F-A4AD-7BC0D99F93E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21B93A-60F5-4B8F-A4AD-7BC0D99F93E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21B93A-60F5-4B8F-A4AD-7BC0D99F93E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21B93A-60F5-4B8F-A4AD-7BC0D99F93E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21B93A-60F5-4B8F-A4AD-7BC0D99F93E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21B93A-60F5-4B8F-A4AD-7BC0D99F93E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21B93A-60F5-4B8F-A4AD-7BC0D99F93E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76" y="3556000"/>
            <a:ext cx="9140825" cy="21590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>
                    <a:defRPr/>
                  </a:pPr>
                  <a:endParaRPr lang="en-US"/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>
                    <a:defRPr/>
                  </a:pPr>
                  <a:endParaRPr lang="en-US"/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>
                    <a:defRPr/>
                  </a:pPr>
                  <a:endParaRPr lang="en-US"/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>
                    <a:defRPr/>
                  </a:pPr>
                  <a:endParaRPr lang="en-US"/>
                </a:p>
              </p:txBody>
            </p:sp>
          </p:grpSp>
        </p:grpSp>
      </p:grpSp>
      <p:sp>
        <p:nvSpPr>
          <p:cNvPr id="162882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410230"/>
            <a:ext cx="7772400" cy="1447271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2883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5207000"/>
            <a:ext cx="21336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5207000"/>
            <a:ext cx="28956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5207000"/>
            <a:ext cx="21336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8BC733-4BE4-4D2C-9EE9-5036C22003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44894F-2D26-4B9A-BC3C-8A693663E4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31511"/>
            <a:ext cx="2057400" cy="48736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31511"/>
            <a:ext cx="6019800" cy="48736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99B101-B360-43A2-97F4-DA72895527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AE14CE-D5E2-40F3-8DE4-98CE5C6635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012A19-7DEC-4DAC-B2F4-770A6FD2E0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753DA-34C7-4255-A447-2D5D9837B9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AEEC9-F976-455D-A485-0D1DD58C8B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A768E-A441-42E0-834D-836592E75A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F0C89-C58A-477C-A1AF-F042D4D23D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79533F-2B57-40DA-92FA-A060A1E480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022845-4FCE-43A7-B27F-B31797BC08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Freeform 2"/>
          <p:cNvSpPr>
            <a:spLocks/>
          </p:cNvSpPr>
          <p:nvPr/>
        </p:nvSpPr>
        <p:spPr bwMode="hidden">
          <a:xfrm>
            <a:off x="6627813" y="5357813"/>
            <a:ext cx="285750" cy="174625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algn="l">
              <a:defRPr/>
            </a:pPr>
            <a:endParaRPr lang="en-US"/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3176" y="3556000"/>
            <a:ext cx="9140825" cy="2159000"/>
            <a:chOff x="2" y="2688"/>
            <a:chExt cx="5758" cy="1632"/>
          </a:xfrm>
        </p:grpSpPr>
        <p:sp>
          <p:nvSpPr>
            <p:cNvPr id="161796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en-US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61798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799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00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01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02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03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04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05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06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07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08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</p:grpSp>
        <p:grpSp>
          <p:nvGrpSpPr>
            <p:cNvPr id="1035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61810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11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12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13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14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15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16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17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18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19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20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21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22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23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24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25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26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27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</p:grpSp>
        <p:grpSp>
          <p:nvGrpSpPr>
            <p:cNvPr id="1036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61829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30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31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32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33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34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35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36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37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38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39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40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41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42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43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44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45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</p:grpSp>
        <p:grpSp>
          <p:nvGrpSpPr>
            <p:cNvPr id="1037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61847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48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49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50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51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52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53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grpSp>
            <p:nvGrpSpPr>
              <p:cNvPr id="1045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61855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>
                    <a:defRPr/>
                  </a:pPr>
                  <a:endParaRPr lang="en-US"/>
                </a:p>
              </p:txBody>
            </p:sp>
            <p:sp>
              <p:nvSpPr>
                <p:cNvPr id="161856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>
                    <a:defRPr/>
                  </a:pPr>
                  <a:endParaRPr lang="en-US"/>
                </a:p>
              </p:txBody>
            </p:sp>
            <p:sp>
              <p:nvSpPr>
                <p:cNvPr id="161857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>
                    <a:defRPr/>
                  </a:pPr>
                  <a:endParaRPr lang="en-US"/>
                </a:p>
              </p:txBody>
            </p:sp>
            <p:sp>
              <p:nvSpPr>
                <p:cNvPr id="161858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>
                    <a:defRPr/>
                  </a:pPr>
                  <a:endParaRPr lang="en-US"/>
                </a:p>
              </p:txBody>
            </p:sp>
          </p:grpSp>
        </p:grpSp>
      </p:grpSp>
      <p:sp>
        <p:nvSpPr>
          <p:cNvPr id="161859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31511"/>
            <a:ext cx="8229600" cy="949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1860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0"/>
            <a:ext cx="8229600" cy="37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1861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4354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1862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4354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1863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4354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204067F7-FDF9-4CE7-9E44-6F52B00E6B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8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1181100"/>
            <a:ext cx="8229600" cy="2527300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i="1" dirty="0" smtClean="0">
                <a:solidFill>
                  <a:schemeClr val="tx1"/>
                </a:solidFill>
                <a:latin typeface="Calibri" pitchFamily="34" charset="0"/>
              </a:rPr>
              <a:t>There is a God – </a:t>
            </a:r>
            <a:br>
              <a:rPr lang="en-US" sz="5400" i="1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en-US" sz="5400" i="1" dirty="0" smtClean="0">
                <a:solidFill>
                  <a:schemeClr val="tx1"/>
                </a:solidFill>
                <a:latin typeface="Calibri" pitchFamily="34" charset="0"/>
              </a:rPr>
              <a:t>Sharing Our Hope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14300"/>
            <a:ext cx="8763000" cy="949854"/>
          </a:xfrm>
        </p:spPr>
        <p:txBody>
          <a:bodyPr rtlCol="0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FF00"/>
                </a:solidFill>
                <a:effectLst/>
              </a:rPr>
              <a:t>There is a God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200025" y="800100"/>
            <a:ext cx="8763000" cy="698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622300" indent="-457200" eaLnBrk="1" hangingPunct="1">
              <a:buClr>
                <a:srgbClr val="FFFF00"/>
              </a:buClr>
              <a:buSzPct val="91000"/>
              <a:buFont typeface="Wingdings" pitchFamily="2" charset="2"/>
              <a:buNone/>
            </a:pPr>
            <a:r>
              <a:rPr lang="en-US" sz="4000" i="1" kern="0" dirty="0" smtClean="0">
                <a:solidFill>
                  <a:srgbClr val="FFFF99"/>
                </a:solidFill>
                <a:effectLst/>
                <a:latin typeface="Calibri" pitchFamily="34" charset="0"/>
                <a:ea typeface="ＭＳ Ｐゴシック" pitchFamily="34" charset="-128"/>
              </a:rPr>
              <a:t>Hard Evidence – Requirements for life</a:t>
            </a:r>
          </a:p>
          <a:p>
            <a:pPr marL="914400" lvl="1" indent="-457200" eaLnBrk="1" hangingPunct="1">
              <a:buClr>
                <a:srgbClr val="BE0204"/>
              </a:buClr>
              <a:buFont typeface="Corbel" pitchFamily="34" charset="0"/>
              <a:buAutoNum type="arabicPeriod"/>
            </a:pPr>
            <a:endParaRPr lang="en-US" sz="2400" kern="0" dirty="0" smtClean="0">
              <a:latin typeface="Calibri" pitchFamily="34" charset="0"/>
              <a:ea typeface="ＭＳ Ｐゴシック" pitchFamily="34" charset="-128"/>
            </a:endParaRPr>
          </a:p>
          <a:p>
            <a:pPr marL="622300" indent="-457200" eaLnBrk="1" hangingPunct="1">
              <a:buClr>
                <a:srgbClr val="BE0204"/>
              </a:buClr>
              <a:buFont typeface="Wingdings 2" pitchFamily="18" charset="2"/>
              <a:buNone/>
            </a:pPr>
            <a:endParaRPr lang="en-US" sz="2600" b="1" kern="0" dirty="0" smtClean="0">
              <a:ea typeface="ＭＳ Ｐゴシック" pitchFamily="34" charset="-12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4800" y="1790700"/>
            <a:ext cx="4751072" cy="2209800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81599" y="1498598"/>
            <a:ext cx="3527557" cy="420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Line Callout 2 7"/>
          <p:cNvSpPr/>
          <p:nvPr/>
        </p:nvSpPr>
        <p:spPr bwMode="auto">
          <a:xfrm flipH="1">
            <a:off x="2514600" y="4457700"/>
            <a:ext cx="2933700" cy="533400"/>
          </a:xfrm>
          <a:prstGeom prst="borderCallout2">
            <a:avLst>
              <a:gd name="adj1" fmla="val 43750"/>
              <a:gd name="adj2" fmla="val -1060"/>
              <a:gd name="adj3" fmla="val 46250"/>
              <a:gd name="adj4" fmla="val 1028"/>
              <a:gd name="adj5" fmla="val 14286"/>
              <a:gd name="adj6" fmla="val -71342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How Did Life Start?</a:t>
            </a:r>
          </a:p>
        </p:txBody>
      </p:sp>
    </p:spTree>
    <p:extLst>
      <p:ext uri="{BB962C8B-B14F-4D97-AF65-F5344CB8AC3E}">
        <p14:creationId xmlns:p14="http://schemas.microsoft.com/office/powerpoint/2010/main" xmlns="" val="1858151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14300"/>
            <a:ext cx="8763000" cy="949854"/>
          </a:xfrm>
        </p:spPr>
        <p:txBody>
          <a:bodyPr rtlCol="0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FF00"/>
                </a:solidFill>
                <a:effectLst/>
              </a:rPr>
              <a:t>There is a God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381000" y="1562100"/>
            <a:ext cx="8458200" cy="2057400"/>
          </a:xfrm>
        </p:spPr>
        <p:txBody>
          <a:bodyPr/>
          <a:lstStyle/>
          <a:p>
            <a:pPr marL="622300" indent="-457200" eaLnBrk="1" hangingPunct="1">
              <a:buClr>
                <a:srgbClr val="FFFF00"/>
              </a:buClr>
              <a:buSzPct val="91000"/>
              <a:buFont typeface="Corbel" pitchFamily="34" charset="0"/>
              <a:buAutoNum type="arabicPeriod"/>
            </a:pPr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Life – DNA, RNA, Proteins</a:t>
            </a:r>
          </a:p>
          <a:p>
            <a:pPr marL="622300" indent="-457200" eaLnBrk="1" hangingPunct="1">
              <a:buClr>
                <a:srgbClr val="FFFF00"/>
              </a:buClr>
              <a:buSzPct val="91000"/>
              <a:buFont typeface="Corbel" pitchFamily="34" charset="0"/>
              <a:buAutoNum type="arabicPeriod"/>
            </a:pPr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Complexity</a:t>
            </a:r>
          </a:p>
          <a:p>
            <a:pPr marL="1022350" lvl="1" indent="-457200" eaLnBrk="1" hangingPunct="1">
              <a:buClr>
                <a:srgbClr val="FFFF00"/>
              </a:buClr>
              <a:buSzPct val="75000"/>
            </a:pPr>
            <a:endParaRPr lang="en-US" sz="2600" dirty="0" smtClean="0">
              <a:latin typeface="Calibri" pitchFamily="34" charset="0"/>
              <a:ea typeface="ＭＳ Ｐゴシック" pitchFamily="34" charset="-128"/>
            </a:endParaRPr>
          </a:p>
          <a:p>
            <a:pPr marL="914400" lvl="1" indent="-457200" eaLnBrk="1" hangingPunct="1">
              <a:buClr>
                <a:srgbClr val="BE0204"/>
              </a:buClr>
              <a:buFont typeface="Corbel" pitchFamily="34" charset="0"/>
              <a:buAutoNum type="arabicPeriod"/>
            </a:pPr>
            <a:endParaRPr lang="en-US" sz="2400" dirty="0" smtClean="0">
              <a:latin typeface="Calibri" pitchFamily="34" charset="0"/>
              <a:ea typeface="ＭＳ Ｐゴシック" pitchFamily="34" charset="-128"/>
            </a:endParaRPr>
          </a:p>
          <a:p>
            <a:pPr marL="622300" indent="-457200" eaLnBrk="1" hangingPunct="1">
              <a:buClr>
                <a:srgbClr val="BE0204"/>
              </a:buClr>
              <a:buFont typeface="Wingdings 2" pitchFamily="18" charset="2"/>
              <a:buNone/>
            </a:pPr>
            <a:endParaRPr lang="en-US" sz="2600" b="1" dirty="0" smtClean="0">
              <a:ea typeface="ＭＳ Ｐゴシック" pitchFamily="34" charset="-128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0" y="876300"/>
            <a:ext cx="3733800" cy="698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622300" indent="-457200" eaLnBrk="1" hangingPunct="1">
              <a:buClr>
                <a:srgbClr val="FFFF00"/>
              </a:buClr>
              <a:buSzPct val="91000"/>
              <a:buFont typeface="Wingdings" pitchFamily="2" charset="2"/>
              <a:buNone/>
            </a:pPr>
            <a:r>
              <a:rPr lang="en-US" sz="4000" i="1" kern="0" dirty="0" smtClean="0">
                <a:solidFill>
                  <a:srgbClr val="FFFF99"/>
                </a:solidFill>
                <a:effectLst/>
                <a:latin typeface="Calibri" pitchFamily="34" charset="0"/>
                <a:ea typeface="ＭＳ Ｐゴシック" pitchFamily="34" charset="-128"/>
              </a:rPr>
              <a:t>Hard Evidence:</a:t>
            </a:r>
          </a:p>
          <a:p>
            <a:pPr marL="914400" lvl="1" indent="-457200" eaLnBrk="1" hangingPunct="1">
              <a:buClr>
                <a:srgbClr val="BE0204"/>
              </a:buClr>
              <a:buFont typeface="Corbel" pitchFamily="34" charset="0"/>
              <a:buAutoNum type="arabicPeriod"/>
            </a:pPr>
            <a:endParaRPr lang="en-US" sz="2400" kern="0" dirty="0" smtClean="0">
              <a:latin typeface="Calibri" pitchFamily="34" charset="0"/>
              <a:ea typeface="ＭＳ Ｐゴシック" pitchFamily="34" charset="-128"/>
            </a:endParaRPr>
          </a:p>
          <a:p>
            <a:pPr marL="622300" indent="-457200" eaLnBrk="1" hangingPunct="1">
              <a:buClr>
                <a:srgbClr val="BE0204"/>
              </a:buClr>
              <a:buFont typeface="Wingdings 2" pitchFamily="18" charset="2"/>
              <a:buNone/>
            </a:pPr>
            <a:endParaRPr lang="en-US" sz="2600" b="1" kern="0" dirty="0" smtClean="0">
              <a:ea typeface="ＭＳ Ｐゴシック" pitchFamily="34" charset="-128"/>
            </a:endParaRPr>
          </a:p>
        </p:txBody>
      </p:sp>
      <p:pic>
        <p:nvPicPr>
          <p:cNvPr id="9" name="Picture 2" descr="http://www.nationalacademyofsciencesrefuted.com/res/uba3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104900"/>
            <a:ext cx="5749283" cy="4383828"/>
          </a:xfrm>
          <a:prstGeom prst="rect">
            <a:avLst/>
          </a:prstGeom>
          <a:solidFill>
            <a:srgbClr val="00B050"/>
          </a:solidFill>
          <a:ln w="38100">
            <a:solidFill>
              <a:srgbClr val="008000"/>
            </a:solidFill>
          </a:ln>
          <a:extLst/>
        </p:spPr>
      </p:pic>
    </p:spTree>
    <p:extLst>
      <p:ext uri="{BB962C8B-B14F-4D97-AF65-F5344CB8AC3E}">
        <p14:creationId xmlns:p14="http://schemas.microsoft.com/office/powerpoint/2010/main" xmlns="" val="3433735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14300"/>
            <a:ext cx="8763000" cy="949854"/>
          </a:xfrm>
        </p:spPr>
        <p:txBody>
          <a:bodyPr rtlCol="0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FF00"/>
                </a:solidFill>
                <a:effectLst/>
              </a:rPr>
              <a:t>There is a God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0" y="876300"/>
            <a:ext cx="8610600" cy="698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622300" indent="-457200" eaLnBrk="1" hangingPunct="1">
              <a:buClr>
                <a:srgbClr val="FFFF00"/>
              </a:buClr>
              <a:buSzPct val="91000"/>
              <a:buFont typeface="Wingdings" pitchFamily="2" charset="2"/>
              <a:buNone/>
            </a:pPr>
            <a:r>
              <a:rPr lang="en-US" sz="4000" i="1" kern="0" dirty="0" smtClean="0">
                <a:solidFill>
                  <a:srgbClr val="FFFF99"/>
                </a:solidFill>
                <a:effectLst/>
                <a:latin typeface="Calibri" pitchFamily="34" charset="0"/>
                <a:ea typeface="ＭＳ Ｐゴシック" pitchFamily="34" charset="-128"/>
              </a:rPr>
              <a:t>Evidence from Our Own Nature:</a:t>
            </a:r>
          </a:p>
          <a:p>
            <a:pPr marL="914400" lvl="1" indent="-457200" eaLnBrk="1" hangingPunct="1">
              <a:buClr>
                <a:srgbClr val="BE0204"/>
              </a:buClr>
              <a:buFont typeface="Corbel" pitchFamily="34" charset="0"/>
              <a:buAutoNum type="arabicPeriod"/>
            </a:pPr>
            <a:endParaRPr lang="en-US" sz="2400" b="1" kern="0" dirty="0" smtClean="0">
              <a:latin typeface="Calibri" pitchFamily="34" charset="0"/>
              <a:ea typeface="ＭＳ Ｐゴシック" pitchFamily="34" charset="-128"/>
            </a:endParaRPr>
          </a:p>
          <a:p>
            <a:pPr marL="622300" indent="-457200" eaLnBrk="1" hangingPunct="1">
              <a:buClr>
                <a:srgbClr val="BE0204"/>
              </a:buClr>
              <a:buFont typeface="Wingdings 2" pitchFamily="18" charset="2"/>
              <a:buNone/>
            </a:pPr>
            <a:endParaRPr lang="en-US" sz="2600" b="1" kern="0" dirty="0" smtClean="0">
              <a:ea typeface="ＭＳ Ｐゴシック" pitchFamily="34" charset="-128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685800" y="1885950"/>
            <a:ext cx="73914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 marL="457200">
              <a:spcBef>
                <a:spcPts val="0"/>
              </a:spcBef>
              <a:spcAft>
                <a:spcPts val="0"/>
              </a:spcAft>
            </a:pPr>
            <a:r>
              <a:rPr lang="en-US" sz="3200" i="1" dirty="0">
                <a:latin typeface="Calibri"/>
                <a:ea typeface="Times New Roman"/>
              </a:rPr>
              <a:t>I praise you, for I am fearfully and wonderfully made.</a:t>
            </a:r>
            <a:br>
              <a:rPr lang="en-US" sz="3200" i="1" dirty="0">
                <a:latin typeface="Calibri"/>
                <a:ea typeface="Times New Roman"/>
              </a:rPr>
            </a:br>
            <a:r>
              <a:rPr lang="en-US" sz="3200" i="1" dirty="0">
                <a:latin typeface="Calibri"/>
                <a:ea typeface="Times New Roman"/>
              </a:rPr>
              <a:t>Wonderful are your works;</a:t>
            </a:r>
            <a:br>
              <a:rPr lang="en-US" sz="3200" i="1" dirty="0">
                <a:latin typeface="Calibri"/>
                <a:ea typeface="Times New Roman"/>
              </a:rPr>
            </a:br>
            <a:r>
              <a:rPr lang="en-US" sz="3200" i="1" dirty="0">
                <a:latin typeface="Calibri"/>
                <a:ea typeface="Times New Roman"/>
              </a:rPr>
              <a:t>    my soul knows it very well</a:t>
            </a:r>
            <a:r>
              <a:rPr lang="en-US" sz="3200" i="1" dirty="0" smtClean="0">
                <a:latin typeface="Calibri"/>
                <a:ea typeface="Times New Roman"/>
              </a:rPr>
              <a:t>. – </a:t>
            </a:r>
            <a:r>
              <a:rPr lang="en-US" sz="3200" i="1" dirty="0" smtClean="0">
                <a:solidFill>
                  <a:srgbClr val="FFFF00"/>
                </a:solidFill>
                <a:latin typeface="Calibri"/>
                <a:ea typeface="Times New Roman"/>
              </a:rPr>
              <a:t>Psalms 139:14</a:t>
            </a:r>
            <a:endParaRPr lang="en-US" sz="2000" dirty="0">
              <a:solidFill>
                <a:srgbClr val="FFFF00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990600" y="2132170"/>
            <a:ext cx="73914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 indent="457200">
              <a:spcBef>
                <a:spcPts val="0"/>
              </a:spcBef>
              <a:spcAft>
                <a:spcPts val="0"/>
              </a:spcAft>
            </a:pPr>
            <a:r>
              <a:rPr lang="en-US" sz="3200" i="1" dirty="0">
                <a:latin typeface="Calibri"/>
                <a:ea typeface="Times New Roman"/>
              </a:rPr>
              <a:t>So God created man in his own image,</a:t>
            </a:r>
            <a:endParaRPr lang="en-US" sz="2000" dirty="0">
              <a:latin typeface="Times New Roman"/>
              <a:ea typeface="Times New Roman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200" i="1" dirty="0">
                <a:latin typeface="Calibri"/>
                <a:ea typeface="Times New Roman"/>
              </a:rPr>
              <a:t>   	 in the image of God he created him;</a:t>
            </a:r>
            <a:endParaRPr lang="en-US" sz="2000" dirty="0">
              <a:latin typeface="Times New Roman"/>
              <a:ea typeface="Times New Roman"/>
            </a:endParaRPr>
          </a:p>
          <a:p>
            <a:r>
              <a:rPr lang="en-US" sz="3200" i="1" dirty="0">
                <a:latin typeface="Calibri"/>
                <a:ea typeface="Times New Roman"/>
                <a:cs typeface="Times New Roman"/>
              </a:rPr>
              <a:t>    	male and female he created them. </a:t>
            </a:r>
            <a:r>
              <a:rPr lang="en-US" sz="3200" i="1" dirty="0" smtClean="0">
                <a:latin typeface="Calibri"/>
                <a:ea typeface="Times New Roman"/>
              </a:rPr>
              <a:t> – </a:t>
            </a:r>
            <a:r>
              <a:rPr lang="en-US" sz="3200" i="1" dirty="0" smtClean="0">
                <a:solidFill>
                  <a:srgbClr val="FFFF00"/>
                </a:solidFill>
                <a:latin typeface="Calibri"/>
                <a:ea typeface="Times New Roman"/>
              </a:rPr>
              <a:t>Genesis 1:27</a:t>
            </a:r>
            <a:endParaRPr lang="en-US" sz="2000" dirty="0">
              <a:solidFill>
                <a:srgbClr val="FFFF00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9971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14300"/>
            <a:ext cx="8763000" cy="949854"/>
          </a:xfrm>
        </p:spPr>
        <p:txBody>
          <a:bodyPr rtlCol="0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FF00"/>
                </a:solidFill>
                <a:effectLst/>
              </a:rPr>
              <a:t>There is a God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0" y="876300"/>
            <a:ext cx="8610600" cy="698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622300" indent="-457200" eaLnBrk="1" hangingPunct="1">
              <a:buClr>
                <a:srgbClr val="FFFF00"/>
              </a:buClr>
              <a:buSzPct val="91000"/>
              <a:buFont typeface="Wingdings" pitchFamily="2" charset="2"/>
              <a:buNone/>
            </a:pPr>
            <a:r>
              <a:rPr lang="en-US" sz="4000" i="1" kern="0" dirty="0" smtClean="0">
                <a:solidFill>
                  <a:srgbClr val="FFFF99"/>
                </a:solidFill>
                <a:effectLst/>
                <a:latin typeface="Calibri" pitchFamily="34" charset="0"/>
                <a:ea typeface="ＭＳ Ｐゴシック" pitchFamily="34" charset="-128"/>
              </a:rPr>
              <a:t>Evidence from Our Own Nature:</a:t>
            </a:r>
          </a:p>
          <a:p>
            <a:pPr marL="914400" lvl="1" indent="-457200" eaLnBrk="1" hangingPunct="1">
              <a:buClr>
                <a:srgbClr val="BE0204"/>
              </a:buClr>
              <a:buFont typeface="Corbel" pitchFamily="34" charset="0"/>
              <a:buAutoNum type="arabicPeriod"/>
            </a:pPr>
            <a:endParaRPr lang="en-US" sz="2400" b="1" kern="0" dirty="0" smtClean="0">
              <a:latin typeface="Calibri" pitchFamily="34" charset="0"/>
              <a:ea typeface="ＭＳ Ｐゴシック" pitchFamily="34" charset="-128"/>
            </a:endParaRPr>
          </a:p>
          <a:p>
            <a:pPr marL="622300" indent="-457200" eaLnBrk="1" hangingPunct="1">
              <a:buClr>
                <a:srgbClr val="BE0204"/>
              </a:buClr>
              <a:buFont typeface="Wingdings 2" pitchFamily="18" charset="2"/>
              <a:buNone/>
            </a:pPr>
            <a:endParaRPr lang="en-US" sz="2600" b="1" kern="0" dirty="0" smtClean="0">
              <a:ea typeface="ＭＳ Ｐゴシック" pitchFamily="34" charset="-128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81000" y="1574798"/>
            <a:ext cx="8458200" cy="4038600"/>
          </a:xfrm>
        </p:spPr>
        <p:txBody>
          <a:bodyPr/>
          <a:lstStyle/>
          <a:p>
            <a:pPr marL="622300" indent="-457200" eaLnBrk="1" hangingPunct="1">
              <a:buClr>
                <a:srgbClr val="FFFF00"/>
              </a:buClr>
              <a:buSzPct val="91000"/>
              <a:buFont typeface="Corbel" pitchFamily="34" charset="0"/>
              <a:buAutoNum type="arabicPeriod"/>
            </a:pPr>
            <a:r>
              <a:rPr lang="en-US" sz="2800" dirty="0" smtClean="0">
                <a:latin typeface="Calibri" pitchFamily="34" charset="0"/>
                <a:ea typeface="ＭＳ Ｐゴシック" pitchFamily="34" charset="-128"/>
              </a:rPr>
              <a:t>Level of intelligence </a:t>
            </a:r>
          </a:p>
          <a:p>
            <a:pPr marL="622300" indent="-457200" eaLnBrk="1" hangingPunct="1">
              <a:buClr>
                <a:srgbClr val="FFFF00"/>
              </a:buClr>
              <a:buSzPct val="91000"/>
              <a:buFont typeface="Corbel" pitchFamily="34" charset="0"/>
              <a:buAutoNum type="arabicPeriod"/>
            </a:pPr>
            <a:r>
              <a:rPr lang="en-US" sz="2800" dirty="0" smtClean="0">
                <a:latin typeface="Calibri" pitchFamily="34" charset="0"/>
                <a:ea typeface="ＭＳ Ｐゴシック" pitchFamily="34" charset="-128"/>
              </a:rPr>
              <a:t>Ability to communicate</a:t>
            </a:r>
          </a:p>
          <a:p>
            <a:pPr marL="622300" indent="-457200" eaLnBrk="1" hangingPunct="1">
              <a:buClr>
                <a:srgbClr val="FFFF00"/>
              </a:buClr>
              <a:buSzPct val="91000"/>
              <a:buFont typeface="Corbel" pitchFamily="34" charset="0"/>
              <a:buAutoNum type="arabicPeriod"/>
            </a:pPr>
            <a:r>
              <a:rPr lang="en-US" sz="2800" dirty="0" smtClean="0">
                <a:latin typeface="Calibri" pitchFamily="34" charset="0"/>
                <a:ea typeface="ＭＳ Ｐゴシック" pitchFamily="34" charset="-128"/>
              </a:rPr>
              <a:t>Range of emotions – laughter, sorrow, regret, joy</a:t>
            </a:r>
          </a:p>
          <a:p>
            <a:pPr marL="622300" indent="-457200" eaLnBrk="1" hangingPunct="1">
              <a:buClr>
                <a:srgbClr val="FFFF00"/>
              </a:buClr>
              <a:buSzPct val="91000"/>
              <a:buFont typeface="Corbel" pitchFamily="34" charset="0"/>
              <a:buAutoNum type="arabicPeriod"/>
            </a:pPr>
            <a:r>
              <a:rPr lang="en-US" sz="2800" dirty="0" smtClean="0">
                <a:latin typeface="Calibri" pitchFamily="34" charset="0"/>
                <a:ea typeface="ＭＳ Ｐゴシック" pitchFamily="34" charset="-128"/>
              </a:rPr>
              <a:t>Imagination</a:t>
            </a:r>
          </a:p>
          <a:p>
            <a:pPr marL="622300" indent="-457200" eaLnBrk="1" hangingPunct="1">
              <a:buClr>
                <a:srgbClr val="FFFF00"/>
              </a:buClr>
              <a:buSzPct val="91000"/>
              <a:buFont typeface="Corbel" pitchFamily="34" charset="0"/>
              <a:buAutoNum type="arabicPeriod"/>
            </a:pPr>
            <a:r>
              <a:rPr lang="en-US" sz="2800" dirty="0" smtClean="0">
                <a:latin typeface="Calibri" pitchFamily="34" charset="0"/>
                <a:ea typeface="ＭＳ Ｐゴシック" pitchFamily="34" charset="-128"/>
              </a:rPr>
              <a:t>Anticipation of the future</a:t>
            </a:r>
          </a:p>
          <a:p>
            <a:pPr marL="622300" indent="-457200" eaLnBrk="1" hangingPunct="1">
              <a:buClr>
                <a:srgbClr val="FFFF00"/>
              </a:buClr>
              <a:buSzPct val="91000"/>
              <a:buFont typeface="Corbel" pitchFamily="34" charset="0"/>
              <a:buAutoNum type="arabicPeriod"/>
            </a:pPr>
            <a:r>
              <a:rPr lang="en-US" sz="2800" dirty="0" smtClean="0">
                <a:latin typeface="Calibri" pitchFamily="34" charset="0"/>
                <a:ea typeface="ＭＳ Ｐゴシック" pitchFamily="34" charset="-128"/>
              </a:rPr>
              <a:t>The universal sense of a divine</a:t>
            </a:r>
          </a:p>
          <a:p>
            <a:pPr marL="622300" indent="-457200" eaLnBrk="1" hangingPunct="1">
              <a:buClr>
                <a:srgbClr val="FFFF00"/>
              </a:buClr>
              <a:buSzPct val="91000"/>
              <a:buFont typeface="Corbel" pitchFamily="34" charset="0"/>
              <a:buAutoNum type="arabicPeriod"/>
            </a:pPr>
            <a:r>
              <a:rPr lang="en-US" sz="2800" dirty="0" smtClean="0">
                <a:latin typeface="Calibri" pitchFamily="34" charset="0"/>
                <a:ea typeface="ＭＳ Ｐゴシック" pitchFamily="34" charset="-128"/>
              </a:rPr>
              <a:t>Conscience</a:t>
            </a:r>
          </a:p>
          <a:p>
            <a:pPr marL="1022350" lvl="1" indent="-457200" eaLnBrk="1" hangingPunct="1">
              <a:buClr>
                <a:srgbClr val="FFFF00"/>
              </a:buClr>
              <a:buSzPct val="75000"/>
            </a:pPr>
            <a:endParaRPr lang="en-US" sz="2600" dirty="0" smtClean="0">
              <a:latin typeface="Calibri" pitchFamily="34" charset="0"/>
              <a:ea typeface="ＭＳ Ｐゴシック" pitchFamily="34" charset="-128"/>
            </a:endParaRPr>
          </a:p>
          <a:p>
            <a:pPr marL="914400" lvl="1" indent="-457200" eaLnBrk="1" hangingPunct="1">
              <a:buClr>
                <a:srgbClr val="BE0204"/>
              </a:buClr>
              <a:buFont typeface="Corbel" pitchFamily="34" charset="0"/>
              <a:buAutoNum type="arabicPeriod"/>
            </a:pPr>
            <a:endParaRPr lang="en-US" sz="2400" dirty="0" smtClean="0">
              <a:latin typeface="Calibri" pitchFamily="34" charset="0"/>
              <a:ea typeface="ＭＳ Ｐゴシック" pitchFamily="34" charset="-128"/>
            </a:endParaRPr>
          </a:p>
          <a:p>
            <a:pPr marL="622300" indent="-457200" eaLnBrk="1" hangingPunct="1">
              <a:buClr>
                <a:srgbClr val="BE0204"/>
              </a:buClr>
              <a:buFont typeface="Wingdings 2" pitchFamily="18" charset="2"/>
              <a:buNone/>
            </a:pPr>
            <a:endParaRPr lang="en-US" sz="2600" b="1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837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390861"/>
            <a:ext cx="7290054" cy="867784"/>
          </a:xfrm>
        </p:spPr>
        <p:txBody>
          <a:bodyPr>
            <a:normAutofit fontScale="90000"/>
          </a:bodyPr>
          <a:lstStyle/>
          <a:p>
            <a:r>
              <a:rPr lang="en-US" sz="4000" b="1" i="1" dirty="0" smtClean="0">
                <a:solidFill>
                  <a:srgbClr val="00B050"/>
                </a:solidFill>
              </a:rPr>
              <a:t>Sharing Our Hope </a:t>
            </a:r>
            <a:r>
              <a:rPr lang="en-US" sz="4000" b="1" dirty="0" smtClean="0">
                <a:solidFill>
                  <a:srgbClr val="00B050"/>
                </a:solidFill>
              </a:rPr>
              <a:t>(1 Peter 3:14-15)</a:t>
            </a:r>
            <a:br>
              <a:rPr lang="en-US" sz="4000" b="1" dirty="0" smtClean="0">
                <a:solidFill>
                  <a:srgbClr val="00B050"/>
                </a:solidFill>
              </a:rPr>
            </a:br>
            <a:r>
              <a:rPr lang="en-US" sz="40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Congregational Theme Sermons</a:t>
            </a:r>
            <a:endParaRPr lang="en-US" sz="4000" b="1" i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85900"/>
            <a:ext cx="7290055" cy="4105834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effectLst/>
              </a:rPr>
              <a:t>September – Sharing Our Hope</a:t>
            </a:r>
          </a:p>
          <a:p>
            <a:r>
              <a:rPr lang="en-US" sz="3100" dirty="0">
                <a:effectLst/>
              </a:rPr>
              <a:t>October – Honoring the Lord as Holy</a:t>
            </a:r>
          </a:p>
          <a:p>
            <a:r>
              <a:rPr lang="en-US" dirty="0" smtClean="0">
                <a:solidFill>
                  <a:srgbClr val="FFFF00"/>
                </a:solidFill>
                <a:effectLst/>
              </a:rPr>
              <a:t>November – There Is a God</a:t>
            </a:r>
          </a:p>
          <a:p>
            <a:r>
              <a:rPr lang="en-US" dirty="0" smtClean="0">
                <a:effectLst/>
              </a:rPr>
              <a:t>December – The Bible Is God’s Revelation</a:t>
            </a:r>
          </a:p>
          <a:p>
            <a:r>
              <a:rPr lang="en-US" dirty="0" smtClean="0">
                <a:effectLst/>
              </a:rPr>
              <a:t>January – Jesus is the Resurrected Son of God</a:t>
            </a:r>
          </a:p>
          <a:p>
            <a:r>
              <a:rPr lang="en-US" dirty="0" smtClean="0">
                <a:effectLst/>
              </a:rPr>
              <a:t>February – Teaching with Gentleness</a:t>
            </a:r>
          </a:p>
          <a:p>
            <a:r>
              <a:rPr lang="en-US" dirty="0" smtClean="0">
                <a:effectLst/>
              </a:rPr>
              <a:t>March – Can We Be Lost? How Are We Saved?</a:t>
            </a:r>
          </a:p>
          <a:p>
            <a:r>
              <a:rPr lang="en-US" dirty="0" smtClean="0">
                <a:effectLst/>
              </a:rPr>
              <a:t>April – Nature of Our Hope</a:t>
            </a:r>
          </a:p>
          <a:p>
            <a:r>
              <a:rPr lang="en-US" dirty="0" smtClean="0">
                <a:effectLst/>
              </a:rPr>
              <a:t>May – Nature of the Church</a:t>
            </a:r>
          </a:p>
          <a:p>
            <a:r>
              <a:rPr lang="en-US" dirty="0" smtClean="0">
                <a:effectLst/>
              </a:rPr>
              <a:t>June – The Sanctity of Marriage</a:t>
            </a:r>
          </a:p>
          <a:p>
            <a:r>
              <a:rPr lang="en-US" dirty="0" smtClean="0">
                <a:effectLst/>
              </a:rPr>
              <a:t>July – Roles of Men and Women</a:t>
            </a:r>
          </a:p>
          <a:p>
            <a:r>
              <a:rPr lang="en-US" dirty="0" smtClean="0">
                <a:effectLst/>
              </a:rPr>
              <a:t>August – Value of Our Hope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984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266700"/>
            <a:ext cx="7391400" cy="7620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4400" b="0" dirty="0" smtClean="0">
                <a:solidFill>
                  <a:srgbClr val="FFFF66"/>
                </a:solidFill>
                <a:effectLst/>
                <a:latin typeface="Calibri" pitchFamily="34" charset="0"/>
              </a:rPr>
              <a:t>I Peter 3:13-15</a:t>
            </a:r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361950" y="1104900"/>
            <a:ext cx="86106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r>
              <a:rPr lang="en-US" sz="3200" i="1" baseline="30000" dirty="0">
                <a:latin typeface="+mj-lt"/>
              </a:rPr>
              <a:t>13 </a:t>
            </a:r>
            <a:r>
              <a:rPr lang="en-US" sz="3200" i="1" dirty="0">
                <a:latin typeface="+mj-lt"/>
              </a:rPr>
              <a:t>Now who is there to harm you if you are zealous for what is good? </a:t>
            </a:r>
            <a:r>
              <a:rPr lang="en-US" sz="3200" i="1" baseline="30000" dirty="0">
                <a:latin typeface="+mj-lt"/>
              </a:rPr>
              <a:t>14 </a:t>
            </a:r>
            <a:r>
              <a:rPr lang="en-US" sz="3200" i="1" dirty="0">
                <a:latin typeface="+mj-lt"/>
              </a:rPr>
              <a:t>But even if you should suffer for righteousness' sake, you will be blessed. Have no fear of them, nor be troubled, </a:t>
            </a:r>
            <a:r>
              <a:rPr lang="en-US" sz="3200" i="1" baseline="30000" dirty="0">
                <a:latin typeface="+mj-lt"/>
              </a:rPr>
              <a:t>15 </a:t>
            </a:r>
            <a:r>
              <a:rPr lang="en-US" sz="3200" i="1" dirty="0">
                <a:latin typeface="+mj-lt"/>
              </a:rPr>
              <a:t>but in your hearts honor Christ the Lord as holy, always being prepared to make a defense to anyone who asks you for a reason for the hope that is in you; yet do it with gentleness and respect</a:t>
            </a:r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2495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390861"/>
            <a:ext cx="7290054" cy="867784"/>
          </a:xfrm>
        </p:spPr>
        <p:txBody>
          <a:bodyPr>
            <a:normAutofit fontScale="90000"/>
          </a:bodyPr>
          <a:lstStyle/>
          <a:p>
            <a:r>
              <a:rPr lang="en-US" sz="4000" b="1" i="1" dirty="0" smtClean="0">
                <a:solidFill>
                  <a:srgbClr val="00B050"/>
                </a:solidFill>
              </a:rPr>
              <a:t>Sharing Our Hope </a:t>
            </a:r>
            <a:r>
              <a:rPr lang="en-US" sz="4000" b="1" dirty="0" smtClean="0">
                <a:solidFill>
                  <a:srgbClr val="00B050"/>
                </a:solidFill>
              </a:rPr>
              <a:t>(1 Peter 3:14-15)</a:t>
            </a:r>
            <a:br>
              <a:rPr lang="en-US" sz="4000" b="1" dirty="0" smtClean="0">
                <a:solidFill>
                  <a:srgbClr val="00B050"/>
                </a:solidFill>
              </a:rPr>
            </a:br>
            <a:r>
              <a:rPr lang="en-US" sz="40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Congregational Theme Sermons</a:t>
            </a:r>
            <a:endParaRPr lang="en-US" sz="4000" b="1" i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3100"/>
            <a:ext cx="8534400" cy="1905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  <a:effectLst/>
              </a:rPr>
              <a:t>November – There Is a God</a:t>
            </a:r>
          </a:p>
          <a:p>
            <a:r>
              <a:rPr lang="en-US" dirty="0" smtClean="0">
                <a:effectLst/>
              </a:rPr>
              <a:t>December – The Bible Is God’s Revelation</a:t>
            </a:r>
          </a:p>
          <a:p>
            <a:r>
              <a:rPr lang="en-US" dirty="0" smtClean="0">
                <a:effectLst/>
              </a:rPr>
              <a:t>January – Jesus is the Resurrected Son of God</a:t>
            </a:r>
          </a:p>
        </p:txBody>
      </p:sp>
    </p:spTree>
    <p:extLst>
      <p:ext uri="{BB962C8B-B14F-4D97-AF65-F5344CB8AC3E}">
        <p14:creationId xmlns:p14="http://schemas.microsoft.com/office/powerpoint/2010/main" xmlns="" val="391151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31511"/>
            <a:ext cx="8763000" cy="949854"/>
          </a:xfrm>
        </p:spPr>
        <p:txBody>
          <a:bodyPr rtlCol="0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FFFF00"/>
                </a:solidFill>
                <a:effectLst/>
              </a:rPr>
              <a:t>Evidence and Conclusions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381000" y="1257300"/>
            <a:ext cx="8458200" cy="4038600"/>
          </a:xfrm>
        </p:spPr>
        <p:txBody>
          <a:bodyPr/>
          <a:lstStyle/>
          <a:p>
            <a:pPr marL="622300" indent="-457200" eaLnBrk="1" hangingPunct="1">
              <a:buClr>
                <a:srgbClr val="FFFF00"/>
              </a:buClr>
              <a:buSzPct val="91000"/>
              <a:buFont typeface="Corbel" pitchFamily="34" charset="0"/>
              <a:buAutoNum type="arabicPeriod"/>
            </a:pPr>
            <a:r>
              <a:rPr lang="en-US" sz="2800" dirty="0" smtClean="0">
                <a:latin typeface="Calibri" pitchFamily="34" charset="0"/>
                <a:ea typeface="ＭＳ Ｐゴシック" pitchFamily="34" charset="-128"/>
              </a:rPr>
              <a:t>Peter – Myths or Reality (II Peter 1:16-17) </a:t>
            </a:r>
          </a:p>
          <a:p>
            <a:pPr marL="622300" indent="-457200" eaLnBrk="1" hangingPunct="1">
              <a:buClr>
                <a:srgbClr val="FFFF00"/>
              </a:buClr>
              <a:buSzPct val="91000"/>
              <a:buFont typeface="Corbel" pitchFamily="34" charset="0"/>
              <a:buAutoNum type="arabicPeriod"/>
            </a:pPr>
            <a:r>
              <a:rPr lang="en-US" sz="2800" dirty="0" smtClean="0">
                <a:latin typeface="Calibri" pitchFamily="34" charset="0"/>
                <a:ea typeface="ＭＳ Ｐゴシック" pitchFamily="34" charset="-128"/>
              </a:rPr>
              <a:t>John – Questions regarding Jesus (I John 1:1-2; John 1:14, 21:24 and 20:30-31)</a:t>
            </a:r>
          </a:p>
          <a:p>
            <a:pPr marL="622300" indent="-457200" eaLnBrk="1" hangingPunct="1">
              <a:buClr>
                <a:srgbClr val="FFFF00"/>
              </a:buClr>
              <a:buSzPct val="91000"/>
              <a:buFont typeface="Corbel" pitchFamily="34" charset="0"/>
              <a:buAutoNum type="arabicPeriod"/>
            </a:pPr>
            <a:r>
              <a:rPr lang="en-US" sz="2800" dirty="0" smtClean="0">
                <a:latin typeface="Calibri" pitchFamily="34" charset="0"/>
                <a:ea typeface="ＭＳ Ｐゴシック" pitchFamily="34" charset="-128"/>
              </a:rPr>
              <a:t>Paul – Was Jesus raised from the dead? Will we be resurrected? (I Corinthians 15)</a:t>
            </a:r>
            <a:endParaRPr lang="en-US" sz="3000" dirty="0" smtClean="0">
              <a:latin typeface="Calibri" pitchFamily="34" charset="0"/>
              <a:ea typeface="ＭＳ Ｐゴシック" pitchFamily="34" charset="-128"/>
            </a:endParaRPr>
          </a:p>
          <a:p>
            <a:pPr marL="622300" indent="-457200" eaLnBrk="1" hangingPunct="1">
              <a:buClr>
                <a:srgbClr val="FFFF00"/>
              </a:buClr>
              <a:buSzPct val="91000"/>
              <a:buFont typeface="Corbel" pitchFamily="34" charset="0"/>
              <a:buAutoNum type="arabicPeriod"/>
            </a:pPr>
            <a:r>
              <a:rPr lang="en-US" sz="2800" dirty="0" smtClean="0">
                <a:latin typeface="Calibri" pitchFamily="34" charset="0"/>
                <a:ea typeface="ＭＳ Ｐゴシック" pitchFamily="34" charset="-128"/>
              </a:rPr>
              <a:t>Is there a God?</a:t>
            </a:r>
            <a:endParaRPr lang="en-US" sz="3000" dirty="0" smtClean="0">
              <a:latin typeface="Calibri" pitchFamily="34" charset="0"/>
              <a:ea typeface="ＭＳ Ｐゴシック" pitchFamily="34" charset="-128"/>
            </a:endParaRPr>
          </a:p>
          <a:p>
            <a:pPr marL="1022350" lvl="1" indent="-457200" eaLnBrk="1" hangingPunct="1">
              <a:buClr>
                <a:srgbClr val="FFFF00"/>
              </a:buClr>
              <a:buSzPct val="75000"/>
            </a:pPr>
            <a:r>
              <a:rPr lang="en-US" sz="2600" dirty="0" smtClean="0">
                <a:latin typeface="Calibri" pitchFamily="34" charset="0"/>
                <a:ea typeface="ＭＳ Ｐゴシック" pitchFamily="34" charset="-128"/>
              </a:rPr>
              <a:t>Romans 1:19-20</a:t>
            </a:r>
          </a:p>
          <a:p>
            <a:pPr marL="1022350" lvl="1" indent="-457200" eaLnBrk="1" hangingPunct="1">
              <a:buClr>
                <a:srgbClr val="FFFF00"/>
              </a:buClr>
              <a:buSzPct val="75000"/>
            </a:pPr>
            <a:r>
              <a:rPr lang="en-US" sz="2600" dirty="0" smtClean="0">
                <a:latin typeface="Calibri" pitchFamily="34" charset="0"/>
                <a:ea typeface="ＭＳ Ｐゴシック" pitchFamily="34" charset="-128"/>
              </a:rPr>
              <a:t>Psalms 19:1</a:t>
            </a:r>
          </a:p>
          <a:p>
            <a:pPr marL="1022350" lvl="1" indent="-457200" eaLnBrk="1" hangingPunct="1">
              <a:buClr>
                <a:srgbClr val="FFFF00"/>
              </a:buClr>
              <a:buSzPct val="75000"/>
            </a:pPr>
            <a:endParaRPr lang="en-US" sz="2600" dirty="0" smtClean="0">
              <a:latin typeface="Calibri" pitchFamily="34" charset="0"/>
              <a:ea typeface="ＭＳ Ｐゴシック" pitchFamily="34" charset="-128"/>
            </a:endParaRPr>
          </a:p>
          <a:p>
            <a:pPr marL="914400" lvl="1" indent="-457200" eaLnBrk="1" hangingPunct="1">
              <a:buClr>
                <a:srgbClr val="BE0204"/>
              </a:buClr>
              <a:buFont typeface="Corbel" pitchFamily="34" charset="0"/>
              <a:buAutoNum type="arabicPeriod"/>
            </a:pPr>
            <a:endParaRPr lang="en-US" sz="2400" dirty="0" smtClean="0">
              <a:latin typeface="Calibri" pitchFamily="34" charset="0"/>
              <a:ea typeface="ＭＳ Ｐゴシック" pitchFamily="34" charset="-128"/>
            </a:endParaRPr>
          </a:p>
          <a:p>
            <a:pPr marL="622300" indent="-457200" eaLnBrk="1" hangingPunct="1">
              <a:buClr>
                <a:srgbClr val="BE0204"/>
              </a:buClr>
              <a:buFont typeface="Wingdings 2" pitchFamily="18" charset="2"/>
              <a:buNone/>
            </a:pPr>
            <a:endParaRPr lang="en-US" sz="2600" b="1" dirty="0" smtClean="0">
              <a:ea typeface="ＭＳ Ｐゴシック" pitchFamily="34" charset="-128"/>
            </a:endParaRPr>
          </a:p>
        </p:txBody>
      </p:sp>
      <p:sp>
        <p:nvSpPr>
          <p:cNvPr id="3" name="Rectangular Callout 2"/>
          <p:cNvSpPr/>
          <p:nvPr/>
        </p:nvSpPr>
        <p:spPr bwMode="auto">
          <a:xfrm>
            <a:off x="3657600" y="1790700"/>
            <a:ext cx="5334000" cy="1905000"/>
          </a:xfrm>
          <a:prstGeom prst="wedgeRectCallout">
            <a:avLst>
              <a:gd name="adj1" fmla="val -51579"/>
              <a:gd name="adj2" fmla="val 91667"/>
            </a:avLst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i="1" baseline="30000" dirty="0" smtClean="0">
                <a:latin typeface="+mn-lt"/>
              </a:rPr>
              <a:t>19</a:t>
            </a:r>
            <a:r>
              <a:rPr lang="en-US" i="1" baseline="30000" dirty="0">
                <a:latin typeface="+mn-lt"/>
              </a:rPr>
              <a:t> </a:t>
            </a:r>
            <a:r>
              <a:rPr lang="en-US" i="1" dirty="0">
                <a:latin typeface="+mn-lt"/>
              </a:rPr>
              <a:t>For what can be known about God is plain to them, </a:t>
            </a:r>
            <a:endParaRPr lang="en-US" i="1" dirty="0" smtClean="0">
              <a:latin typeface="+mn-lt"/>
            </a:endParaRPr>
          </a:p>
          <a:p>
            <a:pPr algn="l"/>
            <a:r>
              <a:rPr lang="en-US" i="1" dirty="0" smtClean="0">
                <a:latin typeface="+mn-lt"/>
              </a:rPr>
              <a:t>because </a:t>
            </a:r>
            <a:r>
              <a:rPr lang="en-US" i="1" dirty="0">
                <a:latin typeface="+mn-lt"/>
              </a:rPr>
              <a:t>God has shown it to them. </a:t>
            </a:r>
            <a:r>
              <a:rPr lang="en-US" i="1" baseline="30000" dirty="0">
                <a:latin typeface="+mn-lt"/>
              </a:rPr>
              <a:t>20 </a:t>
            </a:r>
            <a:r>
              <a:rPr lang="en-US" i="1" dirty="0">
                <a:latin typeface="+mn-lt"/>
              </a:rPr>
              <a:t>For his invisible </a:t>
            </a:r>
            <a:endParaRPr lang="en-US" i="1" dirty="0" smtClean="0">
              <a:latin typeface="+mn-lt"/>
            </a:endParaRPr>
          </a:p>
          <a:p>
            <a:pPr algn="l"/>
            <a:r>
              <a:rPr lang="en-US" i="1" dirty="0" smtClean="0">
                <a:latin typeface="+mn-lt"/>
              </a:rPr>
              <a:t>attributes</a:t>
            </a:r>
            <a:r>
              <a:rPr lang="en-US" i="1" dirty="0">
                <a:latin typeface="+mn-lt"/>
              </a:rPr>
              <a:t>, namely, his eternal power and divine nature</a:t>
            </a:r>
            <a:r>
              <a:rPr lang="en-US" i="1" dirty="0" smtClean="0">
                <a:latin typeface="+mn-lt"/>
              </a:rPr>
              <a:t>,</a:t>
            </a:r>
          </a:p>
          <a:p>
            <a:pPr algn="l"/>
            <a:r>
              <a:rPr lang="en-US" i="1" dirty="0" smtClean="0">
                <a:latin typeface="+mn-lt"/>
              </a:rPr>
              <a:t> </a:t>
            </a:r>
            <a:r>
              <a:rPr lang="en-US" i="1" dirty="0">
                <a:latin typeface="+mn-lt"/>
              </a:rPr>
              <a:t>have been clearly perceived, ever since the creation of </a:t>
            </a:r>
            <a:endParaRPr lang="en-US" i="1" dirty="0" smtClean="0">
              <a:latin typeface="+mn-lt"/>
            </a:endParaRPr>
          </a:p>
          <a:p>
            <a:pPr algn="l"/>
            <a:r>
              <a:rPr lang="en-US" i="1" dirty="0" smtClean="0">
                <a:latin typeface="+mn-lt"/>
              </a:rPr>
              <a:t>the </a:t>
            </a:r>
            <a:r>
              <a:rPr lang="en-US" i="1" dirty="0">
                <a:latin typeface="+mn-lt"/>
              </a:rPr>
              <a:t>world, </a:t>
            </a:r>
            <a:r>
              <a:rPr lang="en-US" i="1" dirty="0" smtClean="0">
                <a:latin typeface="+mn-lt"/>
              </a:rPr>
              <a:t>in </a:t>
            </a:r>
            <a:r>
              <a:rPr lang="en-US" i="1" dirty="0">
                <a:latin typeface="+mn-lt"/>
              </a:rPr>
              <a:t>the things that have been made. </a:t>
            </a:r>
            <a:endParaRPr lang="en-US" i="1" dirty="0" smtClean="0">
              <a:latin typeface="+mn-lt"/>
            </a:endParaRPr>
          </a:p>
          <a:p>
            <a:pPr algn="l"/>
            <a:r>
              <a:rPr lang="en-US" i="1" dirty="0" smtClean="0">
                <a:latin typeface="+mn-lt"/>
              </a:rPr>
              <a:t>So </a:t>
            </a:r>
            <a:r>
              <a:rPr lang="en-US" i="1" dirty="0">
                <a:latin typeface="+mn-lt"/>
              </a:rPr>
              <a:t>they are without excuse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5" name="Rectangular Callout 4"/>
          <p:cNvSpPr/>
          <p:nvPr/>
        </p:nvSpPr>
        <p:spPr bwMode="auto">
          <a:xfrm>
            <a:off x="3390900" y="3543300"/>
            <a:ext cx="3314700" cy="914400"/>
          </a:xfrm>
          <a:prstGeom prst="wedgeRectCallout">
            <a:avLst>
              <a:gd name="adj1" fmla="val -51579"/>
              <a:gd name="adj2" fmla="val 91667"/>
            </a:avLst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i="1" dirty="0" smtClean="0"/>
              <a:t>The </a:t>
            </a:r>
            <a:r>
              <a:rPr lang="en-US" i="1" dirty="0"/>
              <a:t>heavens declare the </a:t>
            </a:r>
            <a:endParaRPr lang="en-US" i="1" dirty="0" smtClean="0"/>
          </a:p>
          <a:p>
            <a:pPr algn="l"/>
            <a:r>
              <a:rPr lang="en-US" i="1" dirty="0" smtClean="0"/>
              <a:t>glory </a:t>
            </a:r>
            <a:r>
              <a:rPr lang="en-US" i="1" dirty="0"/>
              <a:t>of God</a:t>
            </a:r>
            <a:r>
              <a:rPr lang="en-US" i="1" dirty="0" smtClean="0"/>
              <a:t>, and </a:t>
            </a:r>
            <a:r>
              <a:rPr lang="en-US" i="1" dirty="0"/>
              <a:t>the sky </a:t>
            </a:r>
            <a:endParaRPr lang="en-US" i="1" dirty="0" smtClean="0"/>
          </a:p>
          <a:p>
            <a:pPr algn="l"/>
            <a:r>
              <a:rPr lang="en-US" i="1" dirty="0" smtClean="0"/>
              <a:t>above </a:t>
            </a:r>
            <a:r>
              <a:rPr lang="en-US" i="1" dirty="0"/>
              <a:t>proclaims his handiwork</a:t>
            </a:r>
            <a:endParaRPr lang="en-US" dirty="0"/>
          </a:p>
          <a:p>
            <a:pPr algn="l"/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9133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uiExpand="1" build="p"/>
      <p:bldP spid="3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14300"/>
            <a:ext cx="8763000" cy="949854"/>
          </a:xfrm>
        </p:spPr>
        <p:txBody>
          <a:bodyPr rtlCol="0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FF00"/>
                </a:solidFill>
                <a:effectLst/>
              </a:rPr>
              <a:t>There is a God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342900" y="2095500"/>
            <a:ext cx="8458200" cy="2057400"/>
          </a:xfrm>
        </p:spPr>
        <p:txBody>
          <a:bodyPr/>
          <a:lstStyle/>
          <a:p>
            <a:pPr marL="622300" indent="-457200" eaLnBrk="1" hangingPunct="1">
              <a:buClr>
                <a:srgbClr val="FFFF00"/>
              </a:buClr>
              <a:buSzPct val="91000"/>
              <a:buFont typeface="Corbel" pitchFamily="34" charset="0"/>
              <a:buAutoNum type="arabicPeriod"/>
            </a:pPr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Birth of a new child</a:t>
            </a:r>
          </a:p>
          <a:p>
            <a:pPr marL="622300" indent="-457200" eaLnBrk="1" hangingPunct="1">
              <a:buClr>
                <a:srgbClr val="FFFF00"/>
              </a:buClr>
              <a:buSzPct val="91000"/>
              <a:buFont typeface="Corbel" pitchFamily="34" charset="0"/>
              <a:buAutoNum type="arabicPeriod"/>
            </a:pPr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Grand Canyon</a:t>
            </a:r>
          </a:p>
          <a:p>
            <a:pPr marL="1022350" lvl="1" indent="-457200" eaLnBrk="1" hangingPunct="1">
              <a:buClr>
                <a:srgbClr val="FFFF00"/>
              </a:buClr>
              <a:buSzPct val="75000"/>
            </a:pPr>
            <a:endParaRPr lang="en-US" sz="2600" dirty="0" smtClean="0">
              <a:latin typeface="Calibri" pitchFamily="34" charset="0"/>
              <a:ea typeface="ＭＳ Ｐゴシック" pitchFamily="34" charset="-128"/>
            </a:endParaRPr>
          </a:p>
          <a:p>
            <a:pPr marL="914400" lvl="1" indent="-457200" eaLnBrk="1" hangingPunct="1">
              <a:buClr>
                <a:srgbClr val="BE0204"/>
              </a:buClr>
              <a:buFont typeface="Corbel" pitchFamily="34" charset="0"/>
              <a:buAutoNum type="arabicPeriod"/>
            </a:pPr>
            <a:endParaRPr lang="en-US" sz="2400" dirty="0" smtClean="0">
              <a:latin typeface="Calibri" pitchFamily="34" charset="0"/>
              <a:ea typeface="ＭＳ Ｐゴシック" pitchFamily="34" charset="-128"/>
            </a:endParaRPr>
          </a:p>
          <a:p>
            <a:pPr marL="622300" indent="-457200" eaLnBrk="1" hangingPunct="1">
              <a:buClr>
                <a:srgbClr val="BE0204"/>
              </a:buClr>
              <a:buFont typeface="Wingdings 2" pitchFamily="18" charset="2"/>
              <a:buNone/>
            </a:pPr>
            <a:endParaRPr lang="en-US" sz="2600" b="1" dirty="0" smtClean="0">
              <a:ea typeface="ＭＳ Ｐゴシック" pitchFamily="34" charset="-128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228600" y="952500"/>
            <a:ext cx="3733800" cy="698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622300" indent="-457200" eaLnBrk="1" hangingPunct="1">
              <a:buClr>
                <a:srgbClr val="FFFF00"/>
              </a:buClr>
              <a:buSzPct val="91000"/>
              <a:buFont typeface="Wingdings" pitchFamily="2" charset="2"/>
              <a:buNone/>
            </a:pPr>
            <a:r>
              <a:rPr lang="en-US" sz="4000" i="1" kern="0" dirty="0" smtClean="0">
                <a:solidFill>
                  <a:srgbClr val="FFFF99"/>
                </a:solidFill>
                <a:effectLst/>
                <a:latin typeface="Calibri" pitchFamily="34" charset="0"/>
                <a:ea typeface="ＭＳ Ｐゴシック" pitchFamily="34" charset="-128"/>
              </a:rPr>
              <a:t>Soft Evidence:</a:t>
            </a:r>
          </a:p>
          <a:p>
            <a:pPr marL="914400" lvl="1" indent="-457200" eaLnBrk="1" hangingPunct="1">
              <a:buClr>
                <a:srgbClr val="BE0204"/>
              </a:buClr>
              <a:buFont typeface="Corbel" pitchFamily="34" charset="0"/>
              <a:buAutoNum type="arabicPeriod"/>
            </a:pPr>
            <a:endParaRPr lang="en-US" sz="2400" kern="0" dirty="0" smtClean="0">
              <a:latin typeface="Calibri" pitchFamily="34" charset="0"/>
              <a:ea typeface="ＭＳ Ｐゴシック" pitchFamily="34" charset="-128"/>
            </a:endParaRPr>
          </a:p>
          <a:p>
            <a:pPr marL="622300" indent="-457200" eaLnBrk="1" hangingPunct="1">
              <a:buClr>
                <a:srgbClr val="BE0204"/>
              </a:buClr>
              <a:buFont typeface="Wingdings 2" pitchFamily="18" charset="2"/>
              <a:buNone/>
            </a:pPr>
            <a:endParaRPr lang="en-US" sz="2600" b="1" kern="0" dirty="0" smtClean="0">
              <a:ea typeface="ＭＳ Ｐゴシック" pitchFamily="34" charset="-128"/>
            </a:endParaRPr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4495800" y="1778000"/>
            <a:ext cx="4048892" cy="252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031793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uiExpand="1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14300"/>
            <a:ext cx="8763000" cy="949854"/>
          </a:xfrm>
        </p:spPr>
        <p:txBody>
          <a:bodyPr rtlCol="0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FF00"/>
                </a:solidFill>
                <a:effectLst/>
              </a:rPr>
              <a:t>There is a God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228600" y="863602"/>
            <a:ext cx="3733800" cy="698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622300" indent="-457200" eaLnBrk="1" hangingPunct="1">
              <a:buClr>
                <a:srgbClr val="FFFF00"/>
              </a:buClr>
              <a:buSzPct val="91000"/>
              <a:buFont typeface="Wingdings" pitchFamily="2" charset="2"/>
              <a:buNone/>
            </a:pPr>
            <a:r>
              <a:rPr lang="en-US" sz="4000" i="1" kern="0" dirty="0" smtClean="0">
                <a:solidFill>
                  <a:srgbClr val="FFFF99"/>
                </a:solidFill>
                <a:effectLst/>
                <a:latin typeface="Calibri" pitchFamily="34" charset="0"/>
                <a:ea typeface="ＭＳ Ｐゴシック" pitchFamily="34" charset="-128"/>
              </a:rPr>
              <a:t>Soft Evidence:</a:t>
            </a:r>
          </a:p>
          <a:p>
            <a:pPr marL="914400" lvl="1" indent="-457200" eaLnBrk="1" hangingPunct="1">
              <a:buClr>
                <a:srgbClr val="BE0204"/>
              </a:buClr>
              <a:buFont typeface="Corbel" pitchFamily="34" charset="0"/>
              <a:buAutoNum type="arabicPeriod"/>
            </a:pPr>
            <a:endParaRPr lang="en-US" sz="2400" kern="0" dirty="0" smtClean="0">
              <a:latin typeface="Calibri" pitchFamily="34" charset="0"/>
              <a:ea typeface="ＭＳ Ｐゴシック" pitchFamily="34" charset="-128"/>
            </a:endParaRPr>
          </a:p>
          <a:p>
            <a:pPr marL="622300" indent="-457200" eaLnBrk="1" hangingPunct="1">
              <a:buClr>
                <a:srgbClr val="BE0204"/>
              </a:buClr>
              <a:buFont typeface="Wingdings 2" pitchFamily="18" charset="2"/>
              <a:buNone/>
            </a:pPr>
            <a:endParaRPr lang="en-US" sz="2600" b="1" kern="0" dirty="0" smtClean="0">
              <a:ea typeface="ＭＳ Ｐゴシック" pitchFamily="34" charset="-128"/>
            </a:endParaRPr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912064" y="1425776"/>
            <a:ext cx="6936536" cy="4136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3553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14300"/>
            <a:ext cx="8763000" cy="949854"/>
          </a:xfrm>
        </p:spPr>
        <p:txBody>
          <a:bodyPr rtlCol="0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FF00"/>
                </a:solidFill>
                <a:effectLst/>
              </a:rPr>
              <a:t>There is a God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381000" y="1562100"/>
            <a:ext cx="8458200" cy="2057400"/>
          </a:xfrm>
        </p:spPr>
        <p:txBody>
          <a:bodyPr/>
          <a:lstStyle/>
          <a:p>
            <a:pPr marL="622300" indent="-457200" eaLnBrk="1" hangingPunct="1">
              <a:buClr>
                <a:srgbClr val="FFFF00"/>
              </a:buClr>
              <a:buSzPct val="91000"/>
              <a:buFont typeface="Corbel" pitchFamily="34" charset="0"/>
              <a:buAutoNum type="arabicPeriod"/>
            </a:pPr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Life – DNA, RNA, Proteins</a:t>
            </a:r>
          </a:p>
          <a:p>
            <a:pPr marL="1022350" lvl="1" indent="-457200" eaLnBrk="1" hangingPunct="1">
              <a:buClr>
                <a:srgbClr val="FFFF00"/>
              </a:buClr>
              <a:buSzPct val="75000"/>
            </a:pPr>
            <a:endParaRPr lang="en-US" sz="2600" dirty="0" smtClean="0">
              <a:latin typeface="Calibri" pitchFamily="34" charset="0"/>
              <a:ea typeface="ＭＳ Ｐゴシック" pitchFamily="34" charset="-128"/>
            </a:endParaRPr>
          </a:p>
          <a:p>
            <a:pPr marL="914400" lvl="1" indent="-457200" eaLnBrk="1" hangingPunct="1">
              <a:buClr>
                <a:srgbClr val="BE0204"/>
              </a:buClr>
              <a:buFont typeface="Corbel" pitchFamily="34" charset="0"/>
              <a:buAutoNum type="arabicPeriod"/>
            </a:pPr>
            <a:endParaRPr lang="en-US" sz="2400" dirty="0" smtClean="0">
              <a:latin typeface="Calibri" pitchFamily="34" charset="0"/>
              <a:ea typeface="ＭＳ Ｐゴシック" pitchFamily="34" charset="-128"/>
            </a:endParaRPr>
          </a:p>
          <a:p>
            <a:pPr marL="622300" indent="-457200" eaLnBrk="1" hangingPunct="1">
              <a:buClr>
                <a:srgbClr val="BE0204"/>
              </a:buClr>
              <a:buFont typeface="Wingdings 2" pitchFamily="18" charset="2"/>
              <a:buNone/>
            </a:pPr>
            <a:endParaRPr lang="en-US" sz="2600" b="1" dirty="0" smtClean="0">
              <a:ea typeface="ＭＳ Ｐゴシック" pitchFamily="34" charset="-128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228600" y="952500"/>
            <a:ext cx="3733800" cy="698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622300" indent="-457200" eaLnBrk="1" hangingPunct="1">
              <a:buClr>
                <a:srgbClr val="FFFF00"/>
              </a:buClr>
              <a:buSzPct val="91000"/>
              <a:buFont typeface="Wingdings" pitchFamily="2" charset="2"/>
              <a:buNone/>
            </a:pPr>
            <a:r>
              <a:rPr lang="en-US" sz="4000" i="1" kern="0" dirty="0" smtClean="0">
                <a:solidFill>
                  <a:srgbClr val="FFFF99"/>
                </a:solidFill>
                <a:effectLst/>
                <a:latin typeface="Calibri" pitchFamily="34" charset="0"/>
                <a:ea typeface="ＭＳ Ｐゴシック" pitchFamily="34" charset="-128"/>
              </a:rPr>
              <a:t>Hard Evidence:</a:t>
            </a:r>
          </a:p>
          <a:p>
            <a:pPr marL="914400" lvl="1" indent="-457200" eaLnBrk="1" hangingPunct="1">
              <a:buClr>
                <a:srgbClr val="BE0204"/>
              </a:buClr>
              <a:buFont typeface="Corbel" pitchFamily="34" charset="0"/>
              <a:buAutoNum type="arabicPeriod"/>
            </a:pPr>
            <a:endParaRPr lang="en-US" sz="2400" kern="0" dirty="0" smtClean="0">
              <a:latin typeface="Calibri" pitchFamily="34" charset="0"/>
              <a:ea typeface="ＭＳ Ｐゴシック" pitchFamily="34" charset="-128"/>
            </a:endParaRPr>
          </a:p>
          <a:p>
            <a:pPr marL="622300" indent="-457200" eaLnBrk="1" hangingPunct="1">
              <a:buClr>
                <a:srgbClr val="BE0204"/>
              </a:buClr>
              <a:buFont typeface="Wingdings 2" pitchFamily="18" charset="2"/>
              <a:buNone/>
            </a:pPr>
            <a:endParaRPr lang="en-US" sz="2600" b="1" kern="0" dirty="0" smtClean="0">
              <a:ea typeface="ＭＳ Ｐゴシック" pitchFamily="34" charset="-12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28800" y="2247900"/>
            <a:ext cx="5406392" cy="2514600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 bwMode="auto">
          <a:xfrm>
            <a:off x="3167184" y="2400300"/>
            <a:ext cx="795216" cy="457200"/>
          </a:xfrm>
          <a:prstGeom prst="ellipse">
            <a:avLst/>
          </a:prstGeom>
          <a:solidFill>
            <a:schemeClr val="accent1">
              <a:alpha val="0"/>
            </a:schemeClr>
          </a:solidFill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4134388" y="2171700"/>
            <a:ext cx="795216" cy="457200"/>
          </a:xfrm>
          <a:prstGeom prst="ellipse">
            <a:avLst/>
          </a:prstGeom>
          <a:solidFill>
            <a:schemeClr val="accent1">
              <a:alpha val="0"/>
            </a:schemeClr>
          </a:solidFill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6196967" y="3771900"/>
            <a:ext cx="1066800" cy="546100"/>
          </a:xfrm>
          <a:prstGeom prst="ellipse">
            <a:avLst/>
          </a:prstGeom>
          <a:solidFill>
            <a:schemeClr val="accent1">
              <a:alpha val="0"/>
            </a:schemeClr>
          </a:solidFill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3317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uiExpand="1" build="p"/>
      <p:bldP spid="4" grpId="0"/>
      <p:bldP spid="8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14300"/>
            <a:ext cx="8763000" cy="949854"/>
          </a:xfrm>
        </p:spPr>
        <p:txBody>
          <a:bodyPr rtlCol="0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FF00"/>
                </a:solidFill>
                <a:effectLst/>
              </a:rPr>
              <a:t>There is a God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228600" y="952500"/>
            <a:ext cx="8763000" cy="698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622300" indent="-457200" eaLnBrk="1" hangingPunct="1">
              <a:buClr>
                <a:srgbClr val="FFFF00"/>
              </a:buClr>
              <a:buSzPct val="91000"/>
              <a:buFont typeface="Wingdings" pitchFamily="2" charset="2"/>
              <a:buNone/>
            </a:pPr>
            <a:r>
              <a:rPr lang="en-US" sz="4000" i="1" kern="0" dirty="0" smtClean="0">
                <a:solidFill>
                  <a:srgbClr val="FFFF99"/>
                </a:solidFill>
                <a:effectLst/>
                <a:latin typeface="Calibri" pitchFamily="34" charset="0"/>
                <a:ea typeface="ＭＳ Ｐゴシック" pitchFamily="34" charset="-128"/>
              </a:rPr>
              <a:t>Hard Evidence – DNA is a code</a:t>
            </a:r>
          </a:p>
          <a:p>
            <a:pPr marL="914400" lvl="1" indent="-457200" eaLnBrk="1" hangingPunct="1">
              <a:buClr>
                <a:srgbClr val="BE0204"/>
              </a:buClr>
              <a:buFont typeface="Corbel" pitchFamily="34" charset="0"/>
              <a:buAutoNum type="arabicPeriod"/>
            </a:pPr>
            <a:endParaRPr lang="en-US" sz="2400" kern="0" dirty="0" smtClean="0">
              <a:latin typeface="Calibri" pitchFamily="34" charset="0"/>
              <a:ea typeface="ＭＳ Ｐゴシック" pitchFamily="34" charset="-128"/>
            </a:endParaRPr>
          </a:p>
          <a:p>
            <a:pPr marL="622300" indent="-457200" eaLnBrk="1" hangingPunct="1">
              <a:buClr>
                <a:srgbClr val="BE0204"/>
              </a:buClr>
              <a:buFont typeface="Wingdings 2" pitchFamily="18" charset="2"/>
              <a:buNone/>
            </a:pPr>
            <a:endParaRPr lang="en-US" sz="2600" b="1" kern="0" dirty="0" smtClean="0">
              <a:ea typeface="ＭＳ Ｐゴシック" pitchFamily="34" charset="-128"/>
            </a:endParaRPr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990600" y="1866899"/>
            <a:ext cx="6858000" cy="2768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954522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Ripple">
  <a:themeElements>
    <a:clrScheme name="Ripple 1">
      <a:dk1>
        <a:srgbClr val="2B2B85"/>
      </a:dk1>
      <a:lt1>
        <a:srgbClr val="FFFFFF"/>
      </a:lt1>
      <a:dk2>
        <a:srgbClr val="00254A"/>
      </a:dk2>
      <a:lt2>
        <a:srgbClr val="C0C0C0"/>
      </a:lt2>
      <a:accent1>
        <a:srgbClr val="0099FF"/>
      </a:accent1>
      <a:accent2>
        <a:srgbClr val="006699"/>
      </a:accent2>
      <a:accent3>
        <a:srgbClr val="AAACB1"/>
      </a:accent3>
      <a:accent4>
        <a:srgbClr val="DADADA"/>
      </a:accent4>
      <a:accent5>
        <a:srgbClr val="AACAFF"/>
      </a:accent5>
      <a:accent6>
        <a:srgbClr val="005C8A"/>
      </a:accent6>
      <a:hlink>
        <a:srgbClr val="99CCFF"/>
      </a:hlink>
      <a:folHlink>
        <a:srgbClr val="8F8FB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12991</TotalTime>
  <Words>359</Words>
  <Application>Microsoft Office PowerPoint</Application>
  <PresentationFormat>On-screen Show (16:10)</PresentationFormat>
  <Paragraphs>83</Paragraphs>
  <Slides>13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Ripple</vt:lpstr>
      <vt:lpstr>There is a God –  Sharing Our Hope</vt:lpstr>
      <vt:lpstr>Sharing Our Hope (1 Peter 3:14-15) Congregational Theme Sermons</vt:lpstr>
      <vt:lpstr>I Peter 3:13-15</vt:lpstr>
      <vt:lpstr>Sharing Our Hope (1 Peter 3:14-15) Congregational Theme Sermons</vt:lpstr>
      <vt:lpstr>Evidence and Conclusions</vt:lpstr>
      <vt:lpstr>There is a God</vt:lpstr>
      <vt:lpstr>There is a God</vt:lpstr>
      <vt:lpstr>There is a God</vt:lpstr>
      <vt:lpstr>There is a God</vt:lpstr>
      <vt:lpstr>There is a God</vt:lpstr>
      <vt:lpstr>There is a God</vt:lpstr>
      <vt:lpstr>There is a God</vt:lpstr>
      <vt:lpstr>There is a God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Russ LaGrone</dc:creator>
  <cp:lastModifiedBy>Brad Beutjer</cp:lastModifiedBy>
  <cp:revision>215</cp:revision>
  <dcterms:created xsi:type="dcterms:W3CDTF">2002-05-07T01:10:22Z</dcterms:created>
  <dcterms:modified xsi:type="dcterms:W3CDTF">2014-11-16T23:11:34Z</dcterms:modified>
</cp:coreProperties>
</file>