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305" r:id="rId2"/>
    <p:sldId id="256" r:id="rId3"/>
    <p:sldId id="302" r:id="rId4"/>
    <p:sldId id="306" r:id="rId5"/>
    <p:sldId id="303" r:id="rId6"/>
    <p:sldId id="307" r:id="rId7"/>
    <p:sldId id="304" r:id="rId8"/>
  </p:sldIdLst>
  <p:sldSz cx="9144000" cy="5715000" type="screen16x10"/>
  <p:notesSz cx="6858000" cy="9144000"/>
  <p:embeddedFontLst>
    <p:embeddedFont>
      <p:font typeface="Tw Cen MT Condensed" charset="0"/>
      <p:regular r:id="rId9"/>
      <p:bold r:id="rId10"/>
    </p:embeddedFont>
    <p:embeddedFont>
      <p:font typeface="Tw Cen MT" pitchFamily="34" charset="0"/>
      <p:regular r:id="rId11"/>
    </p:embeddedFont>
    <p:embeddedFont>
      <p:font typeface="Wingdings 3" pitchFamily="18" charset="2"/>
      <p:regular r:id="rId12"/>
    </p:embeddedFont>
  </p:embeddedFontLst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8" y="-54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9144000" cy="3810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9292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02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35000"/>
            <a:ext cx="1971675" cy="45085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635000"/>
            <a:ext cx="5686425" cy="4508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87486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73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17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9144000" cy="38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0005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68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96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60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90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92924"/>
            <a:ext cx="3291840" cy="14478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85800"/>
            <a:ext cx="4258818" cy="43205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881255"/>
            <a:ext cx="3291840" cy="313524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66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810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321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905000"/>
            <a:ext cx="7290055" cy="33528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5392253"/>
            <a:ext cx="161560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FEB41B-24CD-4622-A2D1-23B2A95DF0BA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5392253"/>
            <a:ext cx="442609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5392253"/>
            <a:ext cx="7302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688603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8621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7832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596" y="1842203"/>
            <a:ext cx="7331299" cy="1097280"/>
          </a:xfrm>
        </p:spPr>
        <p:txBody>
          <a:bodyPr>
            <a:noAutofit/>
          </a:bodyPr>
          <a:lstStyle/>
          <a:p>
            <a:pPr algn="ctr"/>
            <a:r>
              <a:rPr lang="en-US" sz="6375" b="1" dirty="0" smtClean="0">
                <a:solidFill>
                  <a:schemeClr val="bg2"/>
                </a:solidFill>
              </a:rPr>
              <a:t>Trusting in the Grace of God</a:t>
            </a:r>
            <a:endParaRPr lang="en-US" sz="285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141" y="3947897"/>
            <a:ext cx="5090375" cy="1097280"/>
          </a:xfrm>
        </p:spPr>
        <p:txBody>
          <a:bodyPr>
            <a:noAutofit/>
          </a:bodyPr>
          <a:lstStyle/>
          <a:p>
            <a:r>
              <a:rPr lang="en-US" sz="2625" b="1" dirty="0"/>
              <a:t>Different People Make a Difference </a:t>
            </a:r>
          </a:p>
          <a:p>
            <a:r>
              <a:rPr lang="en-US" sz="2625" b="1" dirty="0"/>
              <a:t>(Studies in 1</a:t>
            </a:r>
            <a:r>
              <a:rPr lang="en-US" sz="2625" b="1" baseline="30000" dirty="0"/>
              <a:t>st</a:t>
            </a:r>
            <a:r>
              <a:rPr lang="en-US" sz="2625" b="1" dirty="0"/>
              <a:t> Peter)</a:t>
            </a:r>
          </a:p>
        </p:txBody>
      </p:sp>
    </p:spTree>
    <p:extLst>
      <p:ext uri="{BB962C8B-B14F-4D97-AF65-F5344CB8AC3E}">
        <p14:creationId xmlns:p14="http://schemas.microsoft.com/office/powerpoint/2010/main" xmlns="" val="156039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Grace of Trials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913" y="1729902"/>
            <a:ext cx="7290055" cy="33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700" b="1" dirty="0" smtClean="0"/>
              <a:t>Bolstering and Purifying of Faith (1:3-5)</a:t>
            </a:r>
          </a:p>
          <a:p>
            <a:r>
              <a:rPr lang="en-US" sz="2700" b="1" dirty="0" smtClean="0"/>
              <a:t>True and Deep </a:t>
            </a:r>
            <a:r>
              <a:rPr lang="en-US" sz="2700" b="1" dirty="0"/>
              <a:t>R</a:t>
            </a:r>
            <a:r>
              <a:rPr lang="en-US" sz="2700" b="1" dirty="0" smtClean="0"/>
              <a:t>elationship with God</a:t>
            </a:r>
          </a:p>
          <a:p>
            <a:pPr lvl="1"/>
            <a:r>
              <a:rPr lang="en-US" sz="2400" b="1" dirty="0" smtClean="0"/>
              <a:t>Fellowship with Christ (2:21-25)</a:t>
            </a:r>
            <a:endParaRPr lang="en-US" sz="2400" b="1" dirty="0"/>
          </a:p>
          <a:p>
            <a:pPr lvl="1"/>
            <a:r>
              <a:rPr lang="en-US" sz="2400" b="1" dirty="0" smtClean="0"/>
              <a:t>Resting of the Spirit (1:2; 3:18-19, 4:6)</a:t>
            </a:r>
          </a:p>
          <a:p>
            <a:pPr lvl="1"/>
            <a:r>
              <a:rPr lang="en-US" sz="2400" b="1" dirty="0" smtClean="0"/>
              <a:t>Glorification of God (2:11-12; 3:13-17)</a:t>
            </a:r>
          </a:p>
          <a:p>
            <a:pPr>
              <a:lnSpc>
                <a:spcPct val="150000"/>
              </a:lnSpc>
            </a:pPr>
            <a:r>
              <a:rPr lang="en-US" sz="2700" b="1" dirty="0" smtClean="0"/>
              <a:t>Final Salvation in God’s Judgment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79055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720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Grace of Community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1" y="1905000"/>
            <a:ext cx="8122023" cy="3352800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“House” of </a:t>
            </a:r>
            <a:r>
              <a:rPr lang="en-US" sz="2500" b="1" dirty="0"/>
              <a:t>Aliens, Citizens, Servants, Spouses, Brethren</a:t>
            </a:r>
          </a:p>
          <a:p>
            <a:pPr>
              <a:lnSpc>
                <a:spcPct val="100000"/>
              </a:lnSpc>
            </a:pPr>
            <a:r>
              <a:rPr lang="en-US" sz="2700" b="1" dirty="0" smtClean="0"/>
              <a:t>Instructions for Christian Community</a:t>
            </a:r>
          </a:p>
          <a:p>
            <a:pPr lvl="1"/>
            <a:r>
              <a:rPr lang="en-US" sz="2300" b="1" dirty="0" smtClean="0"/>
              <a:t>Elders: Sacrificial, voluntary, godly, exemplary Leadership</a:t>
            </a:r>
          </a:p>
          <a:p>
            <a:pPr lvl="1"/>
            <a:r>
              <a:rPr lang="en-US" sz="2300" b="1" dirty="0" smtClean="0"/>
              <a:t>Younger: Subjection in vertical and horizontal Humility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Glorious &amp; Gracious Promises of Christian Community</a:t>
            </a:r>
          </a:p>
        </p:txBody>
      </p:sp>
    </p:spTree>
    <p:extLst>
      <p:ext uri="{BB962C8B-B14F-4D97-AF65-F5344CB8AC3E}">
        <p14:creationId xmlns:p14="http://schemas.microsoft.com/office/powerpoint/2010/main" xmlns="" val="55973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932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Grace of Submission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915" y="1737360"/>
            <a:ext cx="7290055" cy="35598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sz="2900" b="1" dirty="0" smtClean="0"/>
              <a:t>Exaltation through Humility</a:t>
            </a:r>
          </a:p>
          <a:p>
            <a:pPr>
              <a:lnSpc>
                <a:spcPct val="160000"/>
              </a:lnSpc>
            </a:pPr>
            <a:r>
              <a:rPr lang="en-US" sz="2900" b="1" dirty="0" smtClean="0"/>
              <a:t>Signs of Submissive Humility</a:t>
            </a:r>
          </a:p>
          <a:p>
            <a:pPr lvl="1">
              <a:lnSpc>
                <a:spcPct val="110000"/>
              </a:lnSpc>
            </a:pPr>
            <a:r>
              <a:rPr lang="en-US" sz="2500" b="1" dirty="0" smtClean="0"/>
              <a:t>Prayer</a:t>
            </a:r>
          </a:p>
          <a:p>
            <a:pPr lvl="1">
              <a:lnSpc>
                <a:spcPct val="110000"/>
              </a:lnSpc>
            </a:pPr>
            <a:r>
              <a:rPr lang="en-US" sz="2500" b="1" dirty="0" smtClean="0"/>
              <a:t>Resistance</a:t>
            </a:r>
          </a:p>
          <a:p>
            <a:pPr lvl="1">
              <a:lnSpc>
                <a:spcPct val="110000"/>
              </a:lnSpc>
            </a:pPr>
            <a:r>
              <a:rPr lang="en-US" sz="2500" b="1" dirty="0" smtClean="0"/>
              <a:t>Faithfulness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We find </a:t>
            </a:r>
            <a:r>
              <a:rPr lang="en-US" sz="3000" b="1" dirty="0" smtClean="0">
                <a:solidFill>
                  <a:srgbClr val="FFFF00"/>
                </a:solidFill>
              </a:rPr>
              <a:t>our completion </a:t>
            </a:r>
            <a:r>
              <a:rPr lang="en-US" sz="3000" b="1" dirty="0" smtClean="0"/>
              <a:t>in </a:t>
            </a:r>
            <a:r>
              <a:rPr lang="en-US" sz="3000" b="1" dirty="0" smtClean="0">
                <a:solidFill>
                  <a:srgbClr val="FFFF00"/>
                </a:solidFill>
              </a:rPr>
              <a:t>God’s Dominion</a:t>
            </a:r>
            <a:r>
              <a:rPr lang="en-US" sz="3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32631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1167</TotalTime>
  <Words>130</Words>
  <Application>Microsoft Office PowerPoint</Application>
  <PresentationFormat>On-screen Show (16:10)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Tw Cen MT Condensed</vt:lpstr>
      <vt:lpstr>Tw Cen MT</vt:lpstr>
      <vt:lpstr>Wingdings 3</vt:lpstr>
      <vt:lpstr>Integral</vt:lpstr>
      <vt:lpstr>Slide 1</vt:lpstr>
      <vt:lpstr>Trusting in the Grace of God</vt:lpstr>
      <vt:lpstr>Grace of Trials</vt:lpstr>
      <vt:lpstr>Slide 4</vt:lpstr>
      <vt:lpstr>Grace of Community</vt:lpstr>
      <vt:lpstr>Slide 6</vt:lpstr>
      <vt:lpstr>Grace of Submission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in Exile</dc:title>
  <dc:creator>Owner</dc:creator>
  <cp:lastModifiedBy>Brad Beutjer</cp:lastModifiedBy>
  <cp:revision>124</cp:revision>
  <dcterms:created xsi:type="dcterms:W3CDTF">2014-09-17T19:46:37Z</dcterms:created>
  <dcterms:modified xsi:type="dcterms:W3CDTF">2014-12-07T22:43:02Z</dcterms:modified>
</cp:coreProperties>
</file>