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1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1" r:id="rId16"/>
    <p:sldId id="272" r:id="rId17"/>
    <p:sldId id="26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57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32C8-69A7-458B-9684-2BFA64B31948}" type="datetime2">
              <a:rPr lang="en-US" smtClean="0"/>
              <a:t>Sunday, December 28, 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057FC-95B6-4D89-AFDA-ABA33EE921E5}" type="datetime2">
              <a:rPr lang="en-US" smtClean="0"/>
              <a:t>Sunday, December 28,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49AC-EB31-477F-92A9-B1988E232878}" type="datetime2">
              <a:rPr lang="en-US" smtClean="0"/>
              <a:t>Sunday, December 28,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96A3A3-94A6-4E5B-AF39-173ACA3E61CC}" type="datetime2">
              <a:rPr lang="en-US" smtClean="0"/>
              <a:t>Sunday, December 28,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D019-A32C-4EAD-B8E6-DBDA699692FD}" type="datetime2">
              <a:rPr lang="en-US" smtClean="0"/>
              <a:t>Sunday, December 28,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BA98F-560C-4997-81C4-81D4D9187EAB}" type="datetime2">
              <a:rPr lang="en-US" smtClean="0"/>
              <a:t>Sunday, December 28,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972B2-CA5C-437D-87D0-8081271A9E4B}" type="datetime2">
              <a:rPr lang="en-US" smtClean="0"/>
              <a:t>Sunday, December 28,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D4847-11EF-4466-A8AD-85CDB7B49118}" type="datetime2">
              <a:rPr lang="en-US" smtClean="0"/>
              <a:t>Sunday, December 28,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8457A-3AB9-4880-8A0C-9F8524491207}" type="datetime2">
              <a:rPr lang="en-US" smtClean="0"/>
              <a:t>Sunday, December 28,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76D3-5B7F-4300-ABED-C91F1B2AE209}" type="datetime2">
              <a:rPr lang="en-US" smtClean="0"/>
              <a:t>Sunday, December 28,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C1E59-17DD-41CE-97CA-624A472382D4}" type="datetime2">
              <a:rPr lang="en-US" smtClean="0"/>
              <a:t>Sunday, December 28,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0CB818-7379-467D-8E76-EF9D9074A26C}" type="datetime2">
              <a:rPr lang="en-US" smtClean="0"/>
              <a:t>Sunday, December 28, 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/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9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7987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Imitating Jesus – He had convictions!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28750"/>
            <a:ext cx="7498080" cy="32575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CA" b="1" dirty="0" smtClean="0"/>
              <a:t>Temple cleansing </a:t>
            </a:r>
            <a:r>
              <a:rPr lang="en-CA" dirty="0" smtClean="0"/>
              <a:t>(Jn. 2:13-17)</a:t>
            </a:r>
          </a:p>
          <a:p>
            <a:pPr>
              <a:spcAft>
                <a:spcPts val="600"/>
              </a:spcAft>
            </a:pPr>
            <a:r>
              <a:rPr lang="en-CA" b="1" dirty="0" smtClean="0"/>
              <a:t>Taught with authority </a:t>
            </a:r>
            <a:r>
              <a:rPr lang="en-CA" dirty="0" smtClean="0"/>
              <a:t>(Matt. 7:28)</a:t>
            </a:r>
          </a:p>
          <a:p>
            <a:pPr>
              <a:spcAft>
                <a:spcPts val="600"/>
              </a:spcAft>
            </a:pPr>
            <a:r>
              <a:rPr lang="en-CA" b="1" dirty="0" smtClean="0"/>
              <a:t>Condemned </a:t>
            </a:r>
            <a:r>
              <a:rPr lang="en-CA" b="1" dirty="0" err="1" smtClean="0"/>
              <a:t>Saducees</a:t>
            </a:r>
            <a:r>
              <a:rPr lang="en-CA" b="1" dirty="0" smtClean="0"/>
              <a:t> </a:t>
            </a:r>
            <a:r>
              <a:rPr lang="en-CA" dirty="0" smtClean="0"/>
              <a:t>(Matt. 22:19)</a:t>
            </a:r>
          </a:p>
          <a:p>
            <a:pPr>
              <a:spcAft>
                <a:spcPts val="600"/>
              </a:spcAft>
            </a:pPr>
            <a:r>
              <a:rPr lang="en-CA" b="1" dirty="0" smtClean="0"/>
              <a:t>Condemned Pharisees </a:t>
            </a:r>
            <a:r>
              <a:rPr lang="en-CA" dirty="0" smtClean="0"/>
              <a:t>(Matt. 23)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572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79872"/>
          </a:xfrm>
        </p:spPr>
        <p:txBody>
          <a:bodyPr/>
          <a:lstStyle/>
          <a:p>
            <a:r>
              <a:rPr lang="en-CA" dirty="0" smtClean="0"/>
              <a:t>Imitating Jesus – He had mercy!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28750"/>
            <a:ext cx="7498080" cy="325755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CA" b="1" dirty="0" smtClean="0"/>
              <a:t>Gentle and humble of heart (</a:t>
            </a:r>
            <a:r>
              <a:rPr lang="en-CA" dirty="0" smtClean="0"/>
              <a:t>Matt. 11:29)</a:t>
            </a:r>
          </a:p>
          <a:p>
            <a:pPr>
              <a:spcAft>
                <a:spcPts val="600"/>
              </a:spcAft>
            </a:pPr>
            <a:r>
              <a:rPr lang="en-CA" b="1" dirty="0" smtClean="0"/>
              <a:t>Attitude towards Samaritans </a:t>
            </a:r>
            <a:r>
              <a:rPr lang="en-CA" dirty="0" smtClean="0"/>
              <a:t>(Matt. 7:28)</a:t>
            </a:r>
          </a:p>
          <a:p>
            <a:pPr>
              <a:spcAft>
                <a:spcPts val="600"/>
              </a:spcAft>
            </a:pPr>
            <a:r>
              <a:rPr lang="en-CA" b="1" dirty="0" smtClean="0"/>
              <a:t>Companion of sinners </a:t>
            </a:r>
            <a:r>
              <a:rPr lang="en-CA" dirty="0" smtClean="0"/>
              <a:t>(Matt. 9:9-12)</a:t>
            </a:r>
          </a:p>
          <a:p>
            <a:pPr>
              <a:spcAft>
                <a:spcPts val="600"/>
              </a:spcAft>
            </a:pPr>
            <a:r>
              <a:rPr lang="en-CA" b="1" dirty="0" smtClean="0"/>
              <a:t>Patient with disciples </a:t>
            </a:r>
            <a:r>
              <a:rPr lang="en-CA" dirty="0" smtClean="0"/>
              <a:t>(Jn. 17:6)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192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Weaknesses of disciples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Arguing over who was the greatest (Luke 9:46)</a:t>
            </a:r>
          </a:p>
          <a:p>
            <a:r>
              <a:rPr lang="en-US" sz="2800" dirty="0"/>
              <a:t>Asking for fire to come down and destroy a Samaritan village (Luke 9:54)</a:t>
            </a:r>
          </a:p>
          <a:p>
            <a:r>
              <a:rPr lang="en-US" sz="2800" dirty="0"/>
              <a:t>Showing inability to cast out a demon in a young boy (Luke 9:40).</a:t>
            </a:r>
          </a:p>
          <a:p>
            <a:r>
              <a:rPr lang="en-US" sz="2800" dirty="0"/>
              <a:t>Doubting that they would have enough food after Jesus fed the 5000 (Mark 9:16)</a:t>
            </a:r>
          </a:p>
        </p:txBody>
      </p:sp>
    </p:spTree>
    <p:extLst>
      <p:ext uri="{BB962C8B-B14F-4D97-AF65-F5344CB8AC3E}">
        <p14:creationId xmlns:p14="http://schemas.microsoft.com/office/powerpoint/2010/main" val="115638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Weaknesses of the disciples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Chasing away children who wanted to see Jesus (Luke 18:15)</a:t>
            </a:r>
          </a:p>
          <a:p>
            <a:r>
              <a:rPr lang="en-US" dirty="0"/>
              <a:t>Wanting to sit on his right and left hand in the kingdom (Mark 10:37)</a:t>
            </a:r>
          </a:p>
          <a:p>
            <a:r>
              <a:rPr lang="en-US" dirty="0"/>
              <a:t>Peter's unbelief when slipping beneath the waves (Matt. 14:30)</a:t>
            </a:r>
          </a:p>
          <a:p>
            <a:r>
              <a:rPr lang="en-US" dirty="0"/>
              <a:t>Peter's "foot in the mouth" when he proposed to make three tabernacles on the mount of transfiguration (Luke 9:33)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327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Weaknesses of the disciples 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Peter's rebuke of Jesus for saying that he would suffer and die in Jerusalem (Mark 8:32)</a:t>
            </a:r>
          </a:p>
          <a:p>
            <a:r>
              <a:rPr lang="en-US" dirty="0"/>
              <a:t>Fleeing when he was arrested (Matt. 26:56)</a:t>
            </a:r>
          </a:p>
          <a:p>
            <a:r>
              <a:rPr lang="en-US" dirty="0"/>
              <a:t>Peter's denial (Matt. 26:69ff)</a:t>
            </a:r>
          </a:p>
          <a:p>
            <a:r>
              <a:rPr lang="en-US" dirty="0"/>
              <a:t>Disbelieving the women's testimony about Jesus' resurrection (Luke 24:11)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227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John 17:6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85900"/>
            <a:ext cx="7498080" cy="32004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CA" sz="6600" dirty="0" smtClean="0"/>
              <a:t>“… and they have kept Your word.”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165485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solution?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38300"/>
            <a:ext cx="7498080" cy="30480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CA" sz="8000" dirty="0" smtClean="0"/>
              <a:t>Imitate Jesus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val="256957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97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“Reaction Mode”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85849"/>
            <a:ext cx="7498080" cy="38231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2800" b="1" dirty="0"/>
              <a:t>Moses and the Israelites (Numbers 20)</a:t>
            </a:r>
          </a:p>
          <a:p>
            <a:pPr>
              <a:spcAft>
                <a:spcPts val="600"/>
              </a:spcAft>
            </a:pPr>
            <a:r>
              <a:rPr lang="en-CA" sz="2800" b="1" dirty="0"/>
              <a:t>David and </a:t>
            </a:r>
            <a:r>
              <a:rPr lang="en-CA" sz="2800" b="1" dirty="0" err="1"/>
              <a:t>Nabal</a:t>
            </a:r>
            <a:r>
              <a:rPr lang="en-CA" sz="2800" b="1" dirty="0"/>
              <a:t> (1 Samuel 25)</a:t>
            </a:r>
          </a:p>
          <a:p>
            <a:pPr>
              <a:spcAft>
                <a:spcPts val="600"/>
              </a:spcAft>
            </a:pPr>
            <a:r>
              <a:rPr lang="en-CA" sz="2800" b="1" dirty="0"/>
              <a:t>David’s soldiers and </a:t>
            </a:r>
            <a:r>
              <a:rPr lang="en-CA" sz="2800" b="1" dirty="0" err="1"/>
              <a:t>Shimea</a:t>
            </a:r>
            <a:r>
              <a:rPr lang="en-CA" sz="2800" b="1" dirty="0"/>
              <a:t> (2 Samuel 16)</a:t>
            </a:r>
          </a:p>
          <a:p>
            <a:pPr>
              <a:spcAft>
                <a:spcPts val="600"/>
              </a:spcAft>
            </a:pPr>
            <a:r>
              <a:rPr lang="en-CA" sz="2800" b="1" dirty="0"/>
              <a:t>Corinthians and penitent brother (2 Corinthians 3)</a:t>
            </a:r>
          </a:p>
        </p:txBody>
      </p:sp>
    </p:spTree>
    <p:extLst>
      <p:ext uri="{BB962C8B-B14F-4D97-AF65-F5344CB8AC3E}">
        <p14:creationId xmlns:p14="http://schemas.microsoft.com/office/powerpoint/2010/main" val="1724893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Convictions AND Mercy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5246" indent="-742950">
              <a:spcAft>
                <a:spcPts val="600"/>
              </a:spcAft>
              <a:buFont typeface="+mj-lt"/>
              <a:buAutoNum type="arabicPeriod"/>
            </a:pPr>
            <a:r>
              <a:rPr lang="en-CA" sz="3600" b="1" dirty="0" smtClean="0"/>
              <a:t>The danger of emphasizing mercy without conviction</a:t>
            </a:r>
          </a:p>
          <a:p>
            <a:pPr marL="825246" indent="-742950">
              <a:spcAft>
                <a:spcPts val="600"/>
              </a:spcAft>
              <a:buFont typeface="+mj-lt"/>
              <a:buAutoNum type="arabicPeriod"/>
            </a:pPr>
            <a:r>
              <a:rPr lang="en-CA" sz="3600" b="1" dirty="0" smtClean="0"/>
              <a:t>The danger of emphasizing conviction without mercy</a:t>
            </a:r>
          </a:p>
          <a:p>
            <a:pPr marL="825246" indent="-742950">
              <a:spcAft>
                <a:spcPts val="600"/>
              </a:spcAft>
              <a:buFont typeface="+mj-lt"/>
              <a:buAutoNum type="arabicPeriod"/>
            </a:pPr>
            <a:r>
              <a:rPr lang="en-CA" sz="3600" b="1" dirty="0" smtClean="0"/>
              <a:t>Imitating Jesus, the perfect blend of convictions and mercy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232347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7987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Problems with emphasizing convictions without mercy…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04950"/>
            <a:ext cx="7498080" cy="3638550"/>
          </a:xfrm>
        </p:spPr>
        <p:txBody>
          <a:bodyPr>
            <a:normAutofit/>
          </a:bodyPr>
          <a:lstStyle/>
          <a:p>
            <a:r>
              <a:rPr lang="en-CA" dirty="0" smtClean="0"/>
              <a:t>Doesn’t take into consideration God’s mercy (</a:t>
            </a:r>
            <a:r>
              <a:rPr lang="en-CA" i="1" dirty="0" smtClean="0"/>
              <a:t>Ps. 103:10, 14; 2 Chron. 30:18-20</a:t>
            </a:r>
            <a:r>
              <a:rPr lang="en-CA" dirty="0" smtClean="0"/>
              <a:t>)</a:t>
            </a:r>
          </a:p>
          <a:p>
            <a:r>
              <a:rPr lang="en-CA" dirty="0" smtClean="0"/>
              <a:t>Does not imitate Jesus</a:t>
            </a:r>
          </a:p>
          <a:p>
            <a:r>
              <a:rPr lang="en-CA" dirty="0" smtClean="0"/>
              <a:t>Makes “issue oriented” congregations, not “Christ oriented” congregations.</a:t>
            </a:r>
          </a:p>
          <a:p>
            <a:r>
              <a:rPr lang="en-CA" dirty="0" smtClean="0"/>
              <a:t>Brethren (especially the young) lose heart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652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43050"/>
            <a:ext cx="7498080" cy="3143250"/>
          </a:xfrm>
        </p:spPr>
        <p:txBody>
          <a:bodyPr>
            <a:normAutofit/>
          </a:bodyPr>
          <a:lstStyle/>
          <a:p>
            <a:r>
              <a:rPr lang="en-CA" sz="4400" dirty="0" smtClean="0"/>
              <a:t>“Church organization wasn’t the primary focus of Christ. Love was!”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26058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43050"/>
            <a:ext cx="7498080" cy="3143250"/>
          </a:xfrm>
        </p:spPr>
        <p:txBody>
          <a:bodyPr>
            <a:normAutofit/>
          </a:bodyPr>
          <a:lstStyle/>
          <a:p>
            <a:r>
              <a:rPr lang="en-CA" sz="4400" dirty="0" smtClean="0"/>
              <a:t>“Christ didn’t die on the cross for </a:t>
            </a:r>
            <a:r>
              <a:rPr lang="en-CA" sz="4400" dirty="0" err="1" smtClean="0"/>
              <a:t>acapella</a:t>
            </a:r>
            <a:r>
              <a:rPr lang="en-CA" sz="4400" dirty="0" smtClean="0"/>
              <a:t> music!”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776704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43050"/>
            <a:ext cx="7498080" cy="3143250"/>
          </a:xfrm>
        </p:spPr>
        <p:txBody>
          <a:bodyPr>
            <a:normAutofit/>
          </a:bodyPr>
          <a:lstStyle/>
          <a:p>
            <a:r>
              <a:rPr lang="en-CA" sz="4400" dirty="0" smtClean="0"/>
              <a:t>“There is no pattern for congregational worship and organization. Love is the pattern.”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337355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43050"/>
            <a:ext cx="7498080" cy="3143250"/>
          </a:xfrm>
        </p:spPr>
        <p:txBody>
          <a:bodyPr>
            <a:normAutofit/>
          </a:bodyPr>
          <a:lstStyle/>
          <a:p>
            <a:r>
              <a:rPr lang="en-CA" sz="4400" dirty="0" smtClean="0"/>
              <a:t>“We need a new hermeneutic” (method of interpreting the Bible).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63770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Problems with “all mercy-no convictions” approach.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90650"/>
            <a:ext cx="7498080" cy="3295650"/>
          </a:xfrm>
        </p:spPr>
        <p:txBody>
          <a:bodyPr/>
          <a:lstStyle/>
          <a:p>
            <a:r>
              <a:rPr lang="en-CA" b="1" dirty="0" smtClean="0"/>
              <a:t>Reacting (like Moses) instead of imitating Jesus.</a:t>
            </a:r>
          </a:p>
          <a:p>
            <a:r>
              <a:rPr lang="en-CA" b="1" dirty="0" smtClean="0"/>
              <a:t>Rejects common sense interpretation of the Bible.</a:t>
            </a:r>
          </a:p>
          <a:p>
            <a:r>
              <a:rPr lang="en-CA" b="1" dirty="0" smtClean="0"/>
              <a:t>Historically leads to apostasy</a:t>
            </a:r>
          </a:p>
          <a:p>
            <a:r>
              <a:rPr lang="en-CA" b="1" dirty="0" smtClean="0"/>
              <a:t>Leads to a distancing from Christ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78319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531AC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419</TotalTime>
  <Words>542</Words>
  <Application>Microsoft Macintosh PowerPoint</Application>
  <PresentationFormat>On-screen Show (16:9)</PresentationFormat>
  <Paragraphs>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PowerPoint Presentation</vt:lpstr>
      <vt:lpstr>“Reaction Mode”</vt:lpstr>
      <vt:lpstr>Convictions AND Mercy</vt:lpstr>
      <vt:lpstr>Problems with emphasizing convictions without mercy…</vt:lpstr>
      <vt:lpstr>Statements</vt:lpstr>
      <vt:lpstr>Statements</vt:lpstr>
      <vt:lpstr>Statements</vt:lpstr>
      <vt:lpstr>Statements</vt:lpstr>
      <vt:lpstr>Problems with “all mercy-no convictions” approach.</vt:lpstr>
      <vt:lpstr>Imitating Jesus – He had convictions!</vt:lpstr>
      <vt:lpstr>Imitating Jesus – He had mercy!</vt:lpstr>
      <vt:lpstr>Weaknesses of disciples 1</vt:lpstr>
      <vt:lpstr>Weaknesses of the disciples 2</vt:lpstr>
      <vt:lpstr>Weaknesses of the disciples  3</vt:lpstr>
      <vt:lpstr>John 17:6</vt:lpstr>
      <vt:lpstr>The solution?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 Hall</dc:creator>
  <cp:lastModifiedBy>Gardner Hall</cp:lastModifiedBy>
  <cp:revision>15</cp:revision>
  <dcterms:created xsi:type="dcterms:W3CDTF">2014-10-23T16:35:14Z</dcterms:created>
  <dcterms:modified xsi:type="dcterms:W3CDTF">2014-12-28T19:08:24Z</dcterms:modified>
</cp:coreProperties>
</file>