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handoutMasterIdLst>
    <p:handoutMasterId r:id="rId9"/>
  </p:handoutMasterIdLst>
  <p:sldIdLst>
    <p:sldId id="263" r:id="rId2"/>
    <p:sldId id="256" r:id="rId3"/>
    <p:sldId id="257" r:id="rId4"/>
    <p:sldId id="258" r:id="rId5"/>
    <p:sldId id="259" r:id="rId6"/>
    <p:sldId id="261" r:id="rId7"/>
    <p:sldId id="260" r:id="rId8"/>
  </p:sldIdLst>
  <p:sldSz cx="9144000" cy="5715000" type="screen16x10"/>
  <p:notesSz cx="7010400" cy="92964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49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BE87C7-A975-4A40-BCB2-53FBF2223750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351E67-AA07-4825-BD1F-37FA7E1F75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595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571500"/>
            <a:ext cx="6000750" cy="247650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203223"/>
            <a:ext cx="4800600" cy="1622778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7056"/>
            <a:ext cx="2857500" cy="3175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76288"/>
            <a:ext cx="4560491" cy="506721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190500"/>
            <a:ext cx="3714750" cy="4127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26899"/>
            <a:ext cx="3639742" cy="404415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508001"/>
            <a:ext cx="3257549" cy="36194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18943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444500"/>
            <a:ext cx="8114109" cy="26035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203223"/>
            <a:ext cx="6228158" cy="3810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35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71500"/>
            <a:ext cx="7543800" cy="22860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429000"/>
            <a:ext cx="6401991" cy="1566333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857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571500"/>
            <a:ext cx="6858001" cy="22860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2857500"/>
            <a:ext cx="6400800" cy="3175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584223"/>
            <a:ext cx="6400800" cy="1404054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8859" y="676852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307168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175759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857500"/>
            <a:ext cx="6400800" cy="141450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4277484"/>
            <a:ext cx="6401993" cy="7170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6641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571500"/>
            <a:ext cx="6858000" cy="22860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273779"/>
            <a:ext cx="6400801" cy="87488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48667"/>
            <a:ext cx="6400801" cy="846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8859" y="676852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307168"/>
            <a:ext cx="457200" cy="487313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93022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71500"/>
            <a:ext cx="7543800" cy="2286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273778"/>
            <a:ext cx="6400800" cy="6985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972277"/>
            <a:ext cx="6400801" cy="102305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6245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4091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571500"/>
            <a:ext cx="1543050" cy="3810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571500"/>
            <a:ext cx="5867400" cy="44238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505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363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1672167"/>
            <a:ext cx="6400801" cy="1901333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746500"/>
            <a:ext cx="6400800" cy="124883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833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571500"/>
            <a:ext cx="3703241" cy="301272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571501"/>
            <a:ext cx="3700859" cy="30127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255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571500"/>
            <a:ext cx="3487340" cy="48021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058774"/>
            <a:ext cx="3703241" cy="252544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571500"/>
            <a:ext cx="3498851" cy="48021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051719"/>
            <a:ext cx="3696891" cy="252544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134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800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889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571500"/>
            <a:ext cx="2743200" cy="1143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571500"/>
            <a:ext cx="4457701" cy="442383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1841499"/>
            <a:ext cx="2743200" cy="1742723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236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206500"/>
            <a:ext cx="4514850" cy="9525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762000"/>
            <a:ext cx="2460731" cy="3810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314222"/>
            <a:ext cx="4516041" cy="1707444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751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469445"/>
            <a:ext cx="2236394" cy="2674056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3739444"/>
            <a:ext cx="6400800" cy="125588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571500"/>
            <a:ext cx="6400800" cy="3012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5143500"/>
            <a:ext cx="1200150" cy="30427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5143500"/>
            <a:ext cx="5657850" cy="30427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4648730"/>
            <a:ext cx="856684" cy="5582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22792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4507454"/>
            <a:ext cx="6400800" cy="713789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8" y="398034"/>
            <a:ext cx="8082202" cy="4109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i="1" dirty="0"/>
              <a:t>A disciple is not above his teacher, but everyone who is perfectly trained will be like his teacher</a:t>
            </a:r>
            <a:r>
              <a:rPr lang="en-US" sz="2600" b="1" i="1" dirty="0" smtClean="0"/>
              <a:t>. </a:t>
            </a:r>
            <a:r>
              <a:rPr lang="en-US" sz="2600" i="1" dirty="0" smtClean="0"/>
              <a:t>(Luke 6.40)</a:t>
            </a:r>
          </a:p>
          <a:p>
            <a:pPr marL="0" indent="0">
              <a:buNone/>
            </a:pPr>
            <a:endParaRPr lang="en-US" sz="2600" i="1" dirty="0" smtClean="0"/>
          </a:p>
          <a:p>
            <a:pPr marL="0" indent="0">
              <a:buNone/>
            </a:pPr>
            <a:r>
              <a:rPr lang="en-US" sz="2600" b="1" i="1" dirty="0"/>
              <a:t>For to this you were called, because Christ also suffered for us</a:t>
            </a:r>
            <a:r>
              <a:rPr lang="en-US" sz="2600" b="1" i="1" dirty="0" smtClean="0"/>
              <a:t>,</a:t>
            </a:r>
            <a:r>
              <a:rPr lang="en-US" sz="2600" b="1" i="1" dirty="0"/>
              <a:t> leaving </a:t>
            </a:r>
            <a:r>
              <a:rPr lang="en-US" sz="2600" b="1" i="1" dirty="0" smtClean="0"/>
              <a:t>us</a:t>
            </a:r>
            <a:r>
              <a:rPr lang="en-US" sz="2600" b="1" i="1" dirty="0"/>
              <a:t> an example, that you should follow His </a:t>
            </a:r>
            <a:r>
              <a:rPr lang="en-US" sz="2600" b="1" i="1" dirty="0" smtClean="0"/>
              <a:t>steps </a:t>
            </a:r>
            <a:r>
              <a:rPr lang="en-US" sz="2600" i="1" dirty="0" smtClean="0"/>
              <a:t>(1 Peter 2.21)</a:t>
            </a:r>
          </a:p>
        </p:txBody>
      </p:sp>
    </p:spTree>
    <p:extLst>
      <p:ext uri="{BB962C8B-B14F-4D97-AF65-F5344CB8AC3E}">
        <p14:creationId xmlns:p14="http://schemas.microsoft.com/office/powerpoint/2010/main" xmlns="" val="41548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181" y="1357914"/>
            <a:ext cx="6393138" cy="1226711"/>
          </a:xfrm>
        </p:spPr>
        <p:txBody>
          <a:bodyPr>
            <a:normAutofit/>
          </a:bodyPr>
          <a:lstStyle/>
          <a:p>
            <a:r>
              <a:rPr lang="en-US" sz="3375" b="1" dirty="0"/>
              <a:t>Confronting &amp; Consoling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500" b="1" dirty="0" smtClean="0">
                <a:solidFill>
                  <a:schemeClr val="tx1">
                    <a:lumMod val="75000"/>
                  </a:schemeClr>
                </a:solidFill>
              </a:rPr>
              <a:t>The TEACHING of Jesus</a:t>
            </a:r>
          </a:p>
          <a:p>
            <a:r>
              <a:rPr lang="en-US" sz="2500" i="1" dirty="0" smtClean="0"/>
              <a:t>Disciples Like Our Teacher #7</a:t>
            </a:r>
          </a:p>
          <a:p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xmlns="" val="323859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dirty="0" smtClean="0"/>
              <a:t>A Teacher of Opposites</a:t>
            </a:r>
            <a:endParaRPr lang="en-US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8" y="571500"/>
            <a:ext cx="8232809" cy="301272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Teachings of Confrontation &amp; Consolation (</a:t>
            </a: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</a:rPr>
              <a:t>Matthew 5-7, 23-25)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Confrontation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&amp; Consolation are Not Either-Or Propositions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Jesus did both to every person he met!</a:t>
            </a:r>
          </a:p>
        </p:txBody>
      </p:sp>
    </p:spTree>
    <p:extLst>
      <p:ext uri="{BB962C8B-B14F-4D97-AF65-F5344CB8AC3E}">
        <p14:creationId xmlns:p14="http://schemas.microsoft.com/office/powerpoint/2010/main" xmlns="" val="397486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b="1" dirty="0" smtClean="0"/>
              <a:t>“Take Care How You Hear.”</a:t>
            </a:r>
            <a:endParaRPr lang="en-US" sz="3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8" y="800101"/>
            <a:ext cx="8394173" cy="2711450"/>
          </a:xfrm>
        </p:spPr>
        <p:txBody>
          <a:bodyPr>
            <a:noAutofit/>
          </a:bodyPr>
          <a:lstStyle/>
          <a:p>
            <a:r>
              <a:rPr lang="en-US" sz="2500" dirty="0" smtClean="0">
                <a:solidFill>
                  <a:schemeClr val="bg2">
                    <a:lumMod val="50000"/>
                  </a:schemeClr>
                </a:solidFill>
              </a:rPr>
              <a:t>Parable of the Sower, Seed &amp; Soils (Matthew 13.1-23)</a:t>
            </a:r>
          </a:p>
          <a:p>
            <a:r>
              <a:rPr lang="en-US" sz="2500" dirty="0" smtClean="0">
                <a:solidFill>
                  <a:schemeClr val="bg2">
                    <a:lumMod val="50000"/>
                  </a:schemeClr>
                </a:solidFill>
              </a:rPr>
              <a:t>Reception at Nazareth </a:t>
            </a:r>
            <a:r>
              <a:rPr lang="en-US" sz="2500" dirty="0">
                <a:solidFill>
                  <a:schemeClr val="bg2">
                    <a:lumMod val="50000"/>
                  </a:schemeClr>
                </a:solidFill>
              </a:rPr>
              <a:t>Synagogue (Luke 4.16-30)   </a:t>
            </a:r>
          </a:p>
          <a:p>
            <a:r>
              <a:rPr lang="en-US" sz="2500" dirty="0" smtClean="0">
                <a:solidFill>
                  <a:schemeClr val="bg2">
                    <a:lumMod val="50000"/>
                  </a:schemeClr>
                </a:solidFill>
              </a:rPr>
              <a:t>Jesus, the Stone for Building or Crushing (Psalm 118.22)</a:t>
            </a:r>
          </a:p>
          <a:p>
            <a:r>
              <a:rPr lang="en-US" sz="2500" b="1" dirty="0">
                <a:solidFill>
                  <a:schemeClr val="bg2">
                    <a:lumMod val="50000"/>
                  </a:schemeClr>
                </a:solidFill>
              </a:rPr>
              <a:t>Jesus is always the same. Will I </a:t>
            </a:r>
            <a:r>
              <a:rPr lang="en-US" sz="2500" b="1" dirty="0" smtClean="0">
                <a:solidFill>
                  <a:schemeClr val="bg2">
                    <a:lumMod val="50000"/>
                  </a:schemeClr>
                </a:solidFill>
              </a:rPr>
              <a:t>receive </a:t>
            </a:r>
            <a:r>
              <a:rPr lang="en-US" sz="2500" b="1" dirty="0">
                <a:solidFill>
                  <a:schemeClr val="bg2">
                    <a:lumMod val="50000"/>
                  </a:schemeClr>
                </a:solidFill>
              </a:rPr>
              <a:t>his teaching</a:t>
            </a:r>
            <a:r>
              <a:rPr lang="en-US" sz="2500" b="1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  <a:endParaRPr lang="en-US" sz="25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133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803992"/>
            <a:ext cx="7458257" cy="1255889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Confrontation that consoles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791269"/>
            <a:ext cx="6845072" cy="30127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700" b="1" i="1" dirty="0" smtClean="0">
                <a:solidFill>
                  <a:schemeClr val="bg2">
                    <a:lumMod val="50000"/>
                  </a:schemeClr>
                </a:solidFill>
              </a:rPr>
              <a:t>“Come </a:t>
            </a:r>
            <a:r>
              <a:rPr lang="en-US" sz="2700" b="1" i="1" dirty="0">
                <a:solidFill>
                  <a:schemeClr val="bg2">
                    <a:lumMod val="50000"/>
                  </a:schemeClr>
                </a:solidFill>
              </a:rPr>
              <a:t>to Me, all you who labor and are heavy laden, and I will give you rest. </a:t>
            </a:r>
            <a:r>
              <a:rPr lang="en-US" sz="2700" b="1" i="1" baseline="30000" dirty="0">
                <a:solidFill>
                  <a:schemeClr val="bg2">
                    <a:lumMod val="50000"/>
                  </a:schemeClr>
                </a:solidFill>
              </a:rPr>
              <a:t>29 </a:t>
            </a:r>
            <a:r>
              <a:rPr lang="en-US" sz="2700" b="1" i="1" dirty="0">
                <a:solidFill>
                  <a:schemeClr val="bg2">
                    <a:lumMod val="50000"/>
                  </a:schemeClr>
                </a:solidFill>
              </a:rPr>
              <a:t>Take My yoke upon you and learn from Me, for I am gentle and lowly in heart, and you will find rest for your souls. </a:t>
            </a:r>
            <a:r>
              <a:rPr lang="en-US" sz="2700" b="1" i="1" baseline="30000" dirty="0">
                <a:solidFill>
                  <a:schemeClr val="bg2">
                    <a:lumMod val="50000"/>
                  </a:schemeClr>
                </a:solidFill>
              </a:rPr>
              <a:t>30 </a:t>
            </a:r>
            <a:r>
              <a:rPr lang="en-US" sz="2700" b="1" i="1" dirty="0">
                <a:solidFill>
                  <a:schemeClr val="bg2">
                    <a:lumMod val="50000"/>
                  </a:schemeClr>
                </a:solidFill>
              </a:rPr>
              <a:t>For My yoke is easy and My burden is light</a:t>
            </a: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.” </a:t>
            </a:r>
          </a:p>
          <a:p>
            <a:pPr marL="0" indent="0" algn="r">
              <a:buNone/>
            </a:pPr>
            <a:r>
              <a:rPr lang="en-US" sz="2300" dirty="0" smtClean="0">
                <a:solidFill>
                  <a:schemeClr val="bg2">
                    <a:lumMod val="50000"/>
                  </a:schemeClr>
                </a:solidFill>
              </a:rPr>
              <a:t>Matthew 11.28-30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25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613" y="4572000"/>
            <a:ext cx="6400800" cy="789093"/>
          </a:xfrm>
        </p:spPr>
        <p:txBody>
          <a:bodyPr/>
          <a:lstStyle/>
          <a:p>
            <a:r>
              <a:rPr lang="en-US" b="1" dirty="0" smtClean="0"/>
              <a:t>Gracious Love, Hard Truth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972" y="258184"/>
            <a:ext cx="7949901" cy="4206240"/>
          </a:xfrm>
        </p:spPr>
        <p:txBody>
          <a:bodyPr/>
          <a:lstStyle/>
          <a:p>
            <a:r>
              <a:rPr lang="en-US" sz="2500" dirty="0" smtClean="0">
                <a:solidFill>
                  <a:schemeClr val="bg2">
                    <a:lumMod val="50000"/>
                  </a:schemeClr>
                </a:solidFill>
              </a:rPr>
              <a:t>Definition of Jesus</a:t>
            </a:r>
          </a:p>
          <a:p>
            <a:pPr marL="0" indent="0">
              <a:buNone/>
            </a:pPr>
            <a:r>
              <a:rPr lang="en-US" sz="2200" b="1" i="1" dirty="0" smtClean="0">
                <a:solidFill>
                  <a:schemeClr val="bg2">
                    <a:lumMod val="50000"/>
                  </a:schemeClr>
                </a:solidFill>
              </a:rPr>
              <a:t>And </a:t>
            </a:r>
            <a:r>
              <a:rPr lang="en-US" sz="2200" b="1" i="1" dirty="0">
                <a:solidFill>
                  <a:schemeClr val="bg2">
                    <a:lumMod val="50000"/>
                  </a:schemeClr>
                </a:solidFill>
              </a:rPr>
              <a:t>all spoke well of him and marveled at the gracious words that were coming from his mouth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. (Luke 4.22)</a:t>
            </a:r>
          </a:p>
          <a:p>
            <a:pPr marL="0" indent="0">
              <a:buNone/>
            </a:pPr>
            <a:r>
              <a:rPr lang="en-US" sz="2200" b="1" i="1" dirty="0">
                <a:solidFill>
                  <a:schemeClr val="bg2">
                    <a:lumMod val="50000"/>
                  </a:schemeClr>
                </a:solidFill>
              </a:rPr>
              <a:t>And when Jesus finished these sayings, the crowds were astonished at his teaching, </a:t>
            </a:r>
            <a:r>
              <a:rPr lang="en-US" sz="2200" b="1" i="1" baseline="30000" dirty="0">
                <a:solidFill>
                  <a:schemeClr val="bg2">
                    <a:lumMod val="50000"/>
                  </a:schemeClr>
                </a:solidFill>
              </a:rPr>
              <a:t>29 </a:t>
            </a:r>
            <a:r>
              <a:rPr lang="en-US" sz="2200" b="1" i="1" dirty="0">
                <a:solidFill>
                  <a:schemeClr val="bg2">
                    <a:lumMod val="50000"/>
                  </a:schemeClr>
                </a:solidFill>
              </a:rPr>
              <a:t>for he was teaching them as one who had authority, and not as their scribes</a:t>
            </a:r>
            <a:r>
              <a:rPr lang="en-US" sz="2200" b="1" i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 (Matthew 7.28-29)</a:t>
            </a:r>
          </a:p>
          <a:p>
            <a:r>
              <a:rPr lang="en-US" sz="2500" dirty="0" smtClean="0">
                <a:solidFill>
                  <a:schemeClr val="bg2">
                    <a:lumMod val="50000"/>
                  </a:schemeClr>
                </a:solidFill>
              </a:rPr>
              <a:t>Definition of Jesus Followers</a:t>
            </a:r>
          </a:p>
          <a:p>
            <a:pPr marL="0" indent="0">
              <a:buNone/>
            </a:pPr>
            <a:r>
              <a:rPr lang="en-US" sz="2200" b="1" i="1" dirty="0" smtClean="0">
                <a:solidFill>
                  <a:schemeClr val="bg2">
                    <a:lumMod val="50000"/>
                  </a:schemeClr>
                </a:solidFill>
              </a:rPr>
              <a:t>Rather</a:t>
            </a:r>
            <a:r>
              <a:rPr lang="en-US" sz="2200" b="1" i="1" dirty="0">
                <a:solidFill>
                  <a:schemeClr val="bg2">
                    <a:lumMod val="50000"/>
                  </a:schemeClr>
                </a:solidFill>
              </a:rPr>
              <a:t>, speaking the truth in love, we are to grow up in every way into him who is the head, into Christ </a:t>
            </a:r>
            <a:r>
              <a:rPr lang="en-US" sz="2200" dirty="0">
                <a:solidFill>
                  <a:schemeClr val="bg2">
                    <a:lumMod val="50000"/>
                  </a:schemeClr>
                </a:solidFill>
              </a:rPr>
              <a:t>(Ephesians 4.15</a:t>
            </a:r>
            <a:r>
              <a:rPr lang="en-US" sz="22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sz="2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33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4507454"/>
            <a:ext cx="6400800" cy="713789"/>
          </a:xfrm>
        </p:spPr>
        <p:txBody>
          <a:bodyPr/>
          <a:lstStyle/>
          <a:p>
            <a:r>
              <a:rPr lang="en-US" b="1" dirty="0" smtClean="0"/>
              <a:t>Learning from the Teacher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8" y="398034"/>
            <a:ext cx="8082202" cy="41094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300" b="1" i="1" dirty="0">
                <a:solidFill>
                  <a:schemeClr val="bg2">
                    <a:lumMod val="50000"/>
                  </a:schemeClr>
                </a:solidFill>
              </a:rPr>
              <a:t>A disciple is not above his teacher, but everyone who is perfectly trained will be like his teacher</a:t>
            </a:r>
            <a:r>
              <a:rPr lang="en-US" sz="2300" b="1" i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n-US" sz="2300" i="1" dirty="0" smtClean="0">
                <a:solidFill>
                  <a:schemeClr val="bg2">
                    <a:lumMod val="50000"/>
                  </a:schemeClr>
                </a:solidFill>
              </a:rPr>
              <a:t>(Luke 6.40)</a:t>
            </a:r>
          </a:p>
          <a:p>
            <a:pPr marL="0" indent="0">
              <a:buNone/>
            </a:pPr>
            <a:r>
              <a:rPr lang="en-US" sz="2300" b="1" i="1" dirty="0">
                <a:solidFill>
                  <a:schemeClr val="bg2">
                    <a:lumMod val="50000"/>
                  </a:schemeClr>
                </a:solidFill>
              </a:rPr>
              <a:t>For to this you were called, because Christ also suffered for us</a:t>
            </a:r>
            <a:r>
              <a:rPr lang="en-US" sz="2300" b="1" i="1" dirty="0" smtClean="0">
                <a:solidFill>
                  <a:schemeClr val="bg2">
                    <a:lumMod val="50000"/>
                  </a:schemeClr>
                </a:solidFill>
              </a:rPr>
              <a:t>,</a:t>
            </a:r>
            <a:r>
              <a:rPr lang="en-US" sz="2300" b="1" i="1" dirty="0">
                <a:solidFill>
                  <a:schemeClr val="bg2">
                    <a:lumMod val="50000"/>
                  </a:schemeClr>
                </a:solidFill>
              </a:rPr>
              <a:t> leaving </a:t>
            </a:r>
            <a:r>
              <a:rPr lang="en-US" sz="2300" b="1" i="1" dirty="0" smtClean="0">
                <a:solidFill>
                  <a:schemeClr val="bg2">
                    <a:lumMod val="50000"/>
                  </a:schemeClr>
                </a:solidFill>
              </a:rPr>
              <a:t>us</a:t>
            </a:r>
            <a:r>
              <a:rPr lang="en-US" sz="2300" b="1" i="1" dirty="0">
                <a:solidFill>
                  <a:schemeClr val="bg2">
                    <a:lumMod val="50000"/>
                  </a:schemeClr>
                </a:solidFill>
              </a:rPr>
              <a:t> an example, that you should follow His </a:t>
            </a:r>
            <a:r>
              <a:rPr lang="en-US" sz="2300" b="1" i="1" dirty="0" smtClean="0">
                <a:solidFill>
                  <a:schemeClr val="bg2">
                    <a:lumMod val="50000"/>
                  </a:schemeClr>
                </a:solidFill>
              </a:rPr>
              <a:t>steps </a:t>
            </a:r>
            <a:r>
              <a:rPr lang="en-US" sz="2300" i="1" dirty="0" smtClean="0">
                <a:solidFill>
                  <a:schemeClr val="bg2">
                    <a:lumMod val="50000"/>
                  </a:schemeClr>
                </a:solidFill>
              </a:rPr>
              <a:t>(1 Peter 2.21)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Do I </a:t>
            </a:r>
            <a:r>
              <a:rPr lang="en-US" sz="2400" b="1" i="1" u="sng" dirty="0" smtClean="0">
                <a:solidFill>
                  <a:schemeClr val="bg2">
                    <a:lumMod val="50000"/>
                  </a:schemeClr>
                </a:solidFill>
              </a:rPr>
              <a:t>Submit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to his teaching—both confrontation and consolation?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Do I </a:t>
            </a:r>
            <a:r>
              <a:rPr lang="en-US" sz="2400" b="1" i="1" u="sng" dirty="0" smtClean="0">
                <a:solidFill>
                  <a:schemeClr val="bg2">
                    <a:lumMod val="50000"/>
                  </a:schemeClr>
                </a:solidFill>
              </a:rPr>
              <a:t>Share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his teaching—both confrontation and consolation?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055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358</TotalTime>
  <Words>201</Words>
  <Application>Microsoft Office PowerPoint</Application>
  <PresentationFormat>On-screen Show (16:10)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Slice</vt:lpstr>
      <vt:lpstr>Slide 1</vt:lpstr>
      <vt:lpstr>Confronting &amp; Consoling</vt:lpstr>
      <vt:lpstr>A Teacher of Opposites</vt:lpstr>
      <vt:lpstr>“Take Care How You Hear.”</vt:lpstr>
      <vt:lpstr>Confrontation that consoles</vt:lpstr>
      <vt:lpstr>Gracious Love, Hard Truth</vt:lpstr>
      <vt:lpstr>Learning from the Teacher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Confronting to Console</dc:title>
  <dc:creator>Owner</dc:creator>
  <cp:lastModifiedBy>Brad Beutjer</cp:lastModifiedBy>
  <cp:revision>26</cp:revision>
  <cp:lastPrinted>2014-03-16T20:05:54Z</cp:lastPrinted>
  <dcterms:created xsi:type="dcterms:W3CDTF">2014-03-15T15:22:15Z</dcterms:created>
  <dcterms:modified xsi:type="dcterms:W3CDTF">2014-03-16T21:48:16Z</dcterms:modified>
</cp:coreProperties>
</file>