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56" r:id="rId3"/>
    <p:sldId id="257" r:id="rId4"/>
    <p:sldId id="272" r:id="rId5"/>
    <p:sldId id="273" r:id="rId6"/>
    <p:sldId id="274" r:id="rId7"/>
    <p:sldId id="275" r:id="rId8"/>
    <p:sldId id="276" r:id="rId9"/>
    <p:sldId id="284" r:id="rId10"/>
    <p:sldId id="285" r:id="rId11"/>
    <p:sldId id="277" r:id="rId12"/>
    <p:sldId id="278" r:id="rId13"/>
    <p:sldId id="266" r:id="rId14"/>
    <p:sldId id="279" r:id="rId15"/>
    <p:sldId id="281" r:id="rId16"/>
    <p:sldId id="269" r:id="rId17"/>
    <p:sldId id="282" r:id="rId18"/>
    <p:sldId id="283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7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5715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984500"/>
            <a:ext cx="3962400" cy="17780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206500"/>
            <a:ext cx="3962400" cy="17780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9" y="5355168"/>
            <a:ext cx="2819399" cy="105833"/>
          </a:xfrm>
        </p:spPr>
        <p:txBody>
          <a:bodyPr/>
          <a:lstStyle/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5334000"/>
            <a:ext cx="457200" cy="127000"/>
          </a:xfrm>
        </p:spPr>
        <p:txBody>
          <a:bodyPr/>
          <a:lstStyle>
            <a:lvl1pPr algn="r">
              <a:defRPr/>
            </a:lvl1pPr>
          </a:lstStyle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1" y="5246873"/>
            <a:ext cx="2820987" cy="127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3657600" cy="47624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5715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9" y="5355168"/>
            <a:ext cx="2819399" cy="105833"/>
          </a:xfrm>
        </p:spPr>
        <p:txBody>
          <a:bodyPr/>
          <a:lstStyle/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5334000"/>
            <a:ext cx="533400" cy="127000"/>
          </a:xfrm>
        </p:spPr>
        <p:txBody>
          <a:bodyPr/>
          <a:lstStyle/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1" y="5246873"/>
            <a:ext cx="2820987" cy="1270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200400" cy="14605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1" y="2981853"/>
            <a:ext cx="3200645" cy="1216473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57500"/>
            <a:ext cx="3124200" cy="22225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81000"/>
            <a:ext cx="3124200" cy="22225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381001"/>
            <a:ext cx="2819400" cy="47624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9365"/>
            <a:ext cx="3581400" cy="342635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62740"/>
            <a:ext cx="3581400" cy="210426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2857500"/>
            <a:ext cx="3581400" cy="342635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200135"/>
            <a:ext cx="3581400" cy="20959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381001"/>
            <a:ext cx="2819400" cy="47624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381000"/>
            <a:ext cx="3962400" cy="476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397001"/>
            <a:ext cx="2514600" cy="1562364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97000"/>
            <a:ext cx="4700016" cy="29210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960310"/>
            <a:ext cx="2209800" cy="1357690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1" y="1397000"/>
            <a:ext cx="4696967" cy="2921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397000"/>
            <a:ext cx="2514600" cy="1563310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960310"/>
            <a:ext cx="2209800" cy="1357690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4" y="0"/>
            <a:ext cx="320307" cy="5715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381000"/>
            <a:ext cx="2819400" cy="476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81001"/>
            <a:ext cx="3657600" cy="47624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5334000"/>
            <a:ext cx="533400" cy="127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AFCDA5-AF57-4C94-B0F5-56886310D8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2" y="5355168"/>
            <a:ext cx="2819399" cy="105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8E10CC-A683-44FD-9A60-D936980EC32F}" type="datetimeFigureOut">
              <a:rPr lang="en-US" smtClean="0"/>
              <a:pPr/>
              <a:t>12/29/2013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4" y="5246873"/>
            <a:ext cx="2820987" cy="1270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19400" y="254001"/>
            <a:ext cx="3657600" cy="4762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Hymn No. 226</a:t>
            </a:r>
          </a:p>
          <a:p>
            <a:pPr marL="0" indent="0" algn="ctr">
              <a:buNone/>
            </a:pPr>
            <a:r>
              <a:rPr lang="en-US" sz="4000" b="1" dirty="0" smtClean="0"/>
              <a:t>Stanzas 1,2,3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0734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15:16-20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Hymn # 484 Stanzas 1,3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3984540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15:21-33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Hymn # 12 Stanzas 1,2,3,4,5      (No Chorus)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7508129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15:34-39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Supplement    # 47                Stanzas 1,2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861706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06500"/>
            <a:ext cx="4876800" cy="1778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The Lord’s Supper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944251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15:40-47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Supplement    # 47                Stanza 3 Only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331921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16:1-13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Hymn  # 97                Stanzas 1,3,4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997721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206500"/>
            <a:ext cx="4876800" cy="17780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Contributions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1281557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16:14-16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Hymn  # 739 Stanzas 1,2,3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035090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102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13000"/>
            <a:ext cx="5791200" cy="17145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“Now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first </a:t>
            </a:r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week, when the disciples came together to break bread, Paul, ready to depart the next day, spoke to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them.”             				      (Acts 30:7)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814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14:17-26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Hymn # 688 Stanza 1,2,3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1024682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14:32-42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Hymn # 452 Stanza 1,3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81120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14:43-50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Hymn # 621 Stanza 1,2  (Then Chorus)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4115085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14:53-65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Hymn # 499 Stanza 3 Only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2228229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15:1-15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Hymn # 312 Stanza 1 Only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9791801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Mark 15:16-20</a:t>
            </a:r>
            <a:endParaRPr lang="en-US" sz="4000" b="1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48200" y="381000"/>
            <a:ext cx="3276600" cy="47625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Hymn # 484 Stanzas 1,3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5598566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571500"/>
            <a:ext cx="6553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purple robe, a crown of thorn,                         	A reed in His right hand;</a:t>
            </a:r>
          </a:p>
          <a:p>
            <a:r>
              <a:rPr lang="en-US" sz="3200" dirty="0" smtClean="0"/>
              <a:t>Before the soldiers spite and scorn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I see my Savior stand.</a:t>
            </a:r>
          </a:p>
          <a:p>
            <a:r>
              <a:rPr lang="en-US" sz="3200" dirty="0" smtClean="0"/>
              <a:t>He bears between the Roman guard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The weight of all our woe.</a:t>
            </a:r>
          </a:p>
          <a:p>
            <a:r>
              <a:rPr lang="en-US" sz="3200" dirty="0" smtClean="0"/>
              <a:t>A stumbling figure bowed and scarred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I see my savior go. </a:t>
            </a:r>
          </a:p>
          <a:p>
            <a:pPr algn="r"/>
            <a:r>
              <a:rPr lang="en-US" sz="2000" dirty="0" smtClean="0"/>
              <a:t>- Timothy Dudley-Smith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9939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208</TotalTime>
  <Words>146</Words>
  <Application>Microsoft Office PowerPoint</Application>
  <PresentationFormat>On-screen Show (16:10)</PresentationFormat>
  <Paragraphs>37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Composite</vt:lpstr>
      <vt:lpstr>Slide 1</vt:lpstr>
      <vt:lpstr>“Now on the first day of the week, when the disciples came together to break bread, Paul, ready to depart the next day, spoke to them.”                       (Acts 30:7)</vt:lpstr>
      <vt:lpstr>Hymn # 688 Stanza 1,2,3</vt:lpstr>
      <vt:lpstr>Hymn # 452 Stanza 1,3</vt:lpstr>
      <vt:lpstr>Hymn # 621 Stanza 1,2  (Then Chorus)</vt:lpstr>
      <vt:lpstr>Hymn # 499 Stanza 3 Only</vt:lpstr>
      <vt:lpstr>Hymn # 312 Stanza 1 Only</vt:lpstr>
      <vt:lpstr>Hymn # 484 Stanzas 1,3</vt:lpstr>
      <vt:lpstr>Slide 9</vt:lpstr>
      <vt:lpstr>Hymn # 484 Stanzas 1,3</vt:lpstr>
      <vt:lpstr>Hymn # 12 Stanzas 1,2,3,4,5      (No Chorus)</vt:lpstr>
      <vt:lpstr>Supplement    # 47                Stanzas 1,2</vt:lpstr>
      <vt:lpstr>The Lord’s Supper</vt:lpstr>
      <vt:lpstr>Supplement    # 47                Stanza 3 Only</vt:lpstr>
      <vt:lpstr>Hymn  # 97                Stanzas 1,3,4</vt:lpstr>
      <vt:lpstr>Contributions</vt:lpstr>
      <vt:lpstr>Hymn  # 739 Stanzas 1,2,3</vt:lpstr>
      <vt:lpstr>Slide 18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Lord’s Supper</dc:title>
  <dc:creator>Sewell</dc:creator>
  <cp:lastModifiedBy>Brad Beutjer</cp:lastModifiedBy>
  <cp:revision>25</cp:revision>
  <dcterms:created xsi:type="dcterms:W3CDTF">2013-12-27T13:20:18Z</dcterms:created>
  <dcterms:modified xsi:type="dcterms:W3CDTF">2013-12-29T13:53:00Z</dcterms:modified>
</cp:coreProperties>
</file>