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4" r:id="rId10"/>
    <p:sldId id="266" r:id="rId11"/>
    <p:sldId id="265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B3167-E63E-475A-A23E-3414CD200DA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3B21-C2EB-4DE6-BE7D-59493E03A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8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03B21-C2EB-4DE6-BE7D-59493E03AD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6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3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DAF8-6A58-45CE-8977-7C3E95BDAD3A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E4B1-B16A-4EBD-938B-18D67AD1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1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witnessing a general revolt against tradition.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409700"/>
            <a:ext cx="4191000" cy="4127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If it is “from heaven” it is a tradition that must be followed.</a:t>
            </a:r>
          </a:p>
          <a:p>
            <a:pPr marL="0" indent="0" algn="ctr">
              <a:buNone/>
            </a:pPr>
            <a:r>
              <a:rPr lang="en-US" sz="3200" dirty="0" smtClean="0"/>
              <a:t>(Matt. 7:21)</a:t>
            </a:r>
          </a:p>
          <a:p>
            <a:pPr marL="0" indent="0" algn="ctr">
              <a:buNone/>
            </a:pPr>
            <a:r>
              <a:rPr lang="en-US" sz="3200" dirty="0" smtClean="0"/>
              <a:t>(2 Thess. 2:15)</a:t>
            </a:r>
          </a:p>
          <a:p>
            <a:pPr marL="0" indent="0" algn="ctr">
              <a:buNone/>
            </a:pPr>
            <a:r>
              <a:rPr lang="en-US" sz="3200" dirty="0" smtClean="0"/>
              <a:t>(Colossians 3:17)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409700"/>
            <a:ext cx="4038600" cy="236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If it is from men, it must be avoided.</a:t>
            </a:r>
          </a:p>
          <a:p>
            <a:pPr marL="0" indent="0" algn="ctr">
              <a:buNone/>
            </a:pPr>
            <a:r>
              <a:rPr lang="en-US" sz="3200" dirty="0" smtClean="0"/>
              <a:t>(Matt. 15:8-9)</a:t>
            </a:r>
          </a:p>
          <a:p>
            <a:pPr marL="0" indent="0" algn="ctr">
              <a:buNone/>
            </a:pPr>
            <a:r>
              <a:rPr lang="en-US" sz="3200" dirty="0"/>
              <a:t>(2 John 9</a:t>
            </a:r>
            <a:r>
              <a:rPr lang="en-US" sz="320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Is it                                                                                                                                     </a:t>
            </a:r>
            <a:r>
              <a:rPr lang="en-US" sz="4900" b="1" dirty="0" smtClean="0"/>
              <a:t>“From </a:t>
            </a:r>
            <a:r>
              <a:rPr lang="en-US" sz="4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n-US" sz="4800" dirty="0" smtClean="0"/>
              <a:t>    or    </a:t>
            </a:r>
            <a:r>
              <a:rPr lang="en-US" sz="4900" b="1" dirty="0" smtClean="0"/>
              <a:t>From </a:t>
            </a:r>
            <a:r>
              <a:rPr lang="en-US" sz="4900" b="1" dirty="0" smtClean="0">
                <a:solidFill>
                  <a:srgbClr val="FFFF00"/>
                </a:solidFill>
              </a:rPr>
              <a:t>Men</a:t>
            </a:r>
            <a:r>
              <a:rPr lang="en-US" sz="4900" b="1" dirty="0" smtClean="0"/>
              <a:t>?”</a:t>
            </a:r>
            <a:endParaRPr lang="en-US" sz="4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21775"/>
            <a:ext cx="4038600" cy="175432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If </a:t>
            </a:r>
            <a:r>
              <a:rPr lang="en-US" sz="3600" dirty="0"/>
              <a:t>we go this route, we are no longer a           </a:t>
            </a:r>
            <a:r>
              <a:rPr lang="en-US" sz="3600" b="1" dirty="0"/>
              <a:t>church of </a:t>
            </a: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sz="3600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16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409700"/>
            <a:ext cx="4191000" cy="4127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If it is “from heaven” it is a tradition that must be followed.</a:t>
            </a:r>
          </a:p>
          <a:p>
            <a:pPr marL="0" indent="0" algn="ctr">
              <a:buNone/>
            </a:pPr>
            <a:r>
              <a:rPr lang="en-US" sz="3200" dirty="0" smtClean="0"/>
              <a:t>(Matt. 7:21)</a:t>
            </a:r>
          </a:p>
          <a:p>
            <a:pPr marL="0" indent="0" algn="ctr">
              <a:buNone/>
            </a:pPr>
            <a:r>
              <a:rPr lang="en-US" sz="3200" dirty="0" smtClean="0"/>
              <a:t>(2 Thess. 2:15)</a:t>
            </a:r>
          </a:p>
          <a:p>
            <a:pPr marL="0" indent="0" algn="ctr">
              <a:buNone/>
            </a:pPr>
            <a:r>
              <a:rPr lang="en-US" sz="3200" dirty="0" smtClean="0"/>
              <a:t>(Colossians 3:17)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409700"/>
            <a:ext cx="4038600" cy="236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If it is from men, it must be avoided.</a:t>
            </a:r>
          </a:p>
          <a:p>
            <a:pPr marL="0" indent="0" algn="ctr">
              <a:buNone/>
            </a:pPr>
            <a:r>
              <a:rPr lang="en-US" sz="3200" dirty="0" smtClean="0"/>
              <a:t>(Matt. 15:8-9)</a:t>
            </a:r>
          </a:p>
          <a:p>
            <a:pPr marL="0" indent="0" algn="ctr">
              <a:buNone/>
            </a:pPr>
            <a:r>
              <a:rPr lang="en-US" sz="3200" dirty="0"/>
              <a:t>(2 John 9</a:t>
            </a:r>
            <a:r>
              <a:rPr lang="en-US" sz="320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Is it                                                                                                                                     </a:t>
            </a:r>
            <a:r>
              <a:rPr lang="en-US" sz="4900" b="1" dirty="0" smtClean="0"/>
              <a:t>“From Heaven</a:t>
            </a:r>
            <a:r>
              <a:rPr lang="en-US" sz="4800" dirty="0" smtClean="0"/>
              <a:t>    or    </a:t>
            </a:r>
            <a:r>
              <a:rPr lang="en-US" sz="4900" b="1" dirty="0" smtClean="0"/>
              <a:t>From Men?”</a:t>
            </a:r>
            <a:endParaRPr lang="en-US" sz="4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721775"/>
            <a:ext cx="4038600" cy="129266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900" dirty="0" smtClean="0"/>
              <a:t>We have become a           </a:t>
            </a:r>
            <a:r>
              <a:rPr lang="en-US" sz="3900" b="1" dirty="0" smtClean="0"/>
              <a:t>Church </a:t>
            </a:r>
            <a:r>
              <a:rPr lang="en-US" sz="3900" b="1" dirty="0"/>
              <a:t>of </a:t>
            </a:r>
            <a:r>
              <a:rPr lang="en-US" sz="39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3900" b="1" dirty="0" smtClean="0"/>
              <a:t>!</a:t>
            </a:r>
            <a:endParaRPr lang="en-US" sz="3900" b="1" dirty="0"/>
          </a:p>
        </p:txBody>
      </p:sp>
    </p:spTree>
    <p:extLst>
      <p:ext uri="{BB962C8B-B14F-4D97-AF65-F5344CB8AC3E}">
        <p14:creationId xmlns:p14="http://schemas.microsoft.com/office/powerpoint/2010/main" val="60661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73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things we practice are said to be merely “Church of Christ tradition.”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4127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Believers Baptism</a:t>
            </a:r>
          </a:p>
          <a:p>
            <a:r>
              <a:rPr lang="en-US" b="1" dirty="0" smtClean="0"/>
              <a:t>Baptism for Rem. of Sins</a:t>
            </a:r>
          </a:p>
          <a:p>
            <a:r>
              <a:rPr lang="en-US" b="1" dirty="0" smtClean="0"/>
              <a:t>A cappella Singing </a:t>
            </a:r>
          </a:p>
          <a:p>
            <a:r>
              <a:rPr lang="en-US" b="1" dirty="0" smtClean="0"/>
              <a:t>Weekly Lord’s Supper</a:t>
            </a:r>
          </a:p>
          <a:p>
            <a:r>
              <a:rPr lang="en-US" b="1" dirty="0" smtClean="0"/>
              <a:t>Independent churches</a:t>
            </a:r>
          </a:p>
          <a:p>
            <a:r>
              <a:rPr lang="en-US" b="1" dirty="0" smtClean="0"/>
              <a:t>Elders and Deacons</a:t>
            </a:r>
          </a:p>
          <a:p>
            <a:r>
              <a:rPr lang="en-US" b="1" dirty="0" smtClean="0"/>
              <a:t>Spiritual Mission</a:t>
            </a:r>
          </a:p>
          <a:p>
            <a:r>
              <a:rPr lang="en-US" b="1" dirty="0" smtClean="0"/>
              <a:t>Group vs. Individual </a:t>
            </a:r>
            <a:r>
              <a:rPr lang="en-US" b="1" dirty="0" err="1" smtClean="0"/>
              <a:t>responsibilties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0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7700"/>
            <a:ext cx="7772400" cy="1225021"/>
          </a:xfrm>
        </p:spPr>
        <p:txBody>
          <a:bodyPr/>
          <a:lstStyle/>
          <a:p>
            <a:r>
              <a:rPr lang="en-US" b="1" dirty="0" smtClean="0"/>
              <a:t>These are Traditions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66900"/>
            <a:ext cx="6400800" cy="14605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They are the result of another tradition:</a:t>
            </a: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3238500"/>
            <a:ext cx="68580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About any proposal we ask:         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it from Heaven or from Men?” 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45339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Matthew 21:23-27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151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4127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Believers Baptism</a:t>
            </a:r>
          </a:p>
          <a:p>
            <a:r>
              <a:rPr lang="en-US" b="1" dirty="0" smtClean="0"/>
              <a:t>Baptism for Rem. of Sins</a:t>
            </a:r>
          </a:p>
          <a:p>
            <a:r>
              <a:rPr lang="en-US" b="1" dirty="0" smtClean="0"/>
              <a:t>A cappella Singing </a:t>
            </a:r>
          </a:p>
          <a:p>
            <a:r>
              <a:rPr lang="en-US" b="1" dirty="0" smtClean="0"/>
              <a:t>Weekly Lord’s Supper</a:t>
            </a:r>
          </a:p>
          <a:p>
            <a:r>
              <a:rPr lang="en-US" b="1" dirty="0" smtClean="0"/>
              <a:t>Independent churches</a:t>
            </a:r>
          </a:p>
          <a:p>
            <a:r>
              <a:rPr lang="en-US" b="1" dirty="0" smtClean="0"/>
              <a:t>Elders and Deacons</a:t>
            </a:r>
          </a:p>
          <a:p>
            <a:r>
              <a:rPr lang="en-US" b="1" dirty="0" smtClean="0"/>
              <a:t>Spiritual Mission</a:t>
            </a:r>
          </a:p>
          <a:p>
            <a:r>
              <a:rPr lang="en-US" b="1" dirty="0" smtClean="0"/>
              <a:t>Group vs. Individual </a:t>
            </a:r>
            <a:r>
              <a:rPr lang="en-US" b="1" dirty="0" err="1" smtClean="0"/>
              <a:t>responsibilties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Mark 15:15-16</a:t>
            </a:r>
          </a:p>
          <a:p>
            <a:r>
              <a:rPr lang="en-US" b="1" dirty="0" smtClean="0"/>
              <a:t>Acts 2:38</a:t>
            </a:r>
          </a:p>
          <a:p>
            <a:r>
              <a:rPr lang="en-US" b="1" dirty="0" smtClean="0"/>
              <a:t>Ephesians 5:19</a:t>
            </a:r>
          </a:p>
          <a:p>
            <a:r>
              <a:rPr lang="en-US" b="1" dirty="0" smtClean="0"/>
              <a:t>Acts 20:7</a:t>
            </a:r>
          </a:p>
          <a:p>
            <a:r>
              <a:rPr lang="en-US" b="1" dirty="0" smtClean="0"/>
              <a:t>Revelation 1:</a:t>
            </a:r>
          </a:p>
          <a:p>
            <a:r>
              <a:rPr lang="en-US" b="1" dirty="0" smtClean="0"/>
              <a:t>Philippians 1:1</a:t>
            </a:r>
          </a:p>
          <a:p>
            <a:r>
              <a:rPr lang="en-US" b="1" dirty="0" smtClean="0"/>
              <a:t>Eph. 4:11-12, 1 Tim. 3:15</a:t>
            </a:r>
            <a:endParaRPr lang="en-US" b="1" dirty="0" smtClean="0"/>
          </a:p>
          <a:p>
            <a:r>
              <a:rPr lang="en-US" b="1" dirty="0" smtClean="0"/>
              <a:t>1 Timothy 5:16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We Believe these Practices                     Are from Heaven.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134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4127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Believers Baptism</a:t>
            </a:r>
          </a:p>
          <a:p>
            <a:r>
              <a:rPr lang="en-US" b="1" dirty="0" smtClean="0"/>
              <a:t>Baptism for Rem. of Sins</a:t>
            </a:r>
          </a:p>
          <a:p>
            <a:r>
              <a:rPr lang="en-US" b="1" dirty="0" smtClean="0"/>
              <a:t>A cappella Singing </a:t>
            </a:r>
          </a:p>
          <a:p>
            <a:r>
              <a:rPr lang="en-US" b="1" dirty="0" smtClean="0"/>
              <a:t>Weekly Lord’s Supper</a:t>
            </a:r>
          </a:p>
          <a:p>
            <a:r>
              <a:rPr lang="en-US" b="1" dirty="0" smtClean="0"/>
              <a:t>Independent churches</a:t>
            </a:r>
          </a:p>
          <a:p>
            <a:r>
              <a:rPr lang="en-US" b="1" dirty="0" smtClean="0"/>
              <a:t>Elders and Deacons</a:t>
            </a:r>
          </a:p>
          <a:p>
            <a:r>
              <a:rPr lang="en-US" b="1" dirty="0" smtClean="0"/>
              <a:t>Spiritual Mission</a:t>
            </a:r>
          </a:p>
          <a:p>
            <a:r>
              <a:rPr lang="en-US" b="1" dirty="0" smtClean="0"/>
              <a:t>Group vs. Individual </a:t>
            </a:r>
            <a:r>
              <a:rPr lang="en-US" b="1" dirty="0" err="1" smtClean="0"/>
              <a:t>responsibilties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333500"/>
            <a:ext cx="4495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Infant baptism</a:t>
            </a:r>
          </a:p>
          <a:p>
            <a:r>
              <a:rPr lang="en-US" b="1" dirty="0" smtClean="0"/>
              <a:t>Baptism </a:t>
            </a:r>
            <a:r>
              <a:rPr lang="en-US" b="1" dirty="0" smtClean="0"/>
              <a:t>merely a sign</a:t>
            </a:r>
            <a:endParaRPr lang="en-US" b="1" dirty="0" smtClean="0"/>
          </a:p>
          <a:p>
            <a:r>
              <a:rPr lang="en-US" b="1" dirty="0" smtClean="0"/>
              <a:t>Instrumental Music</a:t>
            </a:r>
          </a:p>
          <a:p>
            <a:r>
              <a:rPr lang="en-US" b="1" dirty="0" smtClean="0"/>
              <a:t>Monthly, Annual</a:t>
            </a:r>
          </a:p>
          <a:p>
            <a:r>
              <a:rPr lang="en-US" b="1" dirty="0" smtClean="0"/>
              <a:t>Denominational Org.</a:t>
            </a:r>
          </a:p>
          <a:p>
            <a:r>
              <a:rPr lang="en-US" b="1" dirty="0" smtClean="0"/>
              <a:t>Other offices</a:t>
            </a:r>
          </a:p>
          <a:p>
            <a:r>
              <a:rPr lang="en-US" b="1" dirty="0" smtClean="0"/>
              <a:t>General Social Welfare</a:t>
            </a:r>
          </a:p>
          <a:p>
            <a:r>
              <a:rPr lang="en-US" b="1" dirty="0" smtClean="0"/>
              <a:t>“Anything individuals can do the church can do.”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Is it                                                                                                                                     </a:t>
            </a:r>
            <a:r>
              <a:rPr lang="en-US" sz="4900" b="1" dirty="0" smtClean="0"/>
              <a:t>“From </a:t>
            </a:r>
            <a:r>
              <a:rPr lang="en-US" sz="4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n-US" sz="4800" dirty="0" smtClean="0"/>
              <a:t>    or    </a:t>
            </a:r>
            <a:r>
              <a:rPr lang="en-US" sz="4900" b="1" dirty="0" smtClean="0"/>
              <a:t>From </a:t>
            </a:r>
            <a:r>
              <a:rPr lang="en-US" sz="4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4900" b="1" dirty="0" smtClean="0"/>
              <a:t>?”</a:t>
            </a:r>
            <a:endParaRPr lang="en-US" sz="4900" b="1" dirty="0"/>
          </a:p>
        </p:txBody>
      </p:sp>
    </p:spTree>
    <p:extLst>
      <p:ext uri="{BB962C8B-B14F-4D97-AF65-F5344CB8AC3E}">
        <p14:creationId xmlns:p14="http://schemas.microsoft.com/office/powerpoint/2010/main" val="35552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573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churches of Christ the only ones who have discovered this?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781300"/>
            <a:ext cx="6400800" cy="14605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They are not!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6957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As a rule, when people decide to follow the scriptures alone, they come to these same conclusions.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2356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4127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Believers Baptism</a:t>
            </a:r>
          </a:p>
          <a:p>
            <a:r>
              <a:rPr lang="en-US" b="1" dirty="0" smtClean="0"/>
              <a:t>Baptism for Rem. of Sins</a:t>
            </a:r>
          </a:p>
          <a:p>
            <a:r>
              <a:rPr lang="en-US" b="1" dirty="0" smtClean="0"/>
              <a:t>A cappella Singing </a:t>
            </a:r>
          </a:p>
          <a:p>
            <a:r>
              <a:rPr lang="en-US" b="1" dirty="0" smtClean="0"/>
              <a:t>Weekly Lord’s Supper</a:t>
            </a:r>
          </a:p>
          <a:p>
            <a:r>
              <a:rPr lang="en-US" b="1" dirty="0" smtClean="0"/>
              <a:t>Independent churches</a:t>
            </a:r>
          </a:p>
          <a:p>
            <a:r>
              <a:rPr lang="en-US" b="1" dirty="0" smtClean="0"/>
              <a:t>Elders and Deacons</a:t>
            </a:r>
          </a:p>
          <a:p>
            <a:r>
              <a:rPr lang="en-US" b="1" dirty="0" smtClean="0"/>
              <a:t>Spiritual Mission</a:t>
            </a:r>
          </a:p>
          <a:p>
            <a:r>
              <a:rPr lang="en-US" b="1" dirty="0" smtClean="0"/>
              <a:t>Group vs. Individual </a:t>
            </a:r>
            <a:r>
              <a:rPr lang="en-US" b="1" dirty="0" err="1" smtClean="0"/>
              <a:t>responsibilties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333500"/>
            <a:ext cx="4648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Adoniram</a:t>
            </a:r>
            <a:r>
              <a:rPr lang="en-US" dirty="0" smtClean="0"/>
              <a:t> &amp; Ann Judson</a:t>
            </a:r>
          </a:p>
          <a:p>
            <a:r>
              <a:rPr lang="en-US" dirty="0" smtClean="0"/>
              <a:t>English Evangelicals</a:t>
            </a:r>
          </a:p>
          <a:p>
            <a:r>
              <a:rPr lang="en-US" dirty="0" smtClean="0"/>
              <a:t>John Price</a:t>
            </a:r>
          </a:p>
          <a:p>
            <a:r>
              <a:rPr lang="en-US" dirty="0" smtClean="0"/>
              <a:t>Neighboring Church</a:t>
            </a:r>
          </a:p>
          <a:p>
            <a:r>
              <a:rPr lang="en-US" dirty="0" smtClean="0"/>
              <a:t>I.S.B.E.</a:t>
            </a:r>
          </a:p>
          <a:p>
            <a:r>
              <a:rPr lang="en-US" dirty="0" smtClean="0"/>
              <a:t>I.S.B.E.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DeYoung</a:t>
            </a:r>
            <a:r>
              <a:rPr lang="en-US" dirty="0" smtClean="0"/>
              <a:t> &amp; Greg Gilbert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DeYoung</a:t>
            </a:r>
            <a:r>
              <a:rPr lang="en-US" dirty="0" smtClean="0"/>
              <a:t> &amp; Greg Gilbert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>Is it                                                                                                                                     </a:t>
            </a:r>
            <a:r>
              <a:rPr lang="en-US" sz="4900" b="1" dirty="0" smtClean="0"/>
              <a:t>“From </a:t>
            </a:r>
            <a:r>
              <a:rPr lang="en-US" sz="4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endParaRPr lang="en-US" sz="4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68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95423"/>
            <a:ext cx="7772400" cy="25812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While some are coming to agree that what we are teaching and practicing is from Heaven, some “Churches of Christ” are abandoning old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4127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Believers Baptism</a:t>
            </a:r>
          </a:p>
          <a:p>
            <a:r>
              <a:rPr lang="en-US" b="1" dirty="0" smtClean="0"/>
              <a:t>Baptism for Rem. of Sins</a:t>
            </a:r>
          </a:p>
          <a:p>
            <a:r>
              <a:rPr lang="en-US" b="1" dirty="0" smtClean="0"/>
              <a:t>A cappella Singing </a:t>
            </a:r>
          </a:p>
          <a:p>
            <a:r>
              <a:rPr lang="en-US" b="1" dirty="0" smtClean="0"/>
              <a:t>Weekly Lord’s Supper</a:t>
            </a:r>
          </a:p>
          <a:p>
            <a:r>
              <a:rPr lang="en-US" b="1" dirty="0" smtClean="0"/>
              <a:t>Independent churches</a:t>
            </a:r>
          </a:p>
          <a:p>
            <a:r>
              <a:rPr lang="en-US" b="1" dirty="0" smtClean="0"/>
              <a:t>Elders and Deacons</a:t>
            </a:r>
          </a:p>
          <a:p>
            <a:r>
              <a:rPr lang="en-US" b="1" dirty="0" smtClean="0"/>
              <a:t>Spiritual Mission</a:t>
            </a:r>
          </a:p>
          <a:p>
            <a:r>
              <a:rPr lang="en-US" b="1" dirty="0" smtClean="0"/>
              <a:t>Group vs. Individual </a:t>
            </a:r>
            <a:r>
              <a:rPr lang="en-US" b="1" dirty="0" err="1" smtClean="0"/>
              <a:t>responsibilties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Is it                                                                                                                                     </a:t>
            </a:r>
            <a:r>
              <a:rPr lang="en-US" sz="4900" b="1" dirty="0" smtClean="0"/>
              <a:t>“From </a:t>
            </a:r>
            <a:r>
              <a:rPr lang="en-US" sz="4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n-US" sz="4800" dirty="0" smtClean="0"/>
              <a:t>    or    </a:t>
            </a:r>
            <a:r>
              <a:rPr lang="en-US" sz="4900" b="1" dirty="0" smtClean="0"/>
              <a:t>From </a:t>
            </a:r>
            <a:r>
              <a:rPr lang="en-US" sz="4900" b="1" dirty="0" smtClean="0">
                <a:solidFill>
                  <a:srgbClr val="FFFF00"/>
                </a:solidFill>
              </a:rPr>
              <a:t>Men</a:t>
            </a:r>
            <a:r>
              <a:rPr lang="en-US" sz="4900" b="1" dirty="0" smtClean="0"/>
              <a:t>?”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Instrumental Music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416215"/>
            <a:ext cx="251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86000" y="1333500"/>
            <a:ext cx="13716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8200" y="1485900"/>
            <a:ext cx="2590800" cy="3505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1638300"/>
            <a:ext cx="2667000" cy="3352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876300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19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503</Words>
  <Application>Microsoft Office PowerPoint</Application>
  <PresentationFormat>On-screen Show (16:10)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 are witnessing a general revolt against tradition. </vt:lpstr>
      <vt:lpstr>Many things we practice are said to be merely “Church of Christ tradition.”</vt:lpstr>
      <vt:lpstr>These are Traditions </vt:lpstr>
      <vt:lpstr>We Believe these Practices                     Are from Heaven.</vt:lpstr>
      <vt:lpstr>Is it                                                                                                                                     “From Heaven    or    From Men?”</vt:lpstr>
      <vt:lpstr>Why are churches of Christ the only ones who have discovered this?</vt:lpstr>
      <vt:lpstr>Is it                                                                                                                                     “From Heaven</vt:lpstr>
      <vt:lpstr>While some are coming to agree that what we are teaching and practicing is from Heaven, some “Churches of Christ” are abandoning old practices.</vt:lpstr>
      <vt:lpstr>Is it                                                                                                                                     “From Heaven    or    From Men?”</vt:lpstr>
      <vt:lpstr>Is it                                                                                                                                     “From Heaven    or    From Men?”</vt:lpstr>
      <vt:lpstr>Is it                                                                                                                                     “From Heaven    or    From Men?”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witnessing a general revolt against tradition.</dc:title>
  <dc:creator>Sewell</dc:creator>
  <cp:lastModifiedBy>Sewell</cp:lastModifiedBy>
  <cp:revision>15</cp:revision>
  <dcterms:created xsi:type="dcterms:W3CDTF">2014-01-11T22:05:21Z</dcterms:created>
  <dcterms:modified xsi:type="dcterms:W3CDTF">2014-01-12T22:03:37Z</dcterms:modified>
</cp:coreProperties>
</file>