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840" r:id="rId1"/>
  </p:sldMasterIdLst>
  <p:sldIdLst>
    <p:sldId id="256" r:id="rId2"/>
    <p:sldId id="270" r:id="rId3"/>
    <p:sldId id="259" r:id="rId4"/>
    <p:sldId id="271" r:id="rId5"/>
    <p:sldId id="268" r:id="rId6"/>
    <p:sldId id="272" r:id="rId7"/>
    <p:sldId id="267" r:id="rId8"/>
    <p:sldId id="273" r:id="rId9"/>
  </p:sldIdLst>
  <p:sldSz cx="12192000" cy="6858000"/>
  <p:notesSz cx="6858000" cy="9144000"/>
  <p:embeddedFontLst>
    <p:embeddedFont>
      <p:font typeface="Arial Black" pitchFamily="34" charset="0"/>
      <p:bold r:id="rId10"/>
    </p:embeddedFont>
    <p:embeddedFont>
      <p:font typeface="Bookman Old Style" pitchFamily="18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7" autoAdjust="0"/>
    <p:restoredTop sz="94660"/>
  </p:normalViewPr>
  <p:slideViewPr>
    <p:cSldViewPr snapToGrid="0">
      <p:cViewPr varScale="1">
        <p:scale>
          <a:sx n="59" d="100"/>
          <a:sy n="59" d="100"/>
        </p:scale>
        <p:origin x="-78" y="-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pPr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pPr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pPr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pPr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pPr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pPr/>
              <a:t>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pPr/>
              <a:t>1/11/2015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pPr/>
              <a:t>1/11/2015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pPr/>
              <a:t>1/11/2015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pPr/>
              <a:t>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pPr/>
              <a:t>1/11/2015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pPr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800" dirty="0" smtClean="0"/>
              <a:t>Rebellion, Religion and the Love of the Father</a:t>
            </a:r>
            <a:endParaRPr lang="en-US" sz="5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4626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800" dirty="0" smtClean="0"/>
              <a:t>The Younger Brother: </a:t>
            </a: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4000" dirty="0" smtClean="0"/>
              <a:t>A Rebellious Life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7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Profile of the Prodigal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500" b="1" dirty="0" smtClean="0">
                <a:latin typeface="Bookman Old Style" panose="02050604050505020204" pitchFamily="18" charset="0"/>
              </a:rPr>
              <a:t>Prodigals worship riches, pleasure and experience.</a:t>
            </a:r>
          </a:p>
          <a:p>
            <a:pPr>
              <a:lnSpc>
                <a:spcPct val="200000"/>
              </a:lnSpc>
            </a:pPr>
            <a:r>
              <a:rPr lang="en-US" sz="2500" b="1" dirty="0" smtClean="0">
                <a:latin typeface="Bookman Old Style" panose="02050604050505020204" pitchFamily="18" charset="0"/>
              </a:rPr>
              <a:t>Prodigals live independently.</a:t>
            </a:r>
          </a:p>
          <a:p>
            <a:pPr>
              <a:lnSpc>
                <a:spcPct val="200000"/>
              </a:lnSpc>
            </a:pPr>
            <a:r>
              <a:rPr lang="en-US" sz="2500" b="1" dirty="0" smtClean="0">
                <a:latin typeface="Bookman Old Style" panose="02050604050505020204" pitchFamily="18" charset="0"/>
              </a:rPr>
              <a:t>Prodigals spend all of life on momentary pleasures.</a:t>
            </a:r>
          </a:p>
          <a:p>
            <a:pPr>
              <a:lnSpc>
                <a:spcPct val="200000"/>
              </a:lnSpc>
            </a:pPr>
            <a:r>
              <a:rPr lang="en-US" sz="2500" b="1" dirty="0" smtClean="0">
                <a:latin typeface="Bookman Old Style" panose="02050604050505020204" pitchFamily="18" charset="0"/>
              </a:rPr>
              <a:t>Prodigals come to loneliness, poverty and shame.</a:t>
            </a:r>
          </a:p>
        </p:txBody>
      </p:sp>
    </p:spTree>
    <p:extLst>
      <p:ext uri="{BB962C8B-B14F-4D97-AF65-F5344CB8AC3E}">
        <p14:creationId xmlns:p14="http://schemas.microsoft.com/office/powerpoint/2010/main" xmlns="" val="990423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800" dirty="0" smtClean="0"/>
              <a:t>The Older Brother:</a:t>
            </a:r>
            <a:br>
              <a:rPr lang="en-US" sz="5800" dirty="0" smtClean="0"/>
            </a:br>
            <a:r>
              <a:rPr lang="en-US" sz="3800" dirty="0" smtClean="0"/>
              <a:t>A Religious Life</a:t>
            </a:r>
            <a:endParaRPr lang="en-US" sz="3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5939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of the Pharisee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300" b="1" dirty="0" smtClean="0">
                <a:latin typeface="Bookman Old Style" panose="02050604050505020204" pitchFamily="18" charset="0"/>
              </a:rPr>
              <a:t>Pharisees behave righteously for the benefits.</a:t>
            </a:r>
          </a:p>
          <a:p>
            <a:pPr>
              <a:lnSpc>
                <a:spcPct val="100000"/>
              </a:lnSpc>
            </a:pPr>
            <a:r>
              <a:rPr lang="en-US" sz="2300" b="1" dirty="0" smtClean="0">
                <a:latin typeface="Bookman Old Style" panose="02050604050505020204" pitchFamily="18" charset="0"/>
              </a:rPr>
              <a:t>Pharisees judge others, justify themselves and get angry with those who disagree.</a:t>
            </a:r>
          </a:p>
          <a:p>
            <a:pPr>
              <a:lnSpc>
                <a:spcPct val="100000"/>
              </a:lnSpc>
            </a:pPr>
            <a:r>
              <a:rPr lang="en-US" sz="2300" b="1" dirty="0" smtClean="0">
                <a:latin typeface="Bookman Old Style" panose="02050604050505020204" pitchFamily="18" charset="0"/>
              </a:rPr>
              <a:t>Pharisees reject truth when it is different from what they always believed.</a:t>
            </a:r>
          </a:p>
          <a:p>
            <a:pPr>
              <a:lnSpc>
                <a:spcPct val="200000"/>
              </a:lnSpc>
            </a:pPr>
            <a:r>
              <a:rPr lang="en-US" sz="2300" b="1" dirty="0" smtClean="0">
                <a:latin typeface="Bookman Old Style" panose="02050604050505020204" pitchFamily="18" charset="0"/>
              </a:rPr>
              <a:t>Pharisees end up outside the Father’s house.</a:t>
            </a:r>
          </a:p>
        </p:txBody>
      </p:sp>
    </p:spTree>
    <p:extLst>
      <p:ext uri="{BB962C8B-B14F-4D97-AF65-F5344CB8AC3E}">
        <p14:creationId xmlns:p14="http://schemas.microsoft.com/office/powerpoint/2010/main" xmlns="" val="98123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800" dirty="0" smtClean="0"/>
              <a:t>The Father:</a:t>
            </a:r>
            <a:br>
              <a:rPr lang="en-US" sz="5800" dirty="0" smtClean="0"/>
            </a:br>
            <a:r>
              <a:rPr lang="en-US" sz="3800" dirty="0" smtClean="0"/>
              <a:t>Lover of the Rebel &amp; Religious</a:t>
            </a:r>
            <a:endParaRPr lang="en-US" sz="3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615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38106"/>
          </a:xfrm>
        </p:spPr>
        <p:txBody>
          <a:bodyPr/>
          <a:lstStyle/>
          <a:p>
            <a:pPr algn="ctr"/>
            <a:r>
              <a:rPr lang="en-US" b="1" dirty="0" smtClean="0"/>
              <a:t>The Love of the 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22738"/>
            <a:ext cx="10058400" cy="48424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3500" b="1" dirty="0" smtClean="0">
                <a:latin typeface="Bookman Old Style" panose="02050604050505020204" pitchFamily="18" charset="0"/>
              </a:rPr>
              <a:t>Giving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500" b="1" dirty="0" smtClean="0">
                <a:latin typeface="Bookman Old Style" panose="02050604050505020204" pitchFamily="18" charset="0"/>
              </a:rPr>
              <a:t>Patient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500" b="1" dirty="0" smtClean="0">
                <a:latin typeface="Bookman Old Style" panose="02050604050505020204" pitchFamily="18" charset="0"/>
              </a:rPr>
              <a:t>Enduring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500" b="1" dirty="0" smtClean="0">
                <a:latin typeface="Bookman Old Style" panose="02050604050505020204" pitchFamily="18" charset="0"/>
              </a:rPr>
              <a:t>Kind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500" b="1" dirty="0" smtClean="0">
                <a:latin typeface="Bookman Old Style" panose="02050604050505020204" pitchFamily="18" charset="0"/>
              </a:rPr>
              <a:t>Compassionate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500" b="1" dirty="0" smtClean="0">
                <a:latin typeface="Bookman Old Style" panose="02050604050505020204" pitchFamily="18" charset="0"/>
              </a:rPr>
              <a:t>Forgiving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500" b="1" dirty="0">
                <a:latin typeface="Bookman Old Style" panose="02050604050505020204" pitchFamily="18" charset="0"/>
              </a:rPr>
              <a:t>Seeking</a:t>
            </a:r>
            <a:endParaRPr lang="en-US" sz="3500" b="1" dirty="0" smtClean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4077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538" y="1961388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Bookman Old Style" panose="02050604050505020204" pitchFamily="18" charset="0"/>
              </a:rPr>
              <a:t>Look </a:t>
            </a:r>
            <a:r>
              <a:rPr lang="en-US" sz="4000" b="1" dirty="0">
                <a:latin typeface="Bookman Old Style" panose="02050604050505020204" pitchFamily="18" charset="0"/>
              </a:rPr>
              <a:t>at how great a </a:t>
            </a:r>
            <a:r>
              <a:rPr lang="en-US" sz="4000" b="1" dirty="0" smtClean="0">
                <a:latin typeface="Bookman Old Style" panose="02050604050505020204" pitchFamily="18" charset="0"/>
              </a:rPr>
              <a:t>love</a:t>
            </a:r>
            <a:r>
              <a:rPr lang="en-US" sz="4000" b="1" dirty="0">
                <a:latin typeface="Bookman Old Style" panose="02050604050505020204" pitchFamily="18" charset="0"/>
              </a:rPr>
              <a:t> the Father has given us that we should be called God’s children. And we are</a:t>
            </a:r>
            <a:r>
              <a:rPr lang="en-US" sz="4000" b="1" dirty="0" smtClean="0">
                <a:latin typeface="Bookman Old Style" panose="02050604050505020204" pitchFamily="18" charset="0"/>
              </a:rPr>
              <a:t>! </a:t>
            </a:r>
          </a:p>
          <a:p>
            <a:pPr marL="0" indent="0" algn="r">
              <a:buNone/>
            </a:pPr>
            <a:r>
              <a:rPr lang="en-US" sz="2800" dirty="0" smtClean="0">
                <a:latin typeface="Bookman Old Style" panose="02050604050505020204" pitchFamily="18" charset="0"/>
              </a:rPr>
              <a:t>1 John 3:1, HCSB</a:t>
            </a:r>
          </a:p>
        </p:txBody>
      </p:sp>
    </p:spTree>
    <p:extLst>
      <p:ext uri="{BB962C8B-B14F-4D97-AF65-F5344CB8AC3E}">
        <p14:creationId xmlns:p14="http://schemas.microsoft.com/office/powerpoint/2010/main" xmlns="" val="2280880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128</TotalTime>
  <Words>118</Words>
  <Application>Microsoft Office PowerPoint</Application>
  <PresentationFormat>Custom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Wingdings</vt:lpstr>
      <vt:lpstr>Bookman Old Style</vt:lpstr>
      <vt:lpstr>Wood Type</vt:lpstr>
      <vt:lpstr>Rebellion, Religion and the Love of the Father</vt:lpstr>
      <vt:lpstr>The Younger Brother:  A Rebellious Life</vt:lpstr>
      <vt:lpstr>Profile of the Prodigal</vt:lpstr>
      <vt:lpstr>The Older Brother: A Religious Life</vt:lpstr>
      <vt:lpstr>Profile of the Pharisee</vt:lpstr>
      <vt:lpstr>The Father: Lover of the Rebel &amp; Religious</vt:lpstr>
      <vt:lpstr>The Love of the Father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Rebellion, Religion and the Love of the Father</dc:title>
  <dc:creator>Owner</dc:creator>
  <cp:lastModifiedBy>Brad Beutjer</cp:lastModifiedBy>
  <cp:revision>18</cp:revision>
  <dcterms:created xsi:type="dcterms:W3CDTF">2015-01-08T19:02:23Z</dcterms:created>
  <dcterms:modified xsi:type="dcterms:W3CDTF">2015-01-11T22:56:53Z</dcterms:modified>
</cp:coreProperties>
</file>