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123"/>
  </p:notesMasterIdLst>
  <p:sldIdLst>
    <p:sldId id="267" r:id="rId14"/>
    <p:sldId id="268" r:id="rId15"/>
    <p:sldId id="286" r:id="rId16"/>
    <p:sldId id="287" r:id="rId17"/>
    <p:sldId id="288" r:id="rId18"/>
    <p:sldId id="289" r:id="rId19"/>
    <p:sldId id="290" r:id="rId20"/>
    <p:sldId id="291" r:id="rId21"/>
    <p:sldId id="269" r:id="rId22"/>
    <p:sldId id="270" r:id="rId23"/>
    <p:sldId id="292" r:id="rId24"/>
    <p:sldId id="293" r:id="rId25"/>
    <p:sldId id="294" r:id="rId26"/>
    <p:sldId id="295" r:id="rId27"/>
    <p:sldId id="271" r:id="rId28"/>
    <p:sldId id="296" r:id="rId29"/>
    <p:sldId id="297" r:id="rId30"/>
    <p:sldId id="298" r:id="rId31"/>
    <p:sldId id="299" r:id="rId32"/>
    <p:sldId id="300" r:id="rId33"/>
    <p:sldId id="301" r:id="rId34"/>
    <p:sldId id="272" r:id="rId35"/>
    <p:sldId id="273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75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276" r:id="rId62"/>
    <p:sldId id="277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278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259" r:id="rId87"/>
    <p:sldId id="280" r:id="rId88"/>
    <p:sldId id="348" r:id="rId89"/>
    <p:sldId id="349" r:id="rId90"/>
    <p:sldId id="260" r:id="rId91"/>
    <p:sldId id="281" r:id="rId92"/>
    <p:sldId id="350" r:id="rId93"/>
    <p:sldId id="351" r:id="rId94"/>
    <p:sldId id="264" r:id="rId95"/>
    <p:sldId id="282" r:id="rId96"/>
    <p:sldId id="352" r:id="rId97"/>
    <p:sldId id="353" r:id="rId98"/>
    <p:sldId id="265" r:id="rId99"/>
    <p:sldId id="256" r:id="rId100"/>
    <p:sldId id="283" r:id="rId101"/>
    <p:sldId id="354" r:id="rId102"/>
    <p:sldId id="355" r:id="rId103"/>
    <p:sldId id="266" r:id="rId104"/>
    <p:sldId id="284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285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74" autoAdjust="0"/>
  </p:normalViewPr>
  <p:slideViewPr>
    <p:cSldViewPr>
      <p:cViewPr>
        <p:scale>
          <a:sx n="50" d="100"/>
          <a:sy n="50" d="100"/>
        </p:scale>
        <p:origin x="-1650" y="-12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124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61" Type="http://schemas.openxmlformats.org/officeDocument/2006/relationships/slide" Target="slides/slide48.xml"/><Relationship Id="rId82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96A-8A27-48CA-A6DB-83E78BEDA0C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C632-12FE-434D-8DE9-93AB3B883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46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EC632-12FE-434D-8DE9-93AB3B88356D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9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36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31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61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45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8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5028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771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1367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9433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9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9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3133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04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514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347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385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6941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6794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61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411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E3F5-7FCF-4991-8E19-A5C4E25E3B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1338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48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2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2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085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164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52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707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6292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58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3222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3262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6F58-84BF-496D-9062-1343233A6B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740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14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879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4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4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0471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116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886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1152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419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6239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9026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68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AEC9E-65C6-477F-97B1-E231283E7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8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848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5630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780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64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AE81-4A54-4C40-8E41-66BB904B2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0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1B82-C8C6-454A-9D61-4B5B305F8A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38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19CB-130E-4A24-A256-ED06B38BFF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68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E6D3-EC32-493C-9309-CCCFDBB79A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10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615A-E70A-4E70-846C-5BD3B60C68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9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B4CC-2215-4C5B-98F3-D363A22697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2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C06C-0AA2-4F61-A34A-6862DCE11B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6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D5B1-6017-4AA3-9043-F386C97401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9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344F-97D7-4CE7-9029-7EA5C48A9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073D-EE73-45A9-85D6-9F108BD2DD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19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4D4CC-AC1E-433C-814C-2BA7211E7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188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69015-62D8-43AE-B321-C1774EC1A7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174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F349-93DE-4509-9EE8-7ADACCAB19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358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0438-6957-4913-A58C-AE813FC64C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61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D48AF-46B1-49A3-BA68-0FDC3AB02C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9A396-0FC6-4C8F-AE83-98A4B05688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31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409A-ACAC-4515-9A21-FCBDFE349A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59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EAF54-E3EA-4EF7-A0BF-B15382EB40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52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1B0C2-F636-472C-80FA-FD734587F8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419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92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124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47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806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997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97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95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17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121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3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9FD4-690A-4CCA-AB61-3CAF822836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184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85DB-5990-4284-BA91-6341634046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94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B2FF3-23D1-4B8F-A2E7-64259A352A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666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9CA0-B06A-45A9-BBFD-FDD48E47A9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103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3526C-2814-4357-8D73-96EA12AAA0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33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C4D94-B20D-469E-A814-AE5667CAFC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35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88EF-7A98-4AF5-91C9-9C5CC1F1C6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624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1E2E9-FF8E-49F3-8B49-82A760443B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01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D33A-9AE4-4B4B-9EF9-7B76DE5DB0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6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A89F-3D25-4FDB-A31C-863BFE8D9B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45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33B1-D46D-4DEE-A686-308CA1B7A2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966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641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708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629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73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32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61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5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933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06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297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40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4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10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79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83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019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939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452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550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68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42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4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4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26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436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35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88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287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09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25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252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42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5571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877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402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01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87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34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4555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13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808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56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140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247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3931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1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9448-9F5C-4F85-8B03-0740422F45A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1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1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E9BB-1FC0-424F-9FD7-5E3D5EBFD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8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59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DD319-F9F1-4BE0-9A6C-6AB2D2B5B0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7A81-37CF-4598-A6E8-D30F8304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1CA8-81F1-41E5-A82B-375448D31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B77-650F-4E85-9360-7704073D7C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7E882-1D5C-456E-99A0-E4520F88F40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6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D917519-6B39-4F0D-ADD0-F80D57EDD42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C855-1851-48D8-97B8-F2A8F077B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0BFF-B733-4F72-A0B9-C3076B020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5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0702555-7270-434B-AF95-26229E07E0E7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022F-1C87-4869-A3BC-09C943E37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2D09-41DE-4A5D-A3CC-1317A3833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6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9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4D35-CD6E-4CDE-8D8E-7705F54B9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9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9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6941-3EF0-4D3D-84AA-A5E025498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1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9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9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9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E5D5-7EEB-416F-824D-428BBCFDED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8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8A85-B4DB-4B34-8B60-E455B255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7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hyperlink" Target="http://www.whiteagle.ca/teaching.html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google.com/imgres?imgurl=http://mackenzie-burgess.gonetoosoon.org/file/scale__600x500/cfcd208495d565ef66e7dff9f98764da/37545.jpg&amp;imgrefurl=http://www.shroomery.org/forums/showflat.php/Number/16468427&amp;docid=59fOS1AlwZi5IM&amp;tbnid=FkVgyp4IwLwpOM&amp;w=600&amp;h=448&amp;ei=EY3iVMbfAsKXgwSt-YD4DQ&amp;ved=0CAMQxiAwAQ&amp;iact=c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&amp;esrc=s&amp;source=images&amp;cd=&amp;cad=rja&amp;uact=8&amp;ved=0CAcQjRw&amp;url=http://www.shutterstock.com/video/clip-6986791-stock-footage-wide-shot-of-the-sun-reflecting-off-of-the-ocean-s-surface.html&amp;ei=Z2viVJPvH4awsATW_ILwCw&amp;bvm=bv.85970519,d.cWc&amp;psig=AFQjCNHWzo30t8U_MzVDnkOwUiNBFaqUJw&amp;ust=1424211154558066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womenoffaith.com/bible-studies/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Gods Word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0600"/>
            <a:ext cx="6400800" cy="1460500"/>
          </a:xfrm>
        </p:spPr>
        <p:txBody>
          <a:bodyPr/>
          <a:lstStyle/>
          <a:p>
            <a:r>
              <a:rPr lang="en-US" dirty="0" smtClean="0"/>
              <a:t>Song Service for Wednesday Night, February 18,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Hungry and Faint and Poor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258</a:t>
            </a:r>
          </a:p>
          <a:p>
            <a:r>
              <a:rPr lang="en-US" i="1" dirty="0" smtClean="0"/>
              <a:t>Praise For the Lord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TeachMeThyWay_st4_b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594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771189"/>
      </p:ext>
    </p:extLst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Lord, Speak to Me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632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084221"/>
      </p:ext>
    </p:extLst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725200"/>
      </p:ext>
    </p:extLst>
  </p:cSld>
  <p:clrMapOvr>
    <a:masterClrMapping/>
  </p:clrMapOvr>
  <p:transition spd="med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501358"/>
      </p:ext>
    </p:extLst>
  </p:cSld>
  <p:clrMapOvr>
    <a:masterClrMapping/>
  </p:clrMapOvr>
  <p:transition spd="med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745768"/>
      </p:ext>
    </p:extLst>
  </p:cSld>
  <p:clrMapOvr>
    <a:masterClrMapping/>
  </p:clrMapOvr>
  <p:transition spd="med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56774"/>
      </p:ext>
    </p:extLst>
  </p:cSld>
  <p:clrMapOvr>
    <a:masterClrMapping/>
  </p:clrMapOvr>
  <p:transition spd="med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LordSpeakToMe_st4_a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33611"/>
      </p:ext>
    </p:extLst>
  </p:cSld>
  <p:clrMapOvr>
    <a:masterClrMapping/>
  </p:clrMapOvr>
  <p:transition spd="med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LordSpeakToMe_st4_b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8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585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927451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7537" y="1367896"/>
            <a:ext cx="41438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1.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Hungry, and faint, and poor,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Behold us, Lord, again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Assembled at Thy mercy's door,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Thy bounty to obtain.</a:t>
            </a:r>
          </a:p>
        </p:txBody>
      </p:sp>
      <p:pic>
        <p:nvPicPr>
          <p:cNvPr id="58382" name="Picture 14" descr="E:\ThePapHy\Songs\Volume7 Support Files\Hungry And Faint And Poor-PftL\Slides\Hungry And Faint And Poor-PftL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1 - Hungry, and Faint, and Poor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" y="5270552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John Newton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Lowell Mason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594501" y="5461052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2006 The Paperless Hymnal™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8153505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xmlns="" val="147795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93745" y="1685396"/>
            <a:ext cx="3915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Thy word invites us nigh,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Or we would starve indeed;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For we no money have to buy,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Nor righteousness to plead.</a:t>
            </a:r>
          </a:p>
        </p:txBody>
      </p:sp>
      <p:pic>
        <p:nvPicPr>
          <p:cNvPr id="133128" name="Picture 8" descr="E:\ThePapHy\Songs\Volume7 Support Files\Hungry And Faint And Poor-PftL\Slides\Hungry And Faint And Poor-PftL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2 - Hungry, and Faint, and Poor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76200" y="5270552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John Newton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Lowell Mason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6594501" y="5461052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2006 The Paperless Hymnal™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8153505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xmlns="" val="83605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93726" y="1685396"/>
            <a:ext cx="46073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 food our spirits want,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Thy hand alone can give;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 hear the prayer of faith, and grant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That we may eat and live!</a:t>
            </a:r>
          </a:p>
        </p:txBody>
      </p:sp>
      <p:pic>
        <p:nvPicPr>
          <p:cNvPr id="134152" name="Picture 8" descr="E:\ThePapHy\Songs\Volume7 Support Files\Hungry And Faint And Poor-PftL\Slides\Hungry And Faint And Poor-PftL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3 - Hungry, and Faint, and Poor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76200" y="5270552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John Newton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Lowell Mason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594501" y="5461052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2006 The Paperless Hymnal™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8153505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xmlns="" val="123711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517544" y="1431396"/>
            <a:ext cx="39421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4.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Here, by the fount we stay,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Here eat this bread of Thine;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Then go rejoicing on our way,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Renewed with strength divine.</a:t>
            </a:r>
          </a:p>
        </p:txBody>
      </p:sp>
      <p:pic>
        <p:nvPicPr>
          <p:cNvPr id="135176" name="Picture 8" descr="E:\ThePapHy\Songs\Volume7 Support Files\Hungry And Faint And Poor-PftL\Slides\Hungry And Faint And Poor-PftL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4 - Hungry, and Faint, and Poor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76200" y="5270552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John Newton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Lowell Mason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594501" y="5461052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2006 The Paperless Hymnal™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153505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1940" y="5153223"/>
            <a:ext cx="6254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421850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 Thou the Bread of Life             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282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Psalms, Hymns, Spiritual Songs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6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74133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9335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68343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Shall Young Secure their Hearts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253</a:t>
            </a:r>
          </a:p>
          <a:p>
            <a:r>
              <a:rPr lang="en-US" i="1" dirty="0" smtClean="0"/>
              <a:t>Praise For the Lord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3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38594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BreakThouTheBreadOfLife_st3_b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3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635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 dirty="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108696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Psalm 19:7-11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the Lord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00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609989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311693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9422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26154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7809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1355725" y="1240896"/>
            <a:ext cx="51299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1.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How shall the young secure their hearts,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And guard their lives from sin?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Thy Word the choicest rules imparts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To keep the conscience clean,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To keep the conscience clean.</a:t>
            </a:r>
          </a:p>
        </p:txBody>
      </p:sp>
      <p:pic>
        <p:nvPicPr>
          <p:cNvPr id="2051" name="Picture 16" descr="E:\ThePapHy\Songs\Volume2 Support Files\How Shall The Young Secure-PftL\Slides\How Shall The Young Secure-PftL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1 - How Shall the Young Secure Their Hearts?</a:t>
            </a:r>
            <a:endParaRPr lang="en-US" altLang="en-US" sz="4800" smtClean="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822329" y="32385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76201" y="5273199"/>
            <a:ext cx="2952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 by: Isaac Watts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 by: Hasting’s &amp; Bradbury’s </a:t>
            </a:r>
            <a:r>
              <a:rPr lang="en-US" altLang="en-US" sz="1200" i="1" smtClean="0">
                <a:solidFill>
                  <a:srgbClr val="000000"/>
                </a:solidFill>
              </a:rPr>
              <a:t>Psalmista</a:t>
            </a:r>
          </a:p>
        </p:txBody>
      </p:sp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xmlns="" val="278874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619109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88880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854764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12293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87970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635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788938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How Love I Thy Law </a:t>
            </a:r>
            <a:br>
              <a:rPr lang="en-US" dirty="0" smtClean="0"/>
            </a:br>
            <a:r>
              <a:rPr lang="en-US" dirty="0" smtClean="0"/>
              <a:t>All Stanzas—Then Chorus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</a:p>
          <a:p>
            <a:r>
              <a:rPr lang="en-US" i="1" dirty="0" smtClean="0"/>
              <a:t>Praise For the Lord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365127" y="1050396"/>
            <a:ext cx="43412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1.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 statutes of the Lord are right,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And do rejoice the heart;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 Lord's command is pure,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and doth Light to the eyes impart.</a:t>
            </a:r>
          </a:p>
        </p:txBody>
      </p:sp>
      <p:pic>
        <p:nvPicPr>
          <p:cNvPr id="58393" name="Picture 25" descr="E:\ThePapHy\Songs\Future Song files\O\O How Love I Thy Law\Slides\O How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1 -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76200" y="5270546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From Psalms 19 &amp; 119 / Arr.: James McGranahan</a:t>
            </a:r>
            <a:endParaRPr lang="en-US" altLang="en-US" sz="1200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James McGranahan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2664184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 descr="E:\ThePapHy\Songs\Future Song files\O\O How Love I Thy Law\Slides\O How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1 -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26729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41325" y="1240896"/>
            <a:ext cx="46666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2.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Unspotted is the fear of God,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And ever doth endure;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 judgments of the Lord are truth,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And righteousness most pure.</a:t>
            </a:r>
          </a:p>
        </p:txBody>
      </p:sp>
      <p:pic>
        <p:nvPicPr>
          <p:cNvPr id="218118" name="Picture 6" descr="E:\ThePapHy\Songs\Future Song files\O\O How Love I Thy Law\Slides\O How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2 -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" y="5270546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From Psalms 19 &amp; 119 / Arr.: James McGranahan</a:t>
            </a:r>
            <a:endParaRPr lang="en-US" altLang="en-US" sz="1200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James McGranahan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309259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E:\ThePapHy\Songs\Volume2 Support Files\How Shall The Young Secure-PftL\Slides\How Shall The Young Secure-PftL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1 - How Shall the Young Secure Their Hearts?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xmlns="" val="2447986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E:\ThePapHy\Songs\Future Song files\O\O How Love I Thy Law\Slides\O How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2 -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74424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365126" y="1431396"/>
            <a:ext cx="54264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3.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They more than gold, yea, much fine gold,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To be desired are;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Than honey from the honeycomb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That droppeth – sweeter far.</a:t>
            </a:r>
          </a:p>
        </p:txBody>
      </p:sp>
      <p:pic>
        <p:nvPicPr>
          <p:cNvPr id="220166" name="Picture 6" descr="E:\ThePapHy\Songs\Future Song files\O\O How Love I Thy Law\Slides\O How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3 -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76200" y="5270546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From Psalms 19 &amp; 119 / Arr.: James McGranahan</a:t>
            </a:r>
            <a:endParaRPr lang="en-US" altLang="en-US" sz="1200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James McGranahan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1905000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E:\ThePapHy\Songs\Future Song files\O\O How Love I Thy Law\Slides\O How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3 -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1713257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41326" y="1431396"/>
            <a:ext cx="42929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4.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Moreover, they Thy servant warn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How he his life should frame;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 great reward provided 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For them that keep the same.</a:t>
            </a:r>
          </a:p>
        </p:txBody>
      </p:sp>
      <p:pic>
        <p:nvPicPr>
          <p:cNvPr id="222214" name="Picture 6" descr="E:\ThePapHy\Songs\Future Song files\O\O How Love I Thy Law\Slides\O How0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4 -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76200" y="5270546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From Psalms 19 &amp; 119 / Arr.: James McGranahan</a:t>
            </a:r>
            <a:endParaRPr lang="en-US" altLang="en-US" sz="1200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James McGranahan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387486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E:\ThePapHy\Songs\Future Song files\O\O How Love I Thy Law\Slides\O How0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4 -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219197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41355" y="1431396"/>
            <a:ext cx="44887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5.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 do not suffer sin to have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Dominion over me;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 shall be righteous, then, and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The great transgression free.</a:t>
            </a:r>
          </a:p>
        </p:txBody>
      </p:sp>
      <p:pic>
        <p:nvPicPr>
          <p:cNvPr id="224262" name="Picture 6" descr="E:\ThePapHy\Songs\Future Song files\O\O How Love I Thy Law\Slides\O How0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5 -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76200" y="5270546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Words: From Psalms 19 &amp; 119 / Arr.: James McGranahan</a:t>
            </a:r>
            <a:endParaRPr lang="en-US" altLang="en-US" sz="1200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Music: James McGranahan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354820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E:\ThePapHy\Songs\Future Song files\O\O How Love I Thy Law\Slides\O How0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5 -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1399488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41325" y="1748896"/>
            <a:ext cx="40631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“O how love I Thy law,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 how love I Thy law!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It is my meditation all the day;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 how love I Thy law,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O how love I Thy law;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It is my meditation all the day.”</a:t>
            </a:r>
          </a:p>
        </p:txBody>
      </p:sp>
      <p:pic>
        <p:nvPicPr>
          <p:cNvPr id="226310" name="Picture 6" descr="E:\ThePapHy\Songs\Future Song files\O\O How Love I Thy Law\Slides\O How0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c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xmlns="" val="57541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E:\ThePapHy\Songs\Future Song files\O\O How Love I Thy Law\Slides\O How0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6594486" y="5461046"/>
            <a:ext cx="2529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3500"/>
            <a:ext cx="70104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c - O How Love I Thy Law</a:t>
            </a:r>
            <a:endParaRPr lang="en-US" alt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153493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477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1940" y="5153223"/>
            <a:ext cx="6254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1409669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Psalm 119:97-105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812937" y="1304396"/>
            <a:ext cx="442140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'Tis like the sun, a heavenly light,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That guides us all the day;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And, thru the dangers of the night,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 lamp to lead our way,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 lamp to lead our way.</a:t>
            </a:r>
          </a:p>
        </p:txBody>
      </p:sp>
      <p:pic>
        <p:nvPicPr>
          <p:cNvPr id="4099" name="Picture 13" descr="E:\ThePapHy\Songs\Volume2 Support Files\How Shall The Young Secure-PftL\Slides\How Shall The Young Secure-PftL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2 - How Shall the Young Secure Their Hearts?</a:t>
            </a:r>
            <a:endParaRPr lang="en-US" altLang="en-US" sz="4800" smtClean="0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76201" y="5273199"/>
            <a:ext cx="2952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 by: Isaac Watts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 by: Hasting’s &amp; Bradbury’s </a:t>
            </a:r>
            <a:r>
              <a:rPr lang="en-US" altLang="en-US" sz="1200" i="1" smtClean="0">
                <a:solidFill>
                  <a:srgbClr val="000000"/>
                </a:solidFill>
              </a:rPr>
              <a:t>Psalmista</a:t>
            </a:r>
          </a:p>
        </p:txBody>
      </p:sp>
    </p:spTree>
    <p:extLst>
      <p:ext uri="{BB962C8B-B14F-4D97-AF65-F5344CB8AC3E}">
        <p14:creationId xmlns:p14="http://schemas.microsoft.com/office/powerpoint/2010/main" xmlns="" val="3776640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Ancient Words 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 275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8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53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AncientWords_st1_c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061797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AncientWords_st1_d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25977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926903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83958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22004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36124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AncientWords_st2_c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34372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E:\ThePapHy\Songs\Volume2 Support Files\How Shall The Young Secure-PftL\Slides\How Shall The Young Secure-PftL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2 - How Shall the Young Secure Their Hearts?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xmlns="" val="2006715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AncientWords_st2_d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861365"/>
      </p:ext>
    </p:extLst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71697"/>
      </p:ext>
    </p:extLst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AncientWords_cho_b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Chorus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627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95165"/>
      </p:ext>
    </p:extLst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Thy Word is a Treasure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 40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0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36002"/>
      </p:ext>
    </p:extLst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342228"/>
      </p:ext>
    </p:extLst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59606"/>
      </p:ext>
    </p:extLst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14305"/>
      </p:ext>
    </p:extLst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595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3336925" y="1240896"/>
            <a:ext cx="48221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Thy Word is everlasting truth;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How pure is every page!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That holy book shall guide our youth,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And well support our age,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And well support our age.</a:t>
            </a:r>
          </a:p>
        </p:txBody>
      </p:sp>
      <p:pic>
        <p:nvPicPr>
          <p:cNvPr id="6147" name="Picture 14" descr="E:\ThePapHy\Songs\Volume2 Support Files\How Shall The Young Secure-PftL\Slides\How Shall The Young Secure-PftL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3 - How Shall the Young Secure Their Hearts?</a:t>
            </a:r>
            <a:endParaRPr lang="en-US" altLang="en-US" sz="4800" smtClean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76201" y="5273199"/>
            <a:ext cx="2952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Words by: Isaac Watts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Music by: Hasting’s &amp; Bradbury’s </a:t>
            </a:r>
            <a:r>
              <a:rPr lang="en-US" altLang="en-US" sz="1200" i="1" smtClean="0">
                <a:solidFill>
                  <a:srgbClr val="000000"/>
                </a:solidFill>
              </a:rPr>
              <a:t>Psalmista</a:t>
            </a:r>
          </a:p>
        </p:txBody>
      </p:sp>
    </p:spTree>
    <p:extLst>
      <p:ext uri="{BB962C8B-B14F-4D97-AF65-F5344CB8AC3E}">
        <p14:creationId xmlns:p14="http://schemas.microsoft.com/office/powerpoint/2010/main" xmlns="" val="3163636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ThyWordIsATreasure_st4_a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48877"/>
      </p:ext>
    </p:extLst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ThyWordIsATreasure_st4_b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38822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ThyWordIsATreasure_st5_a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5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175532"/>
      </p:ext>
    </p:extLst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ThyWordIsATreasure_st5_b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5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5344624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814419"/>
      </p:ext>
    </p:extLst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deoHive Sea Storm 5387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0" y="444500"/>
            <a:ext cx="6552970" cy="3072862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133600" y="635000"/>
            <a:ext cx="762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Give me the Bible,</a:t>
            </a:r>
          </a:p>
          <a:p>
            <a:r>
              <a:rPr lang="en-US" sz="2800" dirty="0" smtClean="0">
                <a:latin typeface="Arial Narrow" pitchFamily="34" charset="0"/>
              </a:rPr>
              <a:t>Star of gladness gleaming,</a:t>
            </a:r>
          </a:p>
          <a:p>
            <a:r>
              <a:rPr lang="en-US" sz="2800" dirty="0" smtClean="0">
                <a:latin typeface="Arial Narrow" pitchFamily="34" charset="0"/>
              </a:rPr>
              <a:t>To cheer the </a:t>
            </a:r>
            <a:r>
              <a:rPr lang="en-US" sz="2800" dirty="0" err="1" smtClean="0">
                <a:latin typeface="Arial Narrow" pitchFamily="34" charset="0"/>
              </a:rPr>
              <a:t>wandrer</a:t>
            </a:r>
            <a:r>
              <a:rPr lang="en-US" sz="2800" dirty="0" smtClean="0">
                <a:latin typeface="Arial Narrow" pitchFamily="34" charset="0"/>
              </a:rPr>
              <a:t>,</a:t>
            </a:r>
          </a:p>
          <a:p>
            <a:r>
              <a:rPr lang="en-US" sz="2800" dirty="0" smtClean="0">
                <a:latin typeface="Arial Narrow" pitchFamily="34" charset="0"/>
              </a:rPr>
              <a:t>Lone and tempest tossed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810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No storm can hide </a:t>
            </a:r>
          </a:p>
          <a:p>
            <a:r>
              <a:rPr lang="en-US" sz="2800" dirty="0" smtClean="0">
                <a:latin typeface="Arial Narrow" pitchFamily="34" charset="0"/>
              </a:rPr>
              <a:t>That radiance peaceful beaming,</a:t>
            </a:r>
          </a:p>
          <a:p>
            <a:r>
              <a:rPr lang="en-US" sz="2800" dirty="0" smtClean="0">
                <a:latin typeface="Arial Narrow" pitchFamily="34" charset="0"/>
              </a:rPr>
              <a:t>Since Jesus came </a:t>
            </a:r>
          </a:p>
          <a:p>
            <a:r>
              <a:rPr lang="en-US" sz="2800" dirty="0" smtClean="0">
                <a:latin typeface="Arial Narrow" pitchFamily="34" charset="0"/>
              </a:rPr>
              <a:t>To seek and save the lost.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the Bible</a:t>
            </a:r>
            <a:br>
              <a:rPr lang="en-US" dirty="0" smtClean="0"/>
            </a:br>
            <a:r>
              <a:rPr lang="en-US" dirty="0" smtClean="0"/>
              <a:t>First Stanza only –NO chorus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280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27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971990"/>
      </p:ext>
    </p:extLst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icture of Gr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98500"/>
            <a:ext cx="3535440" cy="1960563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TxxcsIszdUgy9JGou4EhJMSxKroAIh3IG4opdbUDFN7XOCk0MU8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57822" y="254000"/>
            <a:ext cx="2514599" cy="18891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3655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Give me the Bible,</a:t>
            </a:r>
          </a:p>
          <a:p>
            <a:r>
              <a:rPr lang="en-US" sz="2800" dirty="0" smtClean="0">
                <a:latin typeface="Arial Narrow" pitchFamily="34" charset="0"/>
              </a:rPr>
              <a:t>When my heart is broken,</a:t>
            </a:r>
          </a:p>
          <a:p>
            <a:r>
              <a:rPr lang="en-US" sz="2800" dirty="0" smtClean="0">
                <a:latin typeface="Arial Narrow" pitchFamily="34" charset="0"/>
              </a:rPr>
              <a:t>When sin and grief </a:t>
            </a:r>
          </a:p>
          <a:p>
            <a:r>
              <a:rPr lang="en-US" sz="2800" dirty="0" smtClean="0">
                <a:latin typeface="Arial Narrow" pitchFamily="34" charset="0"/>
              </a:rPr>
              <a:t>Have filled my soul with fear.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3655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Give me the precious words By Jesus spoken;</a:t>
            </a:r>
          </a:p>
          <a:p>
            <a:r>
              <a:rPr lang="en-US" sz="2800" dirty="0" smtClean="0">
                <a:latin typeface="Arial Narrow" pitchFamily="34" charset="0"/>
              </a:rPr>
              <a:t>Hold up faith’s lamp </a:t>
            </a:r>
          </a:p>
          <a:p>
            <a:r>
              <a:rPr lang="en-US" sz="2800" dirty="0" smtClean="0">
                <a:latin typeface="Arial Narrow" pitchFamily="34" charset="0"/>
              </a:rPr>
              <a:t>To show my savior near.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the Bible</a:t>
            </a:r>
            <a:br>
              <a:rPr lang="en-US" dirty="0" smtClean="0"/>
            </a:br>
            <a:r>
              <a:rPr lang="en-US" dirty="0" smtClean="0"/>
              <a:t>Second Stanza only –NO chorus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280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E:\ThePapHy\Songs\Volume2 Support Files\How Shall The Young Secure-PftL\Slides\How Shall The Young Secure-PftL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7000"/>
            <a:ext cx="7772400" cy="254000"/>
          </a:xfrm>
        </p:spPr>
        <p:txBody>
          <a:bodyPr/>
          <a:lstStyle/>
          <a:p>
            <a:pPr algn="l"/>
            <a:r>
              <a:rPr lang="en-US" altLang="en-US" sz="2400" smtClean="0">
                <a:solidFill>
                  <a:schemeClr val="tx1"/>
                </a:solidFill>
                <a:latin typeface="Arial" charset="0"/>
              </a:rPr>
              <a:t>3 - How Shall the Young Secure Their Hearts?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594501" y="5461053"/>
            <a:ext cx="256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8153507" y="63504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Arial" charset="0"/>
              </a:rPr>
              <a:t>253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1940" y="5153223"/>
            <a:ext cx="6254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3490608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507774"/>
      </p:ext>
    </p:extLst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26281"/>
      </p:ext>
    </p:extLst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ght 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93" y="508000"/>
            <a:ext cx="3171825" cy="396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08052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itchFamily="34" charset="0"/>
              </a:rPr>
              <a:t>Give me the Bible, </a:t>
            </a:r>
            <a:endParaRPr lang="en-US" sz="3000" dirty="0" smtClean="0">
              <a:latin typeface="Arial Narrow" pitchFamily="34" charset="0"/>
            </a:endParaRPr>
          </a:p>
          <a:p>
            <a:r>
              <a:rPr lang="en-US" sz="3000" dirty="0" smtClean="0">
                <a:latin typeface="Arial Narrow" pitchFamily="34" charset="0"/>
              </a:rPr>
              <a:t>All </a:t>
            </a:r>
            <a:r>
              <a:rPr lang="en-US" sz="3000" dirty="0">
                <a:latin typeface="Arial Narrow" pitchFamily="34" charset="0"/>
              </a:rPr>
              <a:t>my </a:t>
            </a:r>
            <a:r>
              <a:rPr lang="en-US" sz="3000" dirty="0" smtClean="0">
                <a:latin typeface="Arial Narrow" pitchFamily="34" charset="0"/>
              </a:rPr>
              <a:t>steps </a:t>
            </a:r>
            <a:r>
              <a:rPr lang="en-US" sz="3000" dirty="0">
                <a:latin typeface="Arial Narrow" pitchFamily="34" charset="0"/>
              </a:rPr>
              <a:t>enlighten,</a:t>
            </a:r>
            <a:br>
              <a:rPr lang="en-US" sz="3000" dirty="0">
                <a:latin typeface="Arial Narrow" pitchFamily="34" charset="0"/>
              </a:rPr>
            </a:br>
            <a:r>
              <a:rPr lang="en-US" sz="3000" dirty="0">
                <a:latin typeface="Arial Narrow" pitchFamily="34" charset="0"/>
              </a:rPr>
              <a:t>Teach me the danger </a:t>
            </a:r>
            <a:endParaRPr lang="en-US" sz="3000" dirty="0" smtClean="0">
              <a:latin typeface="Arial Narrow" pitchFamily="34" charset="0"/>
            </a:endParaRPr>
          </a:p>
          <a:p>
            <a:r>
              <a:rPr lang="en-US" sz="3000" dirty="0" smtClean="0">
                <a:latin typeface="Arial Narrow" pitchFamily="34" charset="0"/>
              </a:rPr>
              <a:t>Of </a:t>
            </a:r>
            <a:r>
              <a:rPr lang="en-US" sz="3000" dirty="0">
                <a:latin typeface="Arial Narrow" pitchFamily="34" charset="0"/>
              </a:rPr>
              <a:t>these realms below</a:t>
            </a:r>
            <a:r>
              <a:rPr lang="en-US" sz="3000" dirty="0" smtClean="0">
                <a:latin typeface="Arial Narrow" pitchFamily="34" charset="0"/>
              </a:rPr>
              <a:t>;</a:t>
            </a:r>
          </a:p>
          <a:p>
            <a:r>
              <a:rPr lang="en-US" sz="3000" dirty="0">
                <a:latin typeface="Arial Narrow" pitchFamily="34" charset="0"/>
              </a:rPr>
              <a:t/>
            </a:r>
            <a:br>
              <a:rPr lang="en-US" sz="3000" dirty="0">
                <a:latin typeface="Arial Narrow" pitchFamily="34" charset="0"/>
              </a:rPr>
            </a:br>
            <a:r>
              <a:rPr lang="en-US" sz="3000" dirty="0">
                <a:latin typeface="Arial Narrow" pitchFamily="34" charset="0"/>
              </a:rPr>
              <a:t>That lamp of safety </a:t>
            </a:r>
            <a:endParaRPr lang="en-US" sz="3000" dirty="0" smtClean="0">
              <a:latin typeface="Arial Narrow" pitchFamily="34" charset="0"/>
            </a:endParaRPr>
          </a:p>
          <a:p>
            <a:r>
              <a:rPr lang="en-US" sz="3000" dirty="0" smtClean="0">
                <a:latin typeface="Arial Narrow" pitchFamily="34" charset="0"/>
              </a:rPr>
              <a:t>O’er </a:t>
            </a:r>
            <a:r>
              <a:rPr lang="en-US" sz="3000" dirty="0">
                <a:latin typeface="Arial Narrow" pitchFamily="34" charset="0"/>
              </a:rPr>
              <a:t>the gloom shall brighten,</a:t>
            </a:r>
            <a:br>
              <a:rPr lang="en-US" sz="3000" dirty="0">
                <a:latin typeface="Arial Narrow" pitchFamily="34" charset="0"/>
              </a:rPr>
            </a:br>
            <a:r>
              <a:rPr lang="en-US" sz="3000" dirty="0">
                <a:latin typeface="Arial Narrow" pitchFamily="34" charset="0"/>
              </a:rPr>
              <a:t>That light alone the path of peace can show.</a:t>
            </a:r>
            <a:br>
              <a:rPr lang="en-US" sz="3000" dirty="0">
                <a:latin typeface="Arial Narrow" pitchFamily="34" charset="0"/>
              </a:rPr>
            </a:b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the Bible</a:t>
            </a:r>
            <a:br>
              <a:rPr lang="en-US" dirty="0" smtClean="0"/>
            </a:br>
            <a:r>
              <a:rPr lang="en-US" dirty="0" smtClean="0"/>
              <a:t>Third Stanza only –NO chorus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280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93247"/>
      </p:ext>
    </p:extLst>
  </p:cSld>
  <p:clrMapOvr>
    <a:masterClrMapping/>
  </p:clrMapOvr>
  <p:transition spd="med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45407"/>
      </p:ext>
    </p:extLst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SwvYKOE3ID7ZqIyzOxhdNLQYI-mLFoFOSQjyVOZCul7GCqASSHgiWHw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56246"/>
            <a:ext cx="3657600" cy="27346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3582534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 me the Bible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Lamp </a:t>
            </a:r>
            <a:r>
              <a:rPr lang="en-US" sz="2800" dirty="0"/>
              <a:t>of life immortal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Hold </a:t>
            </a:r>
            <a:r>
              <a:rPr lang="en-US" sz="2800" dirty="0"/>
              <a:t>up that splendor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the open grave;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Tm_66Ht_sUMNA22mvvC3zTrQrnivQHLLVtnsgmWBnppemZwBsL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4000"/>
            <a:ext cx="6477000" cy="330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3619552"/>
            <a:ext cx="563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Show me the light</a:t>
            </a:r>
          </a:p>
          <a:p>
            <a:r>
              <a:rPr lang="en-US" sz="2800" dirty="0" smtClean="0"/>
              <a:t>From Heaven’s shining portal.</a:t>
            </a:r>
          </a:p>
          <a:p>
            <a:r>
              <a:rPr lang="en-US" sz="2800" dirty="0" smtClean="0"/>
              <a:t>Show me the glory</a:t>
            </a:r>
          </a:p>
          <a:p>
            <a:r>
              <a:rPr lang="en-US" sz="2800" dirty="0" smtClean="0"/>
              <a:t>Gilding Jordan’s wave.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the Bible</a:t>
            </a:r>
            <a:br>
              <a:rPr lang="en-US" dirty="0" smtClean="0"/>
            </a:br>
            <a:r>
              <a:rPr lang="en-US" dirty="0" smtClean="0"/>
              <a:t>Fourth Stanza only –NO chorus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280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GiveMeTheBible_st4_a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44813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6:11-14, 47-55, 63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GiveMeTheBible_st4_b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05055"/>
      </p:ext>
    </p:extLst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861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Give me the Bible, holy message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shining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;</a:t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>Thy light shall guide me in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the narrow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way;</a:t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>Precept and promise, law and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love combining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>Till night shall vanish in eternal day.</a:t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AutoShape 14" descr="Image result for picture of Bible"/>
          <p:cNvSpPr>
            <a:spLocks noChangeAspect="1" noChangeArrowheads="1"/>
          </p:cNvSpPr>
          <p:nvPr/>
        </p:nvSpPr>
        <p:spPr bwMode="auto">
          <a:xfrm>
            <a:off x="13" y="-136522"/>
            <a:ext cx="18764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6" name="Picture 16" descr="https://encrypted-tbn3.gstatic.com/images?q=tbn:ANd9GcRWuiJZIu9sLk_RhbYfSm3-xSvWU71Og-9KZG-K0Ul18AKW83et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876298"/>
            <a:ext cx="6210300" cy="3743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600" y="5143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Priscilla J. Owens (1883)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 Me Thy Way</a:t>
            </a:r>
            <a:br>
              <a:rPr lang="en-US" dirty="0" smtClean="0"/>
            </a:br>
            <a:r>
              <a:rPr lang="en-US" dirty="0" smtClean="0"/>
              <a:t>All Stanzas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688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Psalms, Hymns, Spiritual Songs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6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1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64261"/>
      </p:ext>
    </p:extLst>
  </p:cSld>
  <p:clrMapOvr>
    <a:masterClrMapping/>
  </p:clrMapOvr>
  <p:transition spd="med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12950"/>
      </p:ext>
    </p:extLst>
  </p:cSld>
  <p:clrMapOvr>
    <a:masterClrMapping/>
  </p:clrMapOvr>
  <p:transition spd="med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2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036116"/>
      </p:ext>
    </p:extLst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11233"/>
      </p:ext>
    </p:extLst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3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56562"/>
      </p:ext>
    </p:extLst>
  </p:cSld>
  <p:clrMapOvr>
    <a:masterClrMapping/>
  </p:clrMapOvr>
  <p:transition spd="med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TeachMeThyWay_st4_a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5339292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Palatino Linotype"/>
              </a:rPr>
              <a:t>Vs 4</a:t>
            </a:r>
            <a:endParaRPr lang="en-US" sz="20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418669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prstClr val="black">
                    <a:tint val="50000"/>
                  </a:prst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prstClr val="black">
                  <a:tint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904949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1795</Words>
  <Application>Microsoft Office PowerPoint</Application>
  <PresentationFormat>On-screen Show (16:10)</PresentationFormat>
  <Paragraphs>436</Paragraphs>
  <Slides>109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109</vt:i4>
      </vt:variant>
    </vt:vector>
  </HeadingPairs>
  <TitlesOfParts>
    <vt:vector size="122" baseType="lpstr">
      <vt:lpstr>Office Theme</vt:lpstr>
      <vt:lpstr>Default Design</vt:lpstr>
      <vt:lpstr>1_Default Design</vt:lpstr>
      <vt:lpstr>1_Office Theme</vt:lpstr>
      <vt:lpstr>2_Default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Gods Word</vt:lpstr>
      <vt:lpstr>How Shall Young Secure their Hearts All stanzas</vt:lpstr>
      <vt:lpstr>1 - How Shall the Young Secure Their Hearts?</vt:lpstr>
      <vt:lpstr>1 - How Shall the Young Secure Their Hearts?</vt:lpstr>
      <vt:lpstr>2 - How Shall the Young Secure Their Hearts?</vt:lpstr>
      <vt:lpstr>2 - How Shall the Young Secure Their Hearts?</vt:lpstr>
      <vt:lpstr>3 - How Shall the Young Secure Their Hearts?</vt:lpstr>
      <vt:lpstr>3 - How Shall the Young Secure Their Hearts?</vt:lpstr>
      <vt:lpstr>John 6:11-14, 47-55, 63</vt:lpstr>
      <vt:lpstr>Hungry and Faint and Poor All stanzas</vt:lpstr>
      <vt:lpstr>1 - Hungry, and Faint, and Poor</vt:lpstr>
      <vt:lpstr>2 - Hungry, and Faint, and Poor</vt:lpstr>
      <vt:lpstr>3 - Hungry, and Faint, and Poor</vt:lpstr>
      <vt:lpstr>4 - Hungry, and Faint, and Poor</vt:lpstr>
      <vt:lpstr>Break Thou the Bread of Life             All stanzas</vt:lpstr>
      <vt:lpstr>BreakThouTheBreadOfLife_st1_a</vt:lpstr>
      <vt:lpstr>BreakThouTheBreadOfLife_st1_b</vt:lpstr>
      <vt:lpstr>BreakThouTheBreadOfLife_st2_a</vt:lpstr>
      <vt:lpstr>BreakThouTheBreadOfLife_st2_b</vt:lpstr>
      <vt:lpstr>BreakThouTheBreadOfLife_st3_a</vt:lpstr>
      <vt:lpstr>BreakThouTheBreadOfLife_st3_b</vt:lpstr>
      <vt:lpstr>Psalm 19:7-11</vt:lpstr>
      <vt:lpstr>The Law of the Lord All stanzas</vt:lpstr>
      <vt:lpstr>TheLawOfTheLord_st1_a</vt:lpstr>
      <vt:lpstr>TheLawOfTheLord_st1_b</vt:lpstr>
      <vt:lpstr>TheLawOfTheLord_cho_a</vt:lpstr>
      <vt:lpstr>TheLawOfTheLord_cho_b</vt:lpstr>
      <vt:lpstr>TheLawOfTheLord_st2_a</vt:lpstr>
      <vt:lpstr>TheLawOfTheLord_st2_b</vt:lpstr>
      <vt:lpstr>TheLawOfTheLord_cho_a</vt:lpstr>
      <vt:lpstr>TheLawOfTheLord_cho_b</vt:lpstr>
      <vt:lpstr>TheLawOfTheLord_st3_a</vt:lpstr>
      <vt:lpstr>TheLawOfTheLord_st3_b</vt:lpstr>
      <vt:lpstr>TheLawOfTheLord_cho_a</vt:lpstr>
      <vt:lpstr>TheLawOfTheLord_cho_b</vt:lpstr>
      <vt:lpstr>O How Love I Thy Law  All Stanzas—Then Chorus</vt:lpstr>
      <vt:lpstr>1 - O How Love I Thy Law</vt:lpstr>
      <vt:lpstr>1 - O How Love I Thy Law</vt:lpstr>
      <vt:lpstr>2 - O How Love I Thy Law</vt:lpstr>
      <vt:lpstr>2 - O How Love I Thy Law</vt:lpstr>
      <vt:lpstr>3 - O How Love I Thy Law</vt:lpstr>
      <vt:lpstr>3 - O How Love I Thy Law</vt:lpstr>
      <vt:lpstr>4 - O How Love I Thy Law</vt:lpstr>
      <vt:lpstr>4 - O How Love I Thy Law</vt:lpstr>
      <vt:lpstr>5 - O How Love I Thy Law</vt:lpstr>
      <vt:lpstr>5 - O How Love I Thy Law</vt:lpstr>
      <vt:lpstr>c - O How Love I Thy Law</vt:lpstr>
      <vt:lpstr>c - O How Love I Thy Law</vt:lpstr>
      <vt:lpstr>Psalm 119:97-105</vt:lpstr>
      <vt:lpstr>Ancient Words  All stanzas</vt:lpstr>
      <vt:lpstr>AncientWords_st1_a</vt:lpstr>
      <vt:lpstr>AncientWords_st1_b</vt:lpstr>
      <vt:lpstr>AncientWords_st1_c</vt:lpstr>
      <vt:lpstr>AncientWords_st1_d</vt:lpstr>
      <vt:lpstr>AncientWords_cho_a</vt:lpstr>
      <vt:lpstr>AncientWords_cho_b</vt:lpstr>
      <vt:lpstr>AncientWords_st2_a</vt:lpstr>
      <vt:lpstr>AncientWords_st2_b</vt:lpstr>
      <vt:lpstr>AncientWords_st2_c</vt:lpstr>
      <vt:lpstr>AncientWords_st2_d</vt:lpstr>
      <vt:lpstr>AncientWords_cho_a</vt:lpstr>
      <vt:lpstr>AncientWords_cho_b</vt:lpstr>
      <vt:lpstr>Thy Word is a Treasure All stanzas</vt:lpstr>
      <vt:lpstr>ThyWordIsATreasure_st1_a</vt:lpstr>
      <vt:lpstr>ThyWordIsATreasure_st1_b</vt:lpstr>
      <vt:lpstr>ThyWordIsATreasure_st2_a</vt:lpstr>
      <vt:lpstr>ThyWordIsATreasure_st2_b</vt:lpstr>
      <vt:lpstr>ThyWordIsATreasure_st3_a</vt:lpstr>
      <vt:lpstr>ThyWordIsATreasure_st3_b</vt:lpstr>
      <vt:lpstr>ThyWordIsATreasure_st4_a</vt:lpstr>
      <vt:lpstr>ThyWordIsATreasure_st4_b</vt:lpstr>
      <vt:lpstr>ThyWordIsATreasure_st5_a</vt:lpstr>
      <vt:lpstr>ThyWordIsATreasure_st5_b</vt:lpstr>
      <vt:lpstr>Slide 74</vt:lpstr>
      <vt:lpstr>Give Me the Bible First Stanza only –NO chorus</vt:lpstr>
      <vt:lpstr>GiveMeTheBible_st1_a</vt:lpstr>
      <vt:lpstr>GiveMeTheBible_st1_b</vt:lpstr>
      <vt:lpstr>Slide 78</vt:lpstr>
      <vt:lpstr>Give Me the Bible Second Stanza only –NO chorus</vt:lpstr>
      <vt:lpstr>GiveMeTheBible_st2_a</vt:lpstr>
      <vt:lpstr>GiveMeTheBible_st2_b</vt:lpstr>
      <vt:lpstr>Slide 82</vt:lpstr>
      <vt:lpstr>Give Me the Bible Third Stanza only –NO chorus</vt:lpstr>
      <vt:lpstr>GiveMeTheBible_st3_a</vt:lpstr>
      <vt:lpstr>GiveMeTheBible_st3_b</vt:lpstr>
      <vt:lpstr>Slide 86</vt:lpstr>
      <vt:lpstr>Slide 87</vt:lpstr>
      <vt:lpstr>Give Me the Bible Fourth Stanza only –NO chorus</vt:lpstr>
      <vt:lpstr>GiveMeTheBible_st4_a</vt:lpstr>
      <vt:lpstr>GiveMeTheBible_st4_b</vt:lpstr>
      <vt:lpstr>Slide 91</vt:lpstr>
      <vt:lpstr>Teach Me Thy Way All Stanzas</vt:lpstr>
      <vt:lpstr>TeachMeThyWay_st1_a</vt:lpstr>
      <vt:lpstr>TeachMeThyWay_st1_b</vt:lpstr>
      <vt:lpstr>TeachMeThyWay_st2_a</vt:lpstr>
      <vt:lpstr>TeachMeThyWay_st2_b</vt:lpstr>
      <vt:lpstr>TeachMeThyWay_st3_a</vt:lpstr>
      <vt:lpstr>TeachMeThyWay_st3_b</vt:lpstr>
      <vt:lpstr>TeachMeThyWay_st4_a</vt:lpstr>
      <vt:lpstr>TeachMeThyWay_st4_b</vt:lpstr>
      <vt:lpstr>Lord, Speak to Me All Stanzas</vt:lpstr>
      <vt:lpstr>LordSpeakToMe_st1_a</vt:lpstr>
      <vt:lpstr>LordSpeakToMe_st1_b</vt:lpstr>
      <vt:lpstr>LordSpeakToMe_st2_a</vt:lpstr>
      <vt:lpstr>LordSpeakToMe_st2_b</vt:lpstr>
      <vt:lpstr>LordSpeakToMe_st3_a</vt:lpstr>
      <vt:lpstr>LordSpeakToMe_st3_b</vt:lpstr>
      <vt:lpstr>LordSpeakToMe_st4_a</vt:lpstr>
      <vt:lpstr>LordSpeakToMe_st4_b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</dc:creator>
  <cp:lastModifiedBy>Brad Beutjer</cp:lastModifiedBy>
  <cp:revision>26</cp:revision>
  <dcterms:created xsi:type="dcterms:W3CDTF">2015-02-16T21:58:21Z</dcterms:created>
  <dcterms:modified xsi:type="dcterms:W3CDTF">2015-02-19T01:16:29Z</dcterms:modified>
</cp:coreProperties>
</file>