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0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12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7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34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2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85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89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99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81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819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2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2934-6915-463F-B828-E9F979BB19C2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E9BF-1AF9-442A-9007-6535C81C8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79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Love Your Neighbor as Yourself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48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“Go And Do Likewise”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Felt compassion for the plight of another.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Took initiative to do what others avoided.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Did more than the ‘necessary’ service.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Sacrificed valuable goods.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Made an ongoing commitment to love.</a:t>
            </a:r>
          </a:p>
        </p:txBody>
      </p:sp>
    </p:spTree>
    <p:extLst>
      <p:ext uri="{BB962C8B-B14F-4D97-AF65-F5344CB8AC3E}">
        <p14:creationId xmlns:p14="http://schemas.microsoft.com/office/powerpoint/2010/main" xmlns="" val="2088567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800" dirty="0"/>
              <a:t>And this is His commandment: that we should </a:t>
            </a:r>
            <a:r>
              <a:rPr lang="en-US" sz="3800" b="1" u="sng" dirty="0"/>
              <a:t>believe on the name of His Son Jesus Christ </a:t>
            </a:r>
            <a:r>
              <a:rPr lang="en-US" sz="3800" dirty="0"/>
              <a:t>and love one another, as He gave </a:t>
            </a:r>
            <a:r>
              <a:rPr lang="en-US" sz="3800" dirty="0" smtClean="0"/>
              <a:t>us</a:t>
            </a:r>
            <a:r>
              <a:rPr lang="en-US" sz="3800" baseline="30000" dirty="0"/>
              <a:t> </a:t>
            </a:r>
            <a:r>
              <a:rPr lang="en-US" sz="3800" dirty="0" smtClean="0"/>
              <a:t>commandment. </a:t>
            </a:r>
          </a:p>
          <a:p>
            <a:pPr marL="0" indent="0" algn="r">
              <a:buNone/>
            </a:pPr>
            <a:r>
              <a:rPr lang="en-US" dirty="0" smtClean="0"/>
              <a:t>1 John 3:23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9682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79</Words>
  <Application>Microsoft Office PowerPoint</Application>
  <PresentationFormat>On-screen Show (16:10)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Love Your Neighbor as Yourself</vt:lpstr>
      <vt:lpstr>“Go And Do Likewise”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Your Neighbor</dc:title>
  <dc:creator>BenHall</dc:creator>
  <cp:lastModifiedBy>Brad Beutjer</cp:lastModifiedBy>
  <cp:revision>22</cp:revision>
  <dcterms:created xsi:type="dcterms:W3CDTF">2015-02-05T07:08:09Z</dcterms:created>
  <dcterms:modified xsi:type="dcterms:W3CDTF">2015-02-08T14:58:42Z</dcterms:modified>
</cp:coreProperties>
</file>