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62" r:id="rId5"/>
    <p:sldId id="263" r:id="rId6"/>
    <p:sldId id="264" r:id="rId7"/>
    <p:sldId id="260" r:id="rId8"/>
    <p:sldId id="261" r:id="rId9"/>
    <p:sldId id="265" r:id="rId10"/>
    <p:sldId id="266" r:id="rId11"/>
    <p:sldId id="267" r:id="rId12"/>
    <p:sldId id="259" r:id="rId13"/>
    <p:sldId id="268" r:id="rId14"/>
    <p:sldId id="271" r:id="rId15"/>
    <p:sldId id="272" r:id="rId16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30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355BDA-5886-45F3-BF81-A5E30D3BB21E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E0AE3-A71F-4CEE-ADFA-3B0247DA47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4653EE-9ACF-40E9-8C3B-7D0903E53F03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41C0A-6B7A-4606-A0D3-93ED884644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5164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41C0A-6B7A-4606-A0D3-93ED884644C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13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“See” = consider (Psalm</a:t>
            </a:r>
            <a:r>
              <a:rPr lang="en-US" baseline="0" dirty="0" smtClean="0"/>
              <a:t> 8); stare (Psalm 22); look; regard; observe (Proverbs 6) … God didn’t just give a passing glance to them. He studied them. </a:t>
            </a:r>
            <a:r>
              <a:rPr lang="en-US" b="1" i="1" baseline="0" dirty="0" smtClean="0"/>
              <a:t>He does the same for us!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41C0A-6B7A-4606-A0D3-93ED884644C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13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“See” = consider (Psalm</a:t>
            </a:r>
            <a:r>
              <a:rPr lang="en-US" baseline="0" dirty="0" smtClean="0"/>
              <a:t> 8); stare (Psalm 22); look; regard; observe (Proverbs 6) … God didn’t just give a passing glance to them. He studied them. </a:t>
            </a:r>
            <a:r>
              <a:rPr lang="en-US" b="1" i="1" baseline="0" dirty="0" smtClean="0"/>
              <a:t>He does the same for us!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41C0A-6B7A-4606-A0D3-93ED884644C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13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Join the discussion!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benh5288@gmail.com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256-226-8938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7386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5678-722E-4158-B269-0CF93086378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2F77-51B0-4174-B50F-2F3C2904C0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316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5678-722E-4158-B269-0CF93086378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2F77-51B0-4174-B50F-2F3C2904C0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3332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Join the discussion!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benh5288@gmail.com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256-226-8938 (Text)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46397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5678-722E-4158-B269-0CF93086378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2F77-51B0-4174-B50F-2F3C2904C0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5638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5678-722E-4158-B269-0CF93086378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2F77-51B0-4174-B50F-2F3C2904C0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3338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5678-722E-4158-B269-0CF93086378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2F77-51B0-4174-B50F-2F3C2904C0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3074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5678-722E-4158-B269-0CF93086378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2F77-51B0-4174-B50F-2F3C2904C0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6228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5678-722E-4158-B269-0CF93086378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2F77-51B0-4174-B50F-2F3C2904C0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6007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5678-722E-4158-B269-0CF93086378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2F77-51B0-4174-B50F-2F3C2904C0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9325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5678-722E-4158-B269-0CF93086378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2F77-51B0-4174-B50F-2F3C2904C0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388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75678-722E-4158-B269-0CF93086378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E2F77-51B0-4174-B50F-2F3C2904C0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11656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Turning to God in Times of Trial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252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El </a:t>
            </a:r>
            <a:r>
              <a:rPr lang="en-US" b="1" dirty="0" err="1" smtClean="0"/>
              <a:t>Roi</a:t>
            </a:r>
            <a:r>
              <a:rPr lang="en-US" b="1" dirty="0" smtClean="0"/>
              <a:t>: The God Who Sees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4038600"/>
          </a:xfrm>
        </p:spPr>
        <p:txBody>
          <a:bodyPr>
            <a:normAutofit fontScale="77500" lnSpcReduction="20000"/>
          </a:bodyPr>
          <a:lstStyle/>
          <a:p>
            <a:r>
              <a:rPr lang="en-US" sz="3500" b="1" dirty="0" smtClean="0"/>
              <a:t>“Saw” = more than a passing glance.</a:t>
            </a:r>
          </a:p>
          <a:p>
            <a:r>
              <a:rPr lang="en-US" sz="3500" b="1" dirty="0" smtClean="0"/>
              <a:t>God’s perception of us is fundamental to our relationship with Him.</a:t>
            </a:r>
          </a:p>
          <a:p>
            <a:r>
              <a:rPr lang="en-US" sz="3500" b="1" dirty="0" smtClean="0"/>
              <a:t>God gives attention to the people no one else </a:t>
            </a:r>
            <a:r>
              <a:rPr lang="en-US" sz="3500" b="1" dirty="0" smtClean="0"/>
              <a:t>notices in </a:t>
            </a:r>
            <a:r>
              <a:rPr lang="en-US" sz="3500" b="1" dirty="0" smtClean="0"/>
              <a:t>circumstances no one else cares about.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500" i="1" dirty="0" smtClean="0"/>
              <a:t>So </a:t>
            </a:r>
            <a:r>
              <a:rPr lang="en-US" sz="3500" i="1" dirty="0"/>
              <a:t>Hagar named the </a:t>
            </a:r>
            <a:r>
              <a:rPr lang="en-US" sz="3500" i="1" cap="small" dirty="0"/>
              <a:t>Lord</a:t>
            </a:r>
            <a:r>
              <a:rPr lang="en-US" sz="3500" i="1" dirty="0"/>
              <a:t> who spoke to her, “You are the God who sees me,” for she said, “Here I have seen one who sees me</a:t>
            </a:r>
            <a:r>
              <a:rPr lang="en-US" sz="3500" i="1" dirty="0" smtClean="0"/>
              <a:t>!”</a:t>
            </a:r>
          </a:p>
          <a:p>
            <a:pPr marL="0" indent="0" algn="r">
              <a:buNone/>
            </a:pPr>
            <a:r>
              <a:rPr lang="en-US" dirty="0" smtClean="0"/>
              <a:t>Genesis 16:13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4741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453363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b="1" dirty="0" smtClean="0"/>
              <a:t>God </a:t>
            </a:r>
            <a:r>
              <a:rPr lang="en-US" sz="4000" b="1" dirty="0" smtClean="0">
                <a:solidFill>
                  <a:srgbClr val="FFFF00"/>
                </a:solidFill>
              </a:rPr>
              <a:t>Heard</a:t>
            </a:r>
            <a:r>
              <a:rPr lang="en-US" sz="4000" b="1" dirty="0" smtClean="0"/>
              <a:t> their Groaning </a:t>
            </a:r>
          </a:p>
          <a:p>
            <a:pPr marL="0" indent="0" algn="ctr">
              <a:buNone/>
            </a:pPr>
            <a:r>
              <a:rPr lang="en-US" sz="30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Why do we struggle to believe that God hears us?</a:t>
            </a:r>
          </a:p>
          <a:p>
            <a:pPr marL="0" indent="0" algn="ctr">
              <a:buNone/>
            </a:pPr>
            <a:r>
              <a:rPr lang="en-US" sz="4000" b="1" dirty="0" smtClean="0"/>
              <a:t>God </a:t>
            </a:r>
            <a:r>
              <a:rPr lang="en-US" sz="4000" b="1" dirty="0" smtClean="0">
                <a:solidFill>
                  <a:srgbClr val="FFFF00"/>
                </a:solidFill>
              </a:rPr>
              <a:t>Remembered</a:t>
            </a:r>
            <a:r>
              <a:rPr lang="en-US" sz="4000" b="1" dirty="0" smtClean="0"/>
              <a:t> his Covenant</a:t>
            </a:r>
          </a:p>
          <a:p>
            <a:pPr marL="0" indent="0" algn="ctr">
              <a:buNone/>
            </a:pPr>
            <a:r>
              <a:rPr lang="en-US" sz="30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has God promised in His Covenant with us?</a:t>
            </a:r>
          </a:p>
          <a:p>
            <a:pPr marL="0" indent="0" algn="ctr">
              <a:buNone/>
            </a:pPr>
            <a:r>
              <a:rPr lang="en-US" sz="4000" b="1" dirty="0" smtClean="0"/>
              <a:t>God </a:t>
            </a:r>
            <a:r>
              <a:rPr lang="en-US" sz="4000" b="1" dirty="0" smtClean="0">
                <a:solidFill>
                  <a:srgbClr val="FFFF00"/>
                </a:solidFill>
              </a:rPr>
              <a:t>Saw</a:t>
            </a:r>
            <a:r>
              <a:rPr lang="en-US" sz="4000" b="1" dirty="0" smtClean="0"/>
              <a:t> the People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How is it helpful to know that God ‘sees’ us?</a:t>
            </a:r>
          </a:p>
          <a:p>
            <a:pPr marL="0" indent="0" algn="ctr">
              <a:buNone/>
            </a:pPr>
            <a:r>
              <a:rPr lang="en-US" sz="4000" b="1" dirty="0" smtClean="0"/>
              <a:t>God </a:t>
            </a:r>
            <a:r>
              <a:rPr lang="en-US" sz="4000" b="1" dirty="0" smtClean="0">
                <a:solidFill>
                  <a:srgbClr val="FFFF00"/>
                </a:solidFill>
              </a:rPr>
              <a:t>Knew</a:t>
            </a:r>
          </a:p>
          <a:p>
            <a:pPr marL="0" indent="0" algn="ctr">
              <a:buNone/>
            </a:pPr>
            <a:r>
              <a:rPr lang="en-US" sz="36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does that mean?</a:t>
            </a:r>
            <a:endParaRPr lang="en-US" sz="3600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0036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“God Knew”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ASV – “took knowledge”</a:t>
            </a:r>
          </a:p>
          <a:p>
            <a:r>
              <a:rPr lang="en-US" b="1" dirty="0" smtClean="0"/>
              <a:t>HCSB, NASB – “took notice”</a:t>
            </a:r>
          </a:p>
          <a:p>
            <a:r>
              <a:rPr lang="en-US" b="1" dirty="0" smtClean="0"/>
              <a:t>KJV – “had respect unto”</a:t>
            </a:r>
          </a:p>
          <a:p>
            <a:r>
              <a:rPr lang="en-US" b="1" dirty="0" smtClean="0"/>
              <a:t>NIV – “was concerned”</a:t>
            </a:r>
            <a:endParaRPr lang="en-US" b="1" dirty="0"/>
          </a:p>
          <a:p>
            <a:r>
              <a:rPr lang="en-US" b="1" dirty="0" smtClean="0"/>
              <a:t>NET – “understood”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900" b="1" i="1" dirty="0" smtClean="0"/>
              <a:t>The </a:t>
            </a:r>
            <a:r>
              <a:rPr lang="en-US" sz="2900" b="1" i="1" dirty="0" smtClean="0">
                <a:solidFill>
                  <a:schemeClr val="accent3"/>
                </a:solidFill>
              </a:rPr>
              <a:t>people of God</a:t>
            </a:r>
            <a:r>
              <a:rPr lang="en-US" sz="2900" b="1" i="1" dirty="0" smtClean="0"/>
              <a:t>, their </a:t>
            </a:r>
            <a:r>
              <a:rPr lang="en-US" sz="2900" b="1" i="1" dirty="0" smtClean="0">
                <a:solidFill>
                  <a:schemeClr val="accent2"/>
                </a:solidFill>
              </a:rPr>
              <a:t>circumstances</a:t>
            </a:r>
            <a:r>
              <a:rPr lang="en-US" sz="2900" b="1" i="1" dirty="0" smtClean="0"/>
              <a:t> and the </a:t>
            </a:r>
            <a:r>
              <a:rPr lang="en-US" sz="2900" b="1" i="1" dirty="0" smtClean="0">
                <a:solidFill>
                  <a:schemeClr val="accent4"/>
                </a:solidFill>
              </a:rPr>
              <a:t>provision</a:t>
            </a:r>
            <a:r>
              <a:rPr lang="en-US" sz="2900" b="1" i="1" dirty="0" smtClean="0"/>
              <a:t> for their rescue never eludes the wisdom and power of God!</a:t>
            </a:r>
            <a:endParaRPr lang="en-US" sz="2900" b="1" i="1" dirty="0"/>
          </a:p>
        </p:txBody>
      </p:sp>
    </p:spTree>
    <p:extLst>
      <p:ext uri="{BB962C8B-B14F-4D97-AF65-F5344CB8AC3E}">
        <p14:creationId xmlns:p14="http://schemas.microsoft.com/office/powerpoint/2010/main" xmlns="" val="2013696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52500"/>
            <a:ext cx="7772400" cy="37716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Then Moses and the sons of Israel sang this song to the </a:t>
            </a:r>
            <a:r>
              <a:rPr lang="en-US" b="1" cap="small" dirty="0"/>
              <a:t>Lord</a:t>
            </a:r>
            <a:r>
              <a:rPr lang="en-US" b="1" dirty="0"/>
              <a:t>, </a:t>
            </a:r>
            <a:r>
              <a:rPr lang="en-US" b="1" dirty="0" smtClean="0"/>
              <a:t>and </a:t>
            </a:r>
            <a:r>
              <a:rPr lang="en-US" b="1" dirty="0"/>
              <a:t>said,</a:t>
            </a:r>
          </a:p>
          <a:p>
            <a:pPr marL="0" indent="0">
              <a:buNone/>
            </a:pPr>
            <a:r>
              <a:rPr lang="en-US" b="1" dirty="0" smtClean="0"/>
              <a:t>“I </a:t>
            </a:r>
            <a:r>
              <a:rPr lang="en-US" b="1" dirty="0"/>
              <a:t>will sing to the </a:t>
            </a:r>
            <a:r>
              <a:rPr lang="en-US" b="1" cap="small" dirty="0"/>
              <a:t>Lord</a:t>
            </a:r>
            <a:r>
              <a:rPr lang="en-US" b="1" dirty="0"/>
              <a:t>, for He </a:t>
            </a:r>
            <a:r>
              <a:rPr lang="en-US" b="1" dirty="0" smtClean="0"/>
              <a:t>is </a:t>
            </a:r>
            <a:r>
              <a:rPr lang="en-US" b="1" dirty="0"/>
              <a:t>highly exalted;</a:t>
            </a:r>
            <a:br>
              <a:rPr lang="en-US" b="1" dirty="0"/>
            </a:br>
            <a:r>
              <a:rPr lang="en-US" b="1" dirty="0"/>
              <a:t>The horse and its rider He has hurled into the sea.</a:t>
            </a:r>
            <a:br>
              <a:rPr lang="en-US" b="1" dirty="0"/>
            </a:br>
            <a:r>
              <a:rPr lang="en-US" b="1" baseline="30000" dirty="0"/>
              <a:t>2 </a:t>
            </a:r>
            <a:r>
              <a:rPr lang="en-US" b="1" dirty="0" smtClean="0"/>
              <a:t>“The</a:t>
            </a:r>
            <a:r>
              <a:rPr lang="en-US" b="1" dirty="0"/>
              <a:t> </a:t>
            </a:r>
            <a:r>
              <a:rPr lang="en-US" b="1" cap="small" dirty="0"/>
              <a:t>Lord</a:t>
            </a:r>
            <a:r>
              <a:rPr lang="en-US" b="1" dirty="0"/>
              <a:t> is my strength and song,</a:t>
            </a:r>
            <a:br>
              <a:rPr lang="en-US" b="1" dirty="0"/>
            </a:br>
            <a:r>
              <a:rPr lang="en-US" b="1" dirty="0"/>
              <a:t>And He has become my salvation;</a:t>
            </a:r>
            <a:br>
              <a:rPr lang="en-US" b="1" dirty="0"/>
            </a:br>
            <a:r>
              <a:rPr lang="en-US" b="1" dirty="0"/>
              <a:t>This is my God, and I will praise Him;</a:t>
            </a:r>
            <a:br>
              <a:rPr lang="en-US" b="1" dirty="0"/>
            </a:br>
            <a:r>
              <a:rPr lang="en-US" b="1" dirty="0"/>
              <a:t>My father’s God, and I will extol Him.</a:t>
            </a:r>
            <a:br>
              <a:rPr lang="en-US" b="1" dirty="0"/>
            </a:br>
            <a:r>
              <a:rPr lang="en-US" b="1" baseline="30000" dirty="0"/>
              <a:t>3 </a:t>
            </a:r>
            <a:r>
              <a:rPr lang="en-US" b="1" dirty="0"/>
              <a:t>“The </a:t>
            </a:r>
            <a:r>
              <a:rPr lang="en-US" b="1" cap="small" dirty="0"/>
              <a:t>Lord</a:t>
            </a:r>
            <a:r>
              <a:rPr lang="en-US" b="1" dirty="0"/>
              <a:t> is a warrior;</a:t>
            </a:r>
            <a:br>
              <a:rPr lang="en-US" b="1" dirty="0"/>
            </a:br>
            <a:r>
              <a:rPr lang="en-US" b="1" dirty="0" smtClean="0"/>
              <a:t>The</a:t>
            </a:r>
            <a:r>
              <a:rPr lang="en-US" b="1" dirty="0"/>
              <a:t> </a:t>
            </a:r>
            <a:r>
              <a:rPr lang="en-US" b="1" cap="small" dirty="0"/>
              <a:t>Lord</a:t>
            </a:r>
            <a:r>
              <a:rPr lang="en-US" b="1" dirty="0"/>
              <a:t> is His name</a:t>
            </a:r>
            <a:r>
              <a:rPr lang="en-US" b="1" dirty="0" smtClean="0"/>
              <a:t>.</a:t>
            </a:r>
          </a:p>
          <a:p>
            <a:pPr marL="0" indent="0" algn="r">
              <a:buNone/>
            </a:pPr>
            <a:r>
              <a:rPr lang="en-US" b="1" dirty="0" smtClean="0"/>
              <a:t>Exodus 15:1-3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2134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52500"/>
            <a:ext cx="7772400" cy="37716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“Who is like You among the gods, O </a:t>
            </a:r>
            <a:r>
              <a:rPr lang="en-US" b="1" cap="small" dirty="0" smtClean="0"/>
              <a:t>Lord</a:t>
            </a:r>
            <a:r>
              <a:rPr lang="en-US" b="1" dirty="0" smtClean="0"/>
              <a:t>?</a:t>
            </a:r>
            <a:br>
              <a:rPr lang="en-US" b="1" dirty="0" smtClean="0"/>
            </a:br>
            <a:r>
              <a:rPr lang="en-US" b="1" dirty="0" smtClean="0"/>
              <a:t>Who is like You, majestic in holiness,</a:t>
            </a:r>
            <a:br>
              <a:rPr lang="en-US" b="1" dirty="0" smtClean="0"/>
            </a:br>
            <a:r>
              <a:rPr lang="en-US" b="1" dirty="0" smtClean="0"/>
              <a:t>Awesome in praises, working wonders?</a:t>
            </a:r>
            <a:br>
              <a:rPr lang="en-US" b="1" dirty="0" smtClean="0"/>
            </a:br>
            <a:r>
              <a:rPr lang="en-US" b="1" baseline="30000" dirty="0" smtClean="0"/>
              <a:t>12 </a:t>
            </a:r>
            <a:r>
              <a:rPr lang="en-US" b="1" dirty="0" smtClean="0"/>
              <a:t>“You stretched out Your right hand,</a:t>
            </a:r>
            <a:br>
              <a:rPr lang="en-US" b="1" dirty="0" smtClean="0"/>
            </a:br>
            <a:r>
              <a:rPr lang="en-US" b="1" dirty="0" smtClean="0"/>
              <a:t>The earth swallowed them.</a:t>
            </a:r>
            <a:br>
              <a:rPr lang="en-US" b="1" dirty="0" smtClean="0"/>
            </a:br>
            <a:r>
              <a:rPr lang="en-US" b="1" baseline="30000" dirty="0" smtClean="0"/>
              <a:t>13 </a:t>
            </a:r>
            <a:r>
              <a:rPr lang="en-US" b="1" dirty="0" smtClean="0"/>
              <a:t>“In Your </a:t>
            </a:r>
            <a:r>
              <a:rPr lang="en-US" b="1" dirty="0" err="1" smtClean="0"/>
              <a:t>lovingkindness</a:t>
            </a:r>
            <a:r>
              <a:rPr lang="en-US" b="1" dirty="0" smtClean="0"/>
              <a:t> You have led the people whom You have redeemed;</a:t>
            </a:r>
            <a:br>
              <a:rPr lang="en-US" b="1" dirty="0" smtClean="0"/>
            </a:br>
            <a:r>
              <a:rPr lang="en-US" b="1" dirty="0" smtClean="0"/>
              <a:t>In Your strength You have guided </a:t>
            </a:r>
            <a:r>
              <a:rPr lang="en-US" b="1" i="1" dirty="0" smtClean="0"/>
              <a:t>them</a:t>
            </a:r>
            <a:r>
              <a:rPr lang="en-US" b="1" dirty="0" smtClean="0"/>
              <a:t> to Your holy habitation.</a:t>
            </a:r>
          </a:p>
          <a:p>
            <a:pPr marL="0" indent="0" algn="r">
              <a:buNone/>
            </a:pPr>
            <a:r>
              <a:rPr lang="en-US" b="1" dirty="0" smtClean="0"/>
              <a:t>Exodus 15:11-13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01733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52500"/>
            <a:ext cx="7772400" cy="37716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“You will bring them and plant them in the mountain of Your inheritance,</a:t>
            </a:r>
            <a:br>
              <a:rPr lang="en-US" b="1" dirty="0" smtClean="0"/>
            </a:br>
            <a:r>
              <a:rPr lang="en-US" b="1" dirty="0" smtClean="0"/>
              <a:t>The place, O </a:t>
            </a:r>
            <a:r>
              <a:rPr lang="en-US" b="1" cap="small" dirty="0" smtClean="0"/>
              <a:t>Lord</a:t>
            </a:r>
            <a:r>
              <a:rPr lang="en-US" b="1" dirty="0" smtClean="0"/>
              <a:t>, which You have made for Your dwelling,</a:t>
            </a:r>
            <a:br>
              <a:rPr lang="en-US" b="1" dirty="0" smtClean="0"/>
            </a:br>
            <a:r>
              <a:rPr lang="en-US" b="1" dirty="0" smtClean="0"/>
              <a:t>The sanctuary, O Lord, which Your hands have established.</a:t>
            </a:r>
            <a:br>
              <a:rPr lang="en-US" b="1" dirty="0" smtClean="0"/>
            </a:br>
            <a:r>
              <a:rPr lang="en-US" b="1" baseline="30000" dirty="0" smtClean="0"/>
              <a:t>18 </a:t>
            </a:r>
            <a:r>
              <a:rPr lang="en-US" b="1" dirty="0" smtClean="0"/>
              <a:t>“The </a:t>
            </a:r>
            <a:r>
              <a:rPr lang="en-US" b="1" cap="small" dirty="0" smtClean="0"/>
              <a:t>Lord</a:t>
            </a:r>
            <a:r>
              <a:rPr lang="en-US" b="1" dirty="0" smtClean="0"/>
              <a:t> shall reign forever and ever.”</a:t>
            </a:r>
          </a:p>
          <a:p>
            <a:pPr marL="0" indent="0" algn="r">
              <a:buNone/>
            </a:pPr>
            <a:r>
              <a:rPr lang="en-US" b="1" dirty="0" smtClean="0"/>
              <a:t>Exodus 15:17-18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0144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2500"/>
            <a:ext cx="8229600" cy="37716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baseline="30000" dirty="0"/>
              <a:t>23 </a:t>
            </a:r>
            <a:r>
              <a:rPr lang="en-US" b="1" dirty="0"/>
              <a:t>During those many days the king of Egypt died, and the people of </a:t>
            </a:r>
            <a:r>
              <a:rPr lang="en-US" b="1" dirty="0" smtClean="0"/>
              <a:t>Israel groaned </a:t>
            </a:r>
            <a:r>
              <a:rPr lang="en-US" b="1" dirty="0"/>
              <a:t>because of their slavery and cried out for help. Their cry for rescue from slavery came up to God. </a:t>
            </a:r>
            <a:r>
              <a:rPr lang="en-US" b="1" baseline="30000" dirty="0"/>
              <a:t>24 </a:t>
            </a:r>
            <a:r>
              <a:rPr lang="en-US" b="1" dirty="0"/>
              <a:t>And God heard their groaning, and </a:t>
            </a:r>
            <a:r>
              <a:rPr lang="en-US" b="1" dirty="0" smtClean="0"/>
              <a:t>God remembered </a:t>
            </a:r>
            <a:r>
              <a:rPr lang="en-US" b="1" dirty="0"/>
              <a:t>his covenant with Abraham, with Isaac, and with Jacob. </a:t>
            </a:r>
            <a:r>
              <a:rPr lang="en-US" b="1" baseline="30000" dirty="0"/>
              <a:t>25 </a:t>
            </a:r>
            <a:r>
              <a:rPr lang="en-US" b="1" dirty="0" smtClean="0"/>
              <a:t>God saw </a:t>
            </a:r>
            <a:r>
              <a:rPr lang="en-US" b="1" dirty="0"/>
              <a:t>the people of Israel—and God knew</a:t>
            </a:r>
            <a:r>
              <a:rPr lang="en-US" b="1" dirty="0" smtClean="0"/>
              <a:t>.</a:t>
            </a:r>
          </a:p>
          <a:p>
            <a:pPr marL="0" indent="0" algn="r">
              <a:buNone/>
            </a:pPr>
            <a:r>
              <a:rPr lang="en-US" b="1" dirty="0" smtClean="0"/>
              <a:t>Exodus 2:23-25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55778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453363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b="1" dirty="0" smtClean="0"/>
              <a:t>God </a:t>
            </a:r>
            <a:r>
              <a:rPr lang="en-US" sz="4000" b="1" dirty="0" smtClean="0">
                <a:solidFill>
                  <a:srgbClr val="FFFF00"/>
                </a:solidFill>
              </a:rPr>
              <a:t>Heard</a:t>
            </a:r>
            <a:r>
              <a:rPr lang="en-US" sz="4000" b="1" dirty="0" smtClean="0"/>
              <a:t> their Groaning </a:t>
            </a:r>
          </a:p>
          <a:p>
            <a:pPr marL="0" indent="0" algn="ctr">
              <a:buNone/>
            </a:pPr>
            <a:r>
              <a:rPr lang="en-US" sz="30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Why do we struggle to believe that God hears us?</a:t>
            </a:r>
          </a:p>
          <a:p>
            <a:pPr marL="0" indent="0" algn="ctr">
              <a:buNone/>
            </a:pPr>
            <a:r>
              <a:rPr lang="en-US" sz="4000" b="1" dirty="0" smtClean="0"/>
              <a:t>God </a:t>
            </a:r>
            <a:r>
              <a:rPr lang="en-US" sz="4000" b="1" dirty="0" smtClean="0">
                <a:solidFill>
                  <a:srgbClr val="FFFF00"/>
                </a:solidFill>
              </a:rPr>
              <a:t>Remembered</a:t>
            </a:r>
            <a:r>
              <a:rPr lang="en-US" sz="4000" b="1" dirty="0" smtClean="0"/>
              <a:t> his Covenant</a:t>
            </a:r>
          </a:p>
          <a:p>
            <a:pPr marL="0" indent="0" algn="ctr">
              <a:buNone/>
            </a:pPr>
            <a:r>
              <a:rPr lang="en-US" sz="30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has God promised in His Covenant with us?</a:t>
            </a:r>
          </a:p>
          <a:p>
            <a:pPr marL="0" indent="0" algn="ctr">
              <a:buNone/>
            </a:pPr>
            <a:r>
              <a:rPr lang="en-US" sz="4000" b="1" dirty="0" smtClean="0"/>
              <a:t>God </a:t>
            </a:r>
            <a:r>
              <a:rPr lang="en-US" sz="4000" b="1" dirty="0" smtClean="0">
                <a:solidFill>
                  <a:srgbClr val="FFFF00"/>
                </a:solidFill>
              </a:rPr>
              <a:t>Saw</a:t>
            </a:r>
            <a:r>
              <a:rPr lang="en-US" sz="4000" b="1" dirty="0" smtClean="0"/>
              <a:t> the People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How is it helpful to know that God ‘sees’ us?</a:t>
            </a:r>
          </a:p>
          <a:p>
            <a:pPr marL="0" indent="0" algn="ctr">
              <a:buNone/>
            </a:pPr>
            <a:r>
              <a:rPr lang="en-US" sz="4000" b="1" dirty="0" smtClean="0"/>
              <a:t>God </a:t>
            </a:r>
            <a:r>
              <a:rPr lang="en-US" sz="4000" b="1" dirty="0" smtClean="0">
                <a:solidFill>
                  <a:srgbClr val="FFFF00"/>
                </a:solidFill>
              </a:rPr>
              <a:t>Knew</a:t>
            </a:r>
          </a:p>
          <a:p>
            <a:pPr marL="0" indent="0" algn="ctr">
              <a:buNone/>
            </a:pPr>
            <a:r>
              <a:rPr lang="en-US" sz="36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does that mean?</a:t>
            </a:r>
          </a:p>
          <a:p>
            <a:pPr marL="0" indent="0" algn="ctr">
              <a:buNone/>
            </a:pPr>
            <a:endParaRPr lang="en-US" sz="40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7792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Crying to the God Who Hears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people of God are people who </a:t>
            </a:r>
            <a:r>
              <a:rPr lang="en-US" b="1" dirty="0" smtClean="0">
                <a:solidFill>
                  <a:srgbClr val="FFFF00"/>
                </a:solidFill>
              </a:rPr>
              <a:t>cry out to Him like children</a:t>
            </a:r>
            <a:r>
              <a:rPr lang="en-US" b="1" dirty="0" smtClean="0"/>
              <a:t> crying to their Father. (Psalms; Matthew 6:9-15)</a:t>
            </a:r>
          </a:p>
          <a:p>
            <a:r>
              <a:rPr lang="en-US" b="1" dirty="0" smtClean="0"/>
              <a:t>Prayer </a:t>
            </a:r>
            <a:r>
              <a:rPr lang="en-US" b="1" dirty="0" smtClean="0">
                <a:solidFill>
                  <a:srgbClr val="FFFF00"/>
                </a:solidFill>
              </a:rPr>
              <a:t>matters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FFFF00"/>
                </a:solidFill>
              </a:rPr>
              <a:t>works</a:t>
            </a:r>
            <a:r>
              <a:rPr lang="en-US" b="1" dirty="0" smtClean="0"/>
              <a:t>! (James 5:13-20)</a:t>
            </a:r>
          </a:p>
          <a:p>
            <a:r>
              <a:rPr lang="en-US" b="1" dirty="0" smtClean="0"/>
              <a:t>Whether or not we cry out to God is an issue of </a:t>
            </a:r>
            <a:r>
              <a:rPr lang="en-US" b="1" dirty="0" smtClean="0">
                <a:solidFill>
                  <a:srgbClr val="FFFF00"/>
                </a:solidFill>
              </a:rPr>
              <a:t>Faith</a:t>
            </a:r>
            <a:r>
              <a:rPr lang="en-US" b="1" dirty="0" smtClean="0"/>
              <a:t>. (Luke 18:1-8)</a:t>
            </a:r>
          </a:p>
        </p:txBody>
      </p:sp>
    </p:spTree>
    <p:extLst>
      <p:ext uri="{BB962C8B-B14F-4D97-AF65-F5344CB8AC3E}">
        <p14:creationId xmlns:p14="http://schemas.microsoft.com/office/powerpoint/2010/main" xmlns="" val="1945682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7700"/>
            <a:ext cx="8229600" cy="4343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baseline="30000" dirty="0"/>
              <a:t>14 </a:t>
            </a:r>
            <a:r>
              <a:rPr lang="en-US" b="1" dirty="0"/>
              <a:t>Therefore since we have a </a:t>
            </a:r>
            <a:r>
              <a:rPr lang="en-US" b="1" dirty="0">
                <a:solidFill>
                  <a:schemeClr val="accent6"/>
                </a:solidFill>
              </a:rPr>
              <a:t>great high priest </a:t>
            </a:r>
            <a:r>
              <a:rPr lang="en-US" b="1" dirty="0"/>
              <a:t>who has passed through the heavens, Jesus the Son of God, let us hold fast to our confession. </a:t>
            </a:r>
            <a:r>
              <a:rPr lang="en-US" b="1" baseline="30000" dirty="0"/>
              <a:t>15 </a:t>
            </a:r>
            <a:r>
              <a:rPr lang="en-US" b="1" dirty="0"/>
              <a:t>For we do not have a high priest incapable of </a:t>
            </a:r>
            <a:r>
              <a:rPr lang="en-US" b="1" dirty="0">
                <a:solidFill>
                  <a:schemeClr val="accent6"/>
                </a:solidFill>
              </a:rPr>
              <a:t>sympathizing</a:t>
            </a:r>
            <a:r>
              <a:rPr lang="en-US" b="1" dirty="0"/>
              <a:t> with our weaknesses, but one who has been tempted in every way just as we are, yet without sin.</a:t>
            </a:r>
            <a:r>
              <a:rPr lang="en-US" b="1" baseline="30000" dirty="0"/>
              <a:t>16 </a:t>
            </a:r>
            <a:r>
              <a:rPr lang="en-US" b="1" dirty="0"/>
              <a:t>Therefore let us confidently approach the throne of </a:t>
            </a:r>
            <a:r>
              <a:rPr lang="en-US" b="1" dirty="0">
                <a:solidFill>
                  <a:schemeClr val="accent6"/>
                </a:solidFill>
              </a:rPr>
              <a:t>grace</a:t>
            </a:r>
            <a:r>
              <a:rPr lang="en-US" b="1" dirty="0"/>
              <a:t> to receive </a:t>
            </a:r>
            <a:r>
              <a:rPr lang="en-US" b="1" dirty="0">
                <a:solidFill>
                  <a:schemeClr val="accent6"/>
                </a:solidFill>
              </a:rPr>
              <a:t>mercy</a:t>
            </a:r>
            <a:r>
              <a:rPr lang="en-US" b="1" dirty="0"/>
              <a:t> and find </a:t>
            </a:r>
            <a:r>
              <a:rPr lang="en-US" b="1" dirty="0">
                <a:solidFill>
                  <a:schemeClr val="accent6"/>
                </a:solidFill>
              </a:rPr>
              <a:t>grace</a:t>
            </a:r>
            <a:r>
              <a:rPr lang="en-US" b="1" dirty="0"/>
              <a:t> whenever we need help</a:t>
            </a:r>
            <a:r>
              <a:rPr lang="en-US" b="1" dirty="0" smtClean="0"/>
              <a:t>.</a:t>
            </a:r>
          </a:p>
          <a:p>
            <a:pPr marL="0" indent="0" algn="r">
              <a:buNone/>
            </a:pPr>
            <a:r>
              <a:rPr lang="en-US" b="1" dirty="0" smtClean="0"/>
              <a:t>Hebrews 4:14-16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877427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453363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b="1" dirty="0" smtClean="0"/>
              <a:t>God </a:t>
            </a:r>
            <a:r>
              <a:rPr lang="en-US" sz="4000" b="1" dirty="0" smtClean="0">
                <a:solidFill>
                  <a:srgbClr val="FFFF00"/>
                </a:solidFill>
              </a:rPr>
              <a:t>Heard</a:t>
            </a:r>
            <a:r>
              <a:rPr lang="en-US" sz="4000" b="1" dirty="0" smtClean="0"/>
              <a:t> their Groaning </a:t>
            </a:r>
          </a:p>
          <a:p>
            <a:pPr marL="0" indent="0" algn="ctr">
              <a:buNone/>
            </a:pPr>
            <a:r>
              <a:rPr lang="en-US" sz="30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Why do we struggle to believe that God hears us?</a:t>
            </a:r>
          </a:p>
          <a:p>
            <a:pPr marL="0" indent="0" algn="ctr">
              <a:buNone/>
            </a:pPr>
            <a:r>
              <a:rPr lang="en-US" sz="4000" b="1" dirty="0" smtClean="0"/>
              <a:t>God </a:t>
            </a:r>
            <a:r>
              <a:rPr lang="en-US" sz="4000" b="1" dirty="0" smtClean="0">
                <a:solidFill>
                  <a:srgbClr val="FFFF00"/>
                </a:solidFill>
              </a:rPr>
              <a:t>Remembered</a:t>
            </a:r>
            <a:r>
              <a:rPr lang="en-US" sz="4000" b="1" dirty="0" smtClean="0"/>
              <a:t> his Covenant</a:t>
            </a:r>
          </a:p>
          <a:p>
            <a:pPr marL="0" indent="0" algn="ctr">
              <a:buNone/>
            </a:pPr>
            <a:r>
              <a:rPr lang="en-US" sz="30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has God promised in His Covenant with us?</a:t>
            </a:r>
          </a:p>
          <a:p>
            <a:pPr marL="0" indent="0" algn="ctr">
              <a:buNone/>
            </a:pPr>
            <a:r>
              <a:rPr lang="en-US" sz="4000" b="1" dirty="0" smtClean="0"/>
              <a:t>God </a:t>
            </a:r>
            <a:r>
              <a:rPr lang="en-US" sz="4000" b="1" dirty="0" smtClean="0">
                <a:solidFill>
                  <a:srgbClr val="FFFF00"/>
                </a:solidFill>
              </a:rPr>
              <a:t>Saw</a:t>
            </a:r>
            <a:r>
              <a:rPr lang="en-US" sz="4000" b="1" dirty="0" smtClean="0"/>
              <a:t> the People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How is it helpful to know that God ‘sees’ us?</a:t>
            </a:r>
          </a:p>
          <a:p>
            <a:pPr marL="0" indent="0" algn="ctr">
              <a:buNone/>
            </a:pPr>
            <a:r>
              <a:rPr lang="en-US" sz="4000" b="1" dirty="0" smtClean="0"/>
              <a:t>God </a:t>
            </a:r>
            <a:r>
              <a:rPr lang="en-US" sz="4000" b="1" dirty="0" smtClean="0">
                <a:solidFill>
                  <a:srgbClr val="FFFF00"/>
                </a:solidFill>
              </a:rPr>
              <a:t>Knew</a:t>
            </a:r>
          </a:p>
          <a:p>
            <a:pPr marL="0" indent="0" algn="ctr">
              <a:buNone/>
            </a:pPr>
            <a:r>
              <a:rPr lang="en-US" sz="36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does that mean?</a:t>
            </a:r>
            <a:endParaRPr lang="en-US" sz="3600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3612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Considering “Covenant”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33500"/>
            <a:ext cx="8458200" cy="3771636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3100" dirty="0" smtClean="0"/>
              <a:t>Covenants contain </a:t>
            </a:r>
            <a:r>
              <a:rPr lang="en-US" sz="3100" b="1" dirty="0" smtClean="0">
                <a:solidFill>
                  <a:srgbClr val="FFFF00"/>
                </a:solidFill>
              </a:rPr>
              <a:t>Promises</a:t>
            </a:r>
            <a:r>
              <a:rPr lang="en-US" sz="3100" dirty="0" smtClean="0">
                <a:solidFill>
                  <a:srgbClr val="FFFF00"/>
                </a:solidFill>
              </a:rPr>
              <a:t> </a:t>
            </a:r>
            <a:r>
              <a:rPr lang="en-US" sz="3100" dirty="0" smtClean="0"/>
              <a:t>and </a:t>
            </a:r>
            <a:r>
              <a:rPr lang="en-US" sz="3100" b="1" dirty="0" smtClean="0">
                <a:solidFill>
                  <a:srgbClr val="FFFF00"/>
                </a:solidFill>
              </a:rPr>
              <a:t>Obligations</a:t>
            </a:r>
          </a:p>
          <a:p>
            <a:pPr>
              <a:lnSpc>
                <a:spcPct val="200000"/>
              </a:lnSpc>
            </a:pPr>
            <a:r>
              <a:rPr lang="en-US" sz="3000" dirty="0" smtClean="0"/>
              <a:t>God establishes </a:t>
            </a:r>
            <a:r>
              <a:rPr lang="en-US" sz="3000" b="1" dirty="0" smtClean="0">
                <a:solidFill>
                  <a:srgbClr val="FFFF00"/>
                </a:solidFill>
              </a:rPr>
              <a:t>relationships</a:t>
            </a:r>
            <a:r>
              <a:rPr lang="en-US" sz="3000" dirty="0" smtClean="0"/>
              <a:t> through Covenant.</a:t>
            </a:r>
          </a:p>
          <a:p>
            <a:pPr>
              <a:lnSpc>
                <a:spcPct val="200000"/>
              </a:lnSpc>
            </a:pPr>
            <a:r>
              <a:rPr lang="en-US" sz="3000" dirty="0" smtClean="0"/>
              <a:t>The </a:t>
            </a:r>
            <a:r>
              <a:rPr lang="en-US" sz="3000" b="1" dirty="0" smtClean="0">
                <a:solidFill>
                  <a:srgbClr val="FFFF00"/>
                </a:solidFill>
              </a:rPr>
              <a:t>Blood</a:t>
            </a:r>
            <a:r>
              <a:rPr lang="en-US" sz="3000" dirty="0" smtClean="0"/>
              <a:t> </a:t>
            </a:r>
            <a:r>
              <a:rPr lang="en-US" sz="3000" b="1" dirty="0" smtClean="0">
                <a:solidFill>
                  <a:srgbClr val="FFFF00"/>
                </a:solidFill>
              </a:rPr>
              <a:t>of Jesus </a:t>
            </a:r>
            <a:r>
              <a:rPr lang="en-US" sz="3000" dirty="0" smtClean="0"/>
              <a:t>seals our Covenant with God.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3232471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264"/>
            <a:ext cx="8229600" cy="460983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baseline="30000" dirty="0" smtClean="0"/>
              <a:t>33</a:t>
            </a:r>
            <a:r>
              <a:rPr lang="en-US" b="1" baseline="30000" dirty="0"/>
              <a:t> </a:t>
            </a:r>
            <a:r>
              <a:rPr lang="en-US" dirty="0"/>
              <a:t>“But I will make a new covenant with the whole nation of Israel after I plant them back in the land,” says the </a:t>
            </a:r>
            <a:r>
              <a:rPr lang="en-US" cap="small" dirty="0"/>
              <a:t>Lord</a:t>
            </a:r>
            <a:r>
              <a:rPr lang="en-US" dirty="0"/>
              <a:t>. “I will put my </a:t>
            </a:r>
            <a:r>
              <a:rPr lang="en-US" b="1" dirty="0">
                <a:solidFill>
                  <a:schemeClr val="accent2"/>
                </a:solidFill>
              </a:rPr>
              <a:t>law within them and write it on their hearts and minds</a:t>
            </a:r>
            <a:r>
              <a:rPr lang="en-US" dirty="0"/>
              <a:t>. I will </a:t>
            </a:r>
            <a:r>
              <a:rPr lang="en-US" b="1" dirty="0">
                <a:solidFill>
                  <a:schemeClr val="accent3"/>
                </a:solidFill>
              </a:rPr>
              <a:t>be their God and they will be my </a:t>
            </a:r>
            <a:r>
              <a:rPr lang="en-US" b="1" dirty="0" smtClean="0">
                <a:solidFill>
                  <a:schemeClr val="accent3"/>
                </a:solidFill>
              </a:rPr>
              <a:t>people. </a:t>
            </a:r>
            <a:r>
              <a:rPr lang="en-US" b="1" baseline="30000" dirty="0" smtClean="0"/>
              <a:t>34</a:t>
            </a:r>
            <a:r>
              <a:rPr lang="en-US" b="1" baseline="30000" dirty="0"/>
              <a:t> </a:t>
            </a:r>
            <a:r>
              <a:rPr lang="en-US" dirty="0"/>
              <a:t>“People will no longer need to teach their neighbors and relatives to know me. For </a:t>
            </a:r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all of them, from the least important to the most important, will know me</a:t>
            </a:r>
            <a:r>
              <a:rPr lang="en-US" dirty="0"/>
              <a:t>,” says the </a:t>
            </a:r>
            <a:r>
              <a:rPr lang="en-US" cap="small" dirty="0"/>
              <a:t>Lord</a:t>
            </a:r>
            <a:r>
              <a:rPr lang="en-US" dirty="0"/>
              <a:t>. “For I will 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forgive their sin and will no longer call to mind the wrong they have done</a:t>
            </a:r>
            <a:r>
              <a:rPr lang="en-US" dirty="0" smtClean="0"/>
              <a:t>.”</a:t>
            </a:r>
          </a:p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Jeremiah 31:33-34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2783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453363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b="1" dirty="0" smtClean="0"/>
              <a:t>God </a:t>
            </a:r>
            <a:r>
              <a:rPr lang="en-US" sz="4000" b="1" dirty="0" smtClean="0">
                <a:solidFill>
                  <a:srgbClr val="FFFF00"/>
                </a:solidFill>
              </a:rPr>
              <a:t>Heard</a:t>
            </a:r>
            <a:r>
              <a:rPr lang="en-US" sz="4000" b="1" dirty="0" smtClean="0"/>
              <a:t> their Groaning </a:t>
            </a:r>
          </a:p>
          <a:p>
            <a:pPr marL="0" indent="0" algn="ctr">
              <a:buNone/>
            </a:pPr>
            <a:r>
              <a:rPr lang="en-US" sz="30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Why do we struggle to believe that God hears us?</a:t>
            </a:r>
          </a:p>
          <a:p>
            <a:pPr marL="0" indent="0" algn="ctr">
              <a:buNone/>
            </a:pPr>
            <a:r>
              <a:rPr lang="en-US" sz="4000" b="1" dirty="0" smtClean="0"/>
              <a:t>God </a:t>
            </a:r>
            <a:r>
              <a:rPr lang="en-US" sz="4000" b="1" dirty="0" smtClean="0">
                <a:solidFill>
                  <a:srgbClr val="FFFF00"/>
                </a:solidFill>
              </a:rPr>
              <a:t>Remembered</a:t>
            </a:r>
            <a:r>
              <a:rPr lang="en-US" sz="4000" b="1" dirty="0" smtClean="0"/>
              <a:t> his Covenant</a:t>
            </a:r>
          </a:p>
          <a:p>
            <a:pPr marL="0" indent="0" algn="ctr">
              <a:buNone/>
            </a:pPr>
            <a:r>
              <a:rPr lang="en-US" sz="30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has God promised in His Covenant with us?</a:t>
            </a:r>
          </a:p>
          <a:p>
            <a:pPr marL="0" indent="0" algn="ctr">
              <a:buNone/>
            </a:pPr>
            <a:r>
              <a:rPr lang="en-US" sz="4000" b="1" dirty="0" smtClean="0"/>
              <a:t>God </a:t>
            </a:r>
            <a:r>
              <a:rPr lang="en-US" sz="4000" b="1" dirty="0" smtClean="0">
                <a:solidFill>
                  <a:srgbClr val="FFFF00"/>
                </a:solidFill>
              </a:rPr>
              <a:t>Saw</a:t>
            </a:r>
            <a:r>
              <a:rPr lang="en-US" sz="4000" b="1" dirty="0" smtClean="0"/>
              <a:t> the People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How is it helpful to know that God ‘sees’ us?</a:t>
            </a:r>
          </a:p>
          <a:p>
            <a:pPr marL="0" indent="0" algn="ctr">
              <a:buNone/>
            </a:pPr>
            <a:r>
              <a:rPr lang="en-US" sz="4000" b="1" dirty="0" smtClean="0"/>
              <a:t>God </a:t>
            </a:r>
            <a:r>
              <a:rPr lang="en-US" sz="4000" b="1" dirty="0" smtClean="0">
                <a:solidFill>
                  <a:srgbClr val="FFFF00"/>
                </a:solidFill>
              </a:rPr>
              <a:t>Knew</a:t>
            </a:r>
          </a:p>
          <a:p>
            <a:pPr marL="0" indent="0" algn="ctr">
              <a:buNone/>
            </a:pPr>
            <a:r>
              <a:rPr lang="en-US" sz="36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does that mean?</a:t>
            </a:r>
            <a:endParaRPr lang="en-US" sz="3600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9158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510</Words>
  <Application>Microsoft Office PowerPoint</Application>
  <PresentationFormat>On-screen Show (16:10)</PresentationFormat>
  <Paragraphs>75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Turning to God in Times of Trial</vt:lpstr>
      <vt:lpstr>Slide 2</vt:lpstr>
      <vt:lpstr>Slide 3</vt:lpstr>
      <vt:lpstr>Crying to the God Who Hears</vt:lpstr>
      <vt:lpstr>Slide 5</vt:lpstr>
      <vt:lpstr>Slide 6</vt:lpstr>
      <vt:lpstr>Considering “Covenant”</vt:lpstr>
      <vt:lpstr>Slide 8</vt:lpstr>
      <vt:lpstr>Slide 9</vt:lpstr>
      <vt:lpstr>El Roi: The God Who Sees</vt:lpstr>
      <vt:lpstr>Slide 11</vt:lpstr>
      <vt:lpstr>“God Knew”</vt:lpstr>
      <vt:lpstr>Slide 13</vt:lpstr>
      <vt:lpstr>Slide 14</vt:lpstr>
      <vt:lpstr>Slide 15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BenHall</dc:creator>
  <cp:lastModifiedBy>Brad Beutjer</cp:lastModifiedBy>
  <cp:revision>19</cp:revision>
  <dcterms:created xsi:type="dcterms:W3CDTF">2015-02-25T20:51:53Z</dcterms:created>
  <dcterms:modified xsi:type="dcterms:W3CDTF">2015-02-26T01:30:57Z</dcterms:modified>
</cp:coreProperties>
</file>