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handoutMasterIdLst>
    <p:handoutMasterId r:id="rId13"/>
  </p:handoutMasterIdLst>
  <p:sldIdLst>
    <p:sldId id="462" r:id="rId2"/>
    <p:sldId id="463" r:id="rId3"/>
    <p:sldId id="460" r:id="rId4"/>
    <p:sldId id="444" r:id="rId5"/>
    <p:sldId id="465" r:id="rId6"/>
    <p:sldId id="467" r:id="rId7"/>
    <p:sldId id="466" r:id="rId8"/>
    <p:sldId id="468" r:id="rId9"/>
    <p:sldId id="445" r:id="rId10"/>
    <p:sldId id="469" r:id="rId11"/>
    <p:sldId id="470" r:id="rId12"/>
  </p:sldIdLst>
  <p:sldSz cx="9144000" cy="5715000" type="screen16x10"/>
  <p:notesSz cx="6858000" cy="92075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FF66"/>
    <a:srgbClr val="FFFFCC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68" autoAdjust="0"/>
  </p:normalViewPr>
  <p:slideViewPr>
    <p:cSldViewPr>
      <p:cViewPr varScale="1">
        <p:scale>
          <a:sx n="104" d="100"/>
          <a:sy n="104" d="100"/>
        </p:scale>
        <p:origin x="-102" y="-30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712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4712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3755D90-8BC8-4561-8684-09563889A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5272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3886789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460501"/>
            <a:ext cx="7772400" cy="152480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009673"/>
            <a:ext cx="7772400" cy="999753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127500"/>
            <a:ext cx="9147765" cy="1593407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38BC733-4BE4-4D2C-9EE9-5036C22003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34441"/>
            <a:ext cx="8229600" cy="3655059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D44894F-2D26-4B9A-BC3C-8A693663E4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28867"/>
            <a:ext cx="1777470" cy="4660634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8"/>
            <a:ext cx="6324600" cy="46606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F99B101-B360-43A2-97F4-DA72895527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9AE14CE-D5E2-40F3-8DE4-98CE5C6635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883093"/>
            <a:ext cx="7772400" cy="15240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443093"/>
            <a:ext cx="4572000" cy="1212407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012A19-7DEC-4DAC-B2F4-770A6FD2E0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2504560"/>
            <a:ext cx="182880" cy="1905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2504560"/>
            <a:ext cx="182880" cy="1905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3444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3444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57753DA-34C7-4255-A447-2D5D9837B9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7542"/>
            <a:ext cx="8229600" cy="9525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08500"/>
            <a:ext cx="4040188" cy="635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4508500"/>
            <a:ext cx="4041775" cy="635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203579"/>
            <a:ext cx="4040188" cy="328480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203579"/>
            <a:ext cx="4041775" cy="328480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CAEEC9-F976-455D-A485-0D1DD58C8B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6FA768E-A441-42E0-834D-836592E75A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73F0C89-C58A-477C-A1AF-F042D4D23D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064000"/>
            <a:ext cx="7481776" cy="3810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4462585"/>
            <a:ext cx="3974592" cy="7620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28600"/>
            <a:ext cx="7479792" cy="3810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5339953"/>
            <a:ext cx="1920240" cy="304800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279533F-2B57-40DA-92FA-A060A1E480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4536169"/>
            <a:ext cx="7162800" cy="540193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58307"/>
            <a:ext cx="8686800" cy="365760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5339954"/>
            <a:ext cx="2350681" cy="30427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7022845-4FCE-43A7-B27F-B31797BC08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054269"/>
            <a:ext cx="8075432" cy="468893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4954114"/>
            <a:ext cx="4940624" cy="7675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4949176"/>
            <a:ext cx="3690451" cy="7778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4826044"/>
            <a:ext cx="3402314" cy="900723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4823115"/>
            <a:ext cx="3405509" cy="90365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157033"/>
            <a:ext cx="182880" cy="1905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157033"/>
            <a:ext cx="182880" cy="1905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4954114"/>
            <a:ext cx="4940624" cy="7675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4949176"/>
            <a:ext cx="3690451" cy="7778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4826044"/>
            <a:ext cx="3402314" cy="900723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4823115"/>
            <a:ext cx="3405509" cy="90365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234440"/>
            <a:ext cx="8229600" cy="3771636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5339953"/>
            <a:ext cx="1920240" cy="30480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5339954"/>
            <a:ext cx="2350681" cy="30427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5339954"/>
            <a:ext cx="365760" cy="30427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04067F7-FDF9-4CE7-9E44-6F52B00E6B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1000"/>
            <a:ext cx="8637588" cy="7620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sz="4800" dirty="0">
                <a:solidFill>
                  <a:schemeClr val="tx1"/>
                </a:solidFill>
                <a:effectLst/>
                <a:latin typeface="Calibri" pitchFamily="34" charset="0"/>
              </a:rPr>
              <a:t>Weaknesses in Our Prayers</a:t>
            </a:r>
            <a:endParaRPr lang="en-US" sz="480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1524000"/>
            <a:ext cx="8001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 algn="l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4400" dirty="0">
                <a:latin typeface="+mn-lt"/>
              </a:rPr>
              <a:t>Not often enough</a:t>
            </a:r>
          </a:p>
          <a:p>
            <a:pPr marL="571500" lvl="0" indent="-571500" algn="l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4400" dirty="0">
                <a:latin typeface="+mn-lt"/>
              </a:rPr>
              <a:t>Not long enough</a:t>
            </a:r>
          </a:p>
          <a:p>
            <a:pPr marL="571500" lvl="0" indent="-571500" algn="l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4400" dirty="0">
                <a:latin typeface="+mn-lt"/>
              </a:rPr>
              <a:t>Not enough intensity</a:t>
            </a:r>
          </a:p>
          <a:p>
            <a:pPr marL="571500" indent="-571500" algn="l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4400" dirty="0">
                <a:latin typeface="+mn-lt"/>
              </a:rPr>
              <a:t>Not broad enough in subject</a:t>
            </a:r>
          </a:p>
        </p:txBody>
      </p:sp>
    </p:spTree>
    <p:extLst>
      <p:ext uri="{BB962C8B-B14F-4D97-AF65-F5344CB8AC3E}">
        <p14:creationId xmlns:p14="http://schemas.microsoft.com/office/powerpoint/2010/main" xmlns="" val="1609439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1" y="317500"/>
            <a:ext cx="8637587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4800" i="1" dirty="0" smtClean="0">
                <a:solidFill>
                  <a:schemeClr val="tx1"/>
                </a:solidFill>
                <a:effectLst/>
                <a:latin typeface="Calibri" pitchFamily="34" charset="0"/>
              </a:rPr>
              <a:t>Content of a Meaningful Prayer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143000"/>
            <a:ext cx="8001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l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en-US" sz="4400" dirty="0" smtClean="0">
                <a:latin typeface="Calibri" panose="020F0502020204030204" pitchFamily="34" charset="0"/>
              </a:rPr>
              <a:t>Praise/Adoration</a:t>
            </a:r>
          </a:p>
          <a:p>
            <a:pPr marL="514350" indent="-514350" algn="l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en-US" sz="4400" dirty="0" smtClean="0">
                <a:latin typeface="Calibri" panose="020F0502020204030204" pitchFamily="34" charset="0"/>
              </a:rPr>
              <a:t>Thanksgiving</a:t>
            </a:r>
          </a:p>
          <a:p>
            <a:pPr marL="514350" indent="-514350" algn="l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en-US" sz="4400" dirty="0" smtClean="0">
                <a:latin typeface="Calibri" panose="020F0502020204030204" pitchFamily="34" charset="0"/>
              </a:rPr>
              <a:t>Repentance/Confession</a:t>
            </a:r>
          </a:p>
          <a:p>
            <a:pPr marL="514350" indent="-514350" algn="l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en-US" sz="4400" dirty="0" smtClean="0">
                <a:latin typeface="Calibri" panose="020F0502020204030204" pitchFamily="34" charset="0"/>
              </a:rPr>
              <a:t>Requests</a:t>
            </a:r>
          </a:p>
          <a:p>
            <a:pPr marL="1200150" lvl="1" indent="-742950" algn="l">
              <a:buClr>
                <a:schemeClr val="accent1">
                  <a:lumMod val="50000"/>
                </a:schemeClr>
              </a:buClr>
              <a:buFont typeface="+mj-lt"/>
              <a:buAutoNum type="alphaLcPeriod"/>
            </a:pPr>
            <a:r>
              <a:rPr lang="en-US" sz="4400" dirty="0" smtClean="0">
                <a:latin typeface="Calibri" panose="020F0502020204030204" pitchFamily="34" charset="0"/>
              </a:rPr>
              <a:t>For ourselves</a:t>
            </a:r>
          </a:p>
          <a:p>
            <a:pPr marL="1200150" lvl="1" indent="-742950" algn="l">
              <a:buClr>
                <a:schemeClr val="accent1">
                  <a:lumMod val="50000"/>
                </a:schemeClr>
              </a:buClr>
              <a:buFont typeface="+mj-lt"/>
              <a:buAutoNum type="alphaLcPeriod"/>
            </a:pPr>
            <a:r>
              <a:rPr lang="en-US" sz="4400" dirty="0" smtClean="0">
                <a:latin typeface="Calibri" panose="020F0502020204030204" pitchFamily="34" charset="0"/>
              </a:rPr>
              <a:t>For others</a:t>
            </a:r>
          </a:p>
          <a:p>
            <a:pPr marL="514350" indent="-514350" algn="l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endParaRPr lang="en-US" sz="4400" dirty="0" smtClean="0">
              <a:latin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266700"/>
            <a:ext cx="8077200" cy="510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800" i="1" baseline="30000" dirty="0"/>
              <a:t>3 </a:t>
            </a:r>
            <a:r>
              <a:rPr lang="en-US" sz="2800" i="1" dirty="0"/>
              <a:t>I thank my God in all my remembrance of you, </a:t>
            </a:r>
            <a:r>
              <a:rPr lang="en-US" sz="2800" i="1" baseline="30000" dirty="0"/>
              <a:t>4 </a:t>
            </a:r>
            <a:r>
              <a:rPr lang="en-US" sz="2800" i="1" dirty="0"/>
              <a:t>always in every prayer of mine for you all making my prayer with joy, </a:t>
            </a:r>
            <a:r>
              <a:rPr lang="en-US" sz="2800" i="1" baseline="30000" dirty="0"/>
              <a:t>5 </a:t>
            </a:r>
            <a:r>
              <a:rPr lang="en-US" sz="2800" i="1" dirty="0"/>
              <a:t>because of your partnership in the gospel from the first day until </a:t>
            </a:r>
            <a:r>
              <a:rPr lang="en-US" sz="2800" i="1" dirty="0" smtClean="0"/>
              <a:t>now . . . </a:t>
            </a:r>
            <a:r>
              <a:rPr lang="en-US" sz="2800" i="1" baseline="30000" dirty="0" smtClean="0"/>
              <a:t>8</a:t>
            </a:r>
            <a:r>
              <a:rPr lang="en-US" sz="2800" i="1" baseline="30000" dirty="0"/>
              <a:t> </a:t>
            </a:r>
            <a:r>
              <a:rPr lang="en-US" sz="2800" i="1" dirty="0"/>
              <a:t>For God is my witness, how I yearn for you all with the affection of Christ Jesus. </a:t>
            </a:r>
            <a:r>
              <a:rPr lang="en-US" sz="2800" i="1" baseline="30000" dirty="0"/>
              <a:t>9 </a:t>
            </a:r>
            <a:r>
              <a:rPr lang="en-US" sz="2800" i="1" dirty="0"/>
              <a:t>And it is my prayer that your love may abound more and more, with knowledge and all discernment, </a:t>
            </a:r>
            <a:r>
              <a:rPr lang="en-US" sz="2800" i="1" baseline="30000" dirty="0"/>
              <a:t>10 </a:t>
            </a:r>
            <a:r>
              <a:rPr lang="en-US" sz="2800" i="1" dirty="0"/>
              <a:t>so that you may approve what is excellent, and so be pure and blameless for the day of Christ, </a:t>
            </a:r>
            <a:r>
              <a:rPr lang="en-US" sz="2800" i="1" baseline="30000" dirty="0"/>
              <a:t>11 </a:t>
            </a:r>
            <a:r>
              <a:rPr lang="en-US" sz="2800" i="1" dirty="0"/>
              <a:t>filled with the fruit of righteousness that comes through Jesus Christ, to the glory and praise of God</a:t>
            </a:r>
            <a:r>
              <a:rPr lang="en-US" sz="2800" i="1" dirty="0" smtClean="0"/>
              <a:t>. </a:t>
            </a:r>
            <a:r>
              <a:rPr lang="en-US" sz="2800" b="1" i="1" dirty="0" smtClean="0">
                <a:solidFill>
                  <a:schemeClr val="accent1">
                    <a:lumMod val="50000"/>
                  </a:schemeClr>
                </a:solidFill>
              </a:rPr>
              <a:t>–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Philippians 1:3-5, 8-11</a:t>
            </a:r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4405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1" y="317500"/>
            <a:ext cx="8637587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4800" i="1" dirty="0" smtClean="0">
                <a:solidFill>
                  <a:schemeClr val="tx1"/>
                </a:solidFill>
                <a:effectLst/>
                <a:latin typeface="Calibri" pitchFamily="34" charset="0"/>
              </a:rPr>
              <a:t>Content of a Meaningful Prayer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1473201"/>
            <a:ext cx="8001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l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en-US" sz="4400" dirty="0" smtClean="0">
                <a:latin typeface="Calibri" panose="020F0502020204030204" pitchFamily="34" charset="0"/>
              </a:rPr>
              <a:t>Praise/Adoration</a:t>
            </a:r>
          </a:p>
          <a:p>
            <a:pPr marL="514350" indent="-514350" algn="l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en-US" sz="4400" dirty="0" smtClean="0">
                <a:latin typeface="Calibri" panose="020F0502020204030204" pitchFamily="34" charset="0"/>
              </a:rPr>
              <a:t>Thanksgiving</a:t>
            </a:r>
          </a:p>
          <a:p>
            <a:pPr marL="514350" indent="-514350" algn="l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en-US" sz="4400" dirty="0" smtClean="0">
                <a:latin typeface="Calibri" panose="020F0502020204030204" pitchFamily="34" charset="0"/>
              </a:rPr>
              <a:t>Repentance/Confession</a:t>
            </a:r>
          </a:p>
          <a:p>
            <a:pPr marL="514350" indent="-514350" algn="l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en-US" sz="4400" dirty="0" smtClean="0">
                <a:latin typeface="Calibri" panose="020F0502020204030204" pitchFamily="34" charset="0"/>
              </a:rPr>
              <a:t>Requests</a:t>
            </a:r>
          </a:p>
          <a:p>
            <a:pPr marL="514350" indent="-514350" algn="l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en-US" sz="4400" dirty="0" smtClean="0">
                <a:latin typeface="Calibri" panose="020F0502020204030204" pitchFamily="34" charset="0"/>
              </a:rPr>
              <a:t>Lament</a:t>
            </a:r>
          </a:p>
        </p:txBody>
      </p:sp>
    </p:spTree>
    <p:extLst>
      <p:ext uri="{BB962C8B-B14F-4D97-AF65-F5344CB8AC3E}">
        <p14:creationId xmlns:p14="http://schemas.microsoft.com/office/powerpoint/2010/main" xmlns="" val="268051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1000"/>
            <a:ext cx="8637588" cy="762000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tx1"/>
                </a:solidFill>
                <a:effectLst/>
                <a:latin typeface="Calibri" pitchFamily="34" charset="0"/>
              </a:rPr>
              <a:t>Weaknesses </a:t>
            </a:r>
            <a:r>
              <a:rPr lang="en-US" sz="40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That Should Be Addressed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0" y="1333500"/>
            <a:ext cx="8001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 algn="l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3600" dirty="0">
                <a:latin typeface="+mn-lt"/>
              </a:rPr>
              <a:t>Not often </a:t>
            </a:r>
            <a:r>
              <a:rPr lang="en-US" sz="3600" dirty="0" smtClean="0">
                <a:latin typeface="+mn-lt"/>
              </a:rPr>
              <a:t>enough – </a:t>
            </a:r>
            <a:r>
              <a:rPr lang="en-US" sz="3600" i="1" dirty="0" smtClean="0">
                <a:latin typeface="+mn-lt"/>
              </a:rPr>
              <a:t>I Thess. 5:17</a:t>
            </a:r>
            <a:endParaRPr lang="en-US" sz="3600" i="1" dirty="0">
              <a:latin typeface="+mn-lt"/>
            </a:endParaRPr>
          </a:p>
          <a:p>
            <a:pPr marL="571500" lvl="0" indent="-571500" algn="l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3600" dirty="0">
                <a:latin typeface="+mn-lt"/>
              </a:rPr>
              <a:t>Not long </a:t>
            </a:r>
            <a:r>
              <a:rPr lang="en-US" sz="3600" dirty="0" smtClean="0">
                <a:latin typeface="+mn-lt"/>
              </a:rPr>
              <a:t>enough – </a:t>
            </a:r>
            <a:r>
              <a:rPr lang="en-US" sz="3600" i="1" dirty="0" smtClean="0">
                <a:latin typeface="+mn-lt"/>
              </a:rPr>
              <a:t>Examples of Christ</a:t>
            </a:r>
            <a:endParaRPr lang="en-US" sz="3600" i="1" dirty="0">
              <a:latin typeface="+mn-lt"/>
            </a:endParaRPr>
          </a:p>
          <a:p>
            <a:pPr marL="571500" lvl="0" indent="-571500" algn="l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3600" dirty="0">
                <a:latin typeface="+mn-lt"/>
              </a:rPr>
              <a:t>Not enough </a:t>
            </a:r>
            <a:r>
              <a:rPr lang="en-US" sz="3600" dirty="0" smtClean="0">
                <a:latin typeface="+mn-lt"/>
              </a:rPr>
              <a:t>intensity – </a:t>
            </a:r>
            <a:r>
              <a:rPr lang="en-US" sz="3600" i="1" dirty="0" smtClean="0">
                <a:latin typeface="+mn-lt"/>
              </a:rPr>
              <a:t>Further examples of Christ</a:t>
            </a:r>
            <a:endParaRPr lang="en-US" sz="3600" i="1" dirty="0">
              <a:latin typeface="+mn-lt"/>
            </a:endParaRPr>
          </a:p>
          <a:p>
            <a:pPr marL="571500" indent="-571500" algn="l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3600" dirty="0">
                <a:latin typeface="+mn-lt"/>
              </a:rPr>
              <a:t>Not broad enough in </a:t>
            </a:r>
            <a:r>
              <a:rPr lang="en-US" sz="3600" dirty="0" smtClean="0">
                <a:latin typeface="+mn-lt"/>
              </a:rPr>
              <a:t>subject – </a:t>
            </a:r>
            <a:r>
              <a:rPr lang="en-US" sz="3600" i="1" dirty="0" smtClean="0">
                <a:latin typeface="+mn-lt"/>
              </a:rPr>
              <a:t>Example of Paul</a:t>
            </a:r>
            <a:endParaRPr lang="en-US" sz="36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5161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1" y="2159000"/>
            <a:ext cx="8839199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4400" i="1" dirty="0" smtClean="0">
                <a:solidFill>
                  <a:schemeClr val="tx1"/>
                </a:solidFill>
                <a:latin typeface="Calibri" pitchFamily="34" charset="0"/>
              </a:rPr>
              <a:t>Conversations with God – </a:t>
            </a:r>
            <a:br>
              <a:rPr lang="en-US" sz="4400" i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4400" i="1" dirty="0" smtClean="0">
                <a:solidFill>
                  <a:schemeClr val="tx1"/>
                </a:solidFill>
                <a:latin typeface="Calibri" pitchFamily="34" charset="0"/>
              </a:rPr>
              <a:t>Making Our Prayers More Meaningful</a:t>
            </a:r>
          </a:p>
        </p:txBody>
      </p:sp>
    </p:spTree>
    <p:extLst>
      <p:ext uri="{BB962C8B-B14F-4D97-AF65-F5344CB8AC3E}">
        <p14:creationId xmlns:p14="http://schemas.microsoft.com/office/powerpoint/2010/main" xmlns="" val="29515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90500"/>
            <a:ext cx="8637588" cy="762000"/>
          </a:xfrm>
          <a:noFill/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54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God Speaks to Us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90600" y="1778000"/>
            <a:ext cx="75742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i="1" baseline="30000" dirty="0">
                <a:latin typeface="+mn-lt"/>
              </a:rPr>
              <a:t>16 </a:t>
            </a:r>
            <a:r>
              <a:rPr lang="en-US" sz="3600" i="1" dirty="0">
                <a:latin typeface="+mn-lt"/>
              </a:rPr>
              <a:t>All Scripture is breathed out by God and profitable for teaching, for reproof, for correction, and for training in </a:t>
            </a:r>
            <a:r>
              <a:rPr lang="en-US" sz="3600" i="1" dirty="0" smtClean="0">
                <a:latin typeface="+mn-lt"/>
              </a:rPr>
              <a:t>righteousness </a:t>
            </a:r>
            <a:r>
              <a:rPr lang="en-US" sz="3600" b="1" i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– 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II Timothy 3:16</a:t>
            </a:r>
            <a:endParaRPr lang="en-US" sz="3600" b="1" i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8619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90500"/>
            <a:ext cx="8637588" cy="762000"/>
          </a:xfrm>
          <a:noFill/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54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God Speaks to Us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912316"/>
            <a:ext cx="8077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i="1" baseline="30000" dirty="0">
                <a:latin typeface="+mn-lt"/>
              </a:rPr>
              <a:t>7 </a:t>
            </a:r>
            <a:r>
              <a:rPr lang="en-US" sz="2400" i="1" dirty="0">
                <a:latin typeface="+mn-lt"/>
              </a:rPr>
              <a:t>But we impart a secret and hidden wisdom of God, which God decreed before the ages for our glory. </a:t>
            </a:r>
            <a:r>
              <a:rPr lang="en-US" sz="2400" i="1" baseline="30000" dirty="0">
                <a:latin typeface="+mn-lt"/>
              </a:rPr>
              <a:t>10 </a:t>
            </a:r>
            <a:r>
              <a:rPr lang="en-US" sz="2400" i="1" dirty="0">
                <a:latin typeface="+mn-lt"/>
              </a:rPr>
              <a:t>these things God has revealed to us through the Spirit. For the Spirit searches everything, even the depths of God. </a:t>
            </a:r>
            <a:r>
              <a:rPr lang="en-US" sz="2400" i="1" baseline="30000" dirty="0">
                <a:latin typeface="+mn-lt"/>
              </a:rPr>
              <a:t>11 </a:t>
            </a:r>
            <a:r>
              <a:rPr lang="en-US" sz="2400" i="1" dirty="0">
                <a:latin typeface="+mn-lt"/>
              </a:rPr>
              <a:t>For who knows a person's thoughts except the spirit of that person, which is in him? So also no one comprehends the thoughts of God except the Spirit of God. </a:t>
            </a:r>
            <a:r>
              <a:rPr lang="en-US" sz="2400" i="1" baseline="30000" dirty="0">
                <a:latin typeface="+mn-lt"/>
              </a:rPr>
              <a:t>12 </a:t>
            </a:r>
            <a:r>
              <a:rPr lang="en-US" sz="2400" i="1" dirty="0">
                <a:latin typeface="+mn-lt"/>
              </a:rPr>
              <a:t>Now we have received not the spirit of the world, but the Spirit who is from God, that we might understand the things freely given us by God. </a:t>
            </a:r>
            <a:r>
              <a:rPr lang="en-US" sz="2400" i="1" baseline="30000" dirty="0">
                <a:latin typeface="+mn-lt"/>
              </a:rPr>
              <a:t>13 </a:t>
            </a:r>
            <a:r>
              <a:rPr lang="en-US" sz="2400" i="1" dirty="0">
                <a:latin typeface="+mn-lt"/>
              </a:rPr>
              <a:t>And we impart this in words not taught by human wisdom but taught by the Spirit, interpreting spiritual truths to those who are spiritual</a:t>
            </a:r>
            <a:r>
              <a:rPr lang="en-US" sz="2400" i="1" dirty="0"/>
              <a:t>.</a:t>
            </a: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–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I Corinthians 2:7-13</a:t>
            </a:r>
            <a:endParaRPr lang="en-US" sz="2400" b="1" i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0831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1" y="317500"/>
            <a:ext cx="8637587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4800" i="1" dirty="0" smtClean="0">
                <a:solidFill>
                  <a:schemeClr val="tx1"/>
                </a:solidFill>
                <a:effectLst/>
                <a:latin typeface="Calibri" pitchFamily="34" charset="0"/>
              </a:rPr>
              <a:t>Content of a Meaningful Prayer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1473201"/>
            <a:ext cx="8001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l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en-US" sz="4400" dirty="0" smtClean="0">
                <a:latin typeface="Calibri" panose="020F0502020204030204" pitchFamily="34" charset="0"/>
              </a:rPr>
              <a:t>Praise/Adoration</a:t>
            </a:r>
          </a:p>
          <a:p>
            <a:pPr marL="514350" indent="-514350" algn="l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en-US" sz="4400" dirty="0" smtClean="0">
                <a:latin typeface="Calibri" panose="020F0502020204030204" pitchFamily="34" charset="0"/>
              </a:rPr>
              <a:t>Thanksgiving</a:t>
            </a:r>
          </a:p>
          <a:p>
            <a:pPr marL="514350" indent="-514350" algn="l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en-US" sz="4400" dirty="0" smtClean="0">
                <a:latin typeface="Calibri" panose="020F0502020204030204" pitchFamily="34" charset="0"/>
              </a:rPr>
              <a:t>Repentance/Confession</a:t>
            </a:r>
          </a:p>
          <a:p>
            <a:pPr marL="514350" indent="-514350" algn="l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en-US" sz="4400" dirty="0" smtClean="0">
                <a:latin typeface="Calibri" panose="020F0502020204030204" pitchFamily="34" charset="0"/>
              </a:rPr>
              <a:t>Requests</a:t>
            </a:r>
          </a:p>
          <a:p>
            <a:pPr marL="514350" indent="-514350" algn="l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en-US" sz="4400" dirty="0" smtClean="0">
                <a:latin typeface="Calibri" panose="020F0502020204030204" pitchFamily="34" charset="0"/>
              </a:rPr>
              <a:t>Lament</a:t>
            </a:r>
          </a:p>
        </p:txBody>
      </p:sp>
    </p:spTree>
    <p:extLst>
      <p:ext uri="{BB962C8B-B14F-4D97-AF65-F5344CB8AC3E}">
        <p14:creationId xmlns:p14="http://schemas.microsoft.com/office/powerpoint/2010/main" xmlns="" val="3945496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1307" y="127000"/>
            <a:ext cx="8637587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4800" i="1" dirty="0" smtClean="0">
                <a:solidFill>
                  <a:schemeClr val="tx1"/>
                </a:solidFill>
                <a:latin typeface="Calibri" pitchFamily="34" charset="0"/>
              </a:rPr>
              <a:t>Content of a Meaningful Prayer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1010" y="1143000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l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en-US" sz="4000" b="1" dirty="0" smtClean="0">
                <a:latin typeface="Calibri" panose="020F0502020204030204" pitchFamily="34" charset="0"/>
              </a:rPr>
              <a:t>Praise/Adoration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1742430"/>
            <a:ext cx="8229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i="1" dirty="0">
                <a:latin typeface="+mn-lt"/>
              </a:rPr>
              <a:t>he who is the blessed and only Sovereign, the King of kings and Lord of lords, </a:t>
            </a:r>
            <a:r>
              <a:rPr lang="en-US" sz="3200" i="1" baseline="30000" dirty="0">
                <a:latin typeface="+mn-lt"/>
              </a:rPr>
              <a:t>16 </a:t>
            </a:r>
            <a:r>
              <a:rPr lang="en-US" sz="3200" i="1" dirty="0">
                <a:latin typeface="+mn-lt"/>
              </a:rPr>
              <a:t>who alone has immortality, who dwells in unapproachable light, whom no one has ever seen or can see. To him be honor and eternal dominion. Amen</a:t>
            </a:r>
            <a:r>
              <a:rPr lang="en-US" sz="3200" dirty="0" smtClean="0">
                <a:latin typeface="+mn-lt"/>
              </a:rPr>
              <a:t>.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– I Timothy 6:15-16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4543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1" y="317500"/>
            <a:ext cx="8637587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4800" i="1" dirty="0" smtClean="0">
                <a:solidFill>
                  <a:schemeClr val="tx1"/>
                </a:solidFill>
                <a:effectLst/>
                <a:latin typeface="Calibri" pitchFamily="34" charset="0"/>
              </a:rPr>
              <a:t>Content of a Meaningful Prayer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953750"/>
            <a:ext cx="800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l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en-US" sz="4400" dirty="0" smtClean="0">
                <a:latin typeface="Calibri" panose="020F0502020204030204" pitchFamily="34" charset="0"/>
              </a:rPr>
              <a:t>Praise/Adoration</a:t>
            </a:r>
          </a:p>
          <a:p>
            <a:pPr marL="514350" indent="-514350" algn="l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en-US" sz="4400" dirty="0" smtClean="0">
                <a:latin typeface="Calibri" panose="020F0502020204030204" pitchFamily="34" charset="0"/>
              </a:rPr>
              <a:t>Thanksgiving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5320" y="2244428"/>
            <a:ext cx="82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i="1" baseline="30000" dirty="0">
                <a:latin typeface="+mn-lt"/>
              </a:rPr>
              <a:t>17 </a:t>
            </a:r>
            <a:r>
              <a:rPr lang="en-US" sz="2800" i="1" dirty="0">
                <a:latin typeface="+mn-lt"/>
              </a:rPr>
              <a:t>Every good gift and every perfect gift is from above, coming down from the Father of lights with whom there is no variation or shadow due to change. </a:t>
            </a:r>
            <a:endParaRPr lang="en-US" sz="2800" i="1" dirty="0" smtClean="0">
              <a:latin typeface="+mn-lt"/>
            </a:endParaRPr>
          </a:p>
          <a:p>
            <a:pPr algn="l"/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–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James 1:17</a:t>
            </a:r>
            <a:endParaRPr lang="en-US" sz="26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5320" y="3910905"/>
            <a:ext cx="822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i="1" baseline="30000" dirty="0">
                <a:latin typeface="+mn-lt"/>
              </a:rPr>
              <a:t>18 </a:t>
            </a:r>
            <a:r>
              <a:rPr lang="en-US" sz="2800" i="1" dirty="0">
                <a:latin typeface="+mn-lt"/>
              </a:rPr>
              <a:t>Of his own will he brought us forth by the word of truth, that we should be a kind of </a:t>
            </a:r>
            <a:r>
              <a:rPr lang="en-US" sz="2800" i="1" dirty="0" err="1">
                <a:latin typeface="+mn-lt"/>
              </a:rPr>
              <a:t>firstfruits</a:t>
            </a:r>
            <a:r>
              <a:rPr lang="en-US" sz="2800" i="1" dirty="0">
                <a:latin typeface="+mn-lt"/>
              </a:rPr>
              <a:t> of his </a:t>
            </a:r>
            <a:r>
              <a:rPr lang="en-US" sz="2800" i="1" dirty="0" smtClean="0">
                <a:latin typeface="+mn-lt"/>
              </a:rPr>
              <a:t> </a:t>
            </a:r>
          </a:p>
          <a:p>
            <a:pPr algn="l"/>
            <a:r>
              <a:rPr lang="en-US" sz="2800" i="1" dirty="0" smtClean="0">
                <a:latin typeface="+mn-lt"/>
              </a:rPr>
              <a:t> </a:t>
            </a:r>
            <a:r>
              <a:rPr lang="en-US" sz="2800" i="1" dirty="0" smtClean="0">
                <a:latin typeface="+mn-lt"/>
              </a:rPr>
              <a:t>           </a:t>
            </a:r>
            <a:r>
              <a:rPr lang="en-US" sz="2800" i="1" dirty="0" smtClean="0">
                <a:latin typeface="+mn-lt"/>
              </a:rPr>
              <a:t>creatures</a:t>
            </a:r>
            <a:r>
              <a:rPr lang="en-US" sz="2800" i="1" dirty="0" smtClean="0">
                <a:latin typeface="+mn-lt"/>
              </a:rPr>
              <a:t>.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– James 1:18</a:t>
            </a:r>
            <a:endParaRPr lang="en-US" sz="26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0259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" y="0"/>
            <a:ext cx="8915400" cy="762000"/>
          </a:xfrm>
          <a:noFill/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8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Spiritual Blessings – Ephesians 1:3-9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0" y="647700"/>
            <a:ext cx="8001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i="1" baseline="30000" dirty="0"/>
              <a:t>3</a:t>
            </a:r>
            <a:r>
              <a:rPr lang="en-US" sz="2400" i="1" baseline="30000" dirty="0">
                <a:latin typeface="+mn-lt"/>
              </a:rPr>
              <a:t> </a:t>
            </a:r>
            <a:r>
              <a:rPr lang="en-US" sz="2400" i="1" dirty="0">
                <a:latin typeface="+mn-lt"/>
              </a:rPr>
              <a:t>Blessed be the God and Father of our Lord Jesus Christ, who has blessed us in Christ with every spiritual blessing in the </a:t>
            </a:r>
            <a:r>
              <a:rPr lang="en-US" sz="2400" i="1" dirty="0" smtClean="0">
                <a:latin typeface="+mn-lt"/>
              </a:rPr>
              <a:t>heavenly </a:t>
            </a:r>
            <a:r>
              <a:rPr lang="en-US" sz="2400" i="1" dirty="0">
                <a:latin typeface="+mn-lt"/>
              </a:rPr>
              <a:t>places, </a:t>
            </a:r>
            <a:r>
              <a:rPr lang="en-US" sz="2400" i="1" baseline="30000" dirty="0">
                <a:latin typeface="+mn-lt"/>
              </a:rPr>
              <a:t>4 </a:t>
            </a:r>
            <a:r>
              <a:rPr lang="en-US" sz="2400" i="1" dirty="0">
                <a:latin typeface="+mn-lt"/>
              </a:rPr>
              <a:t>even as he chose us in him before the foundation of the world, that we should be holy and blameless before him. In love </a:t>
            </a:r>
            <a:r>
              <a:rPr lang="en-US" sz="2400" i="1" baseline="30000" dirty="0">
                <a:latin typeface="+mn-lt"/>
              </a:rPr>
              <a:t>5 </a:t>
            </a:r>
            <a:r>
              <a:rPr lang="en-US" sz="2400" i="1" dirty="0">
                <a:latin typeface="+mn-lt"/>
              </a:rPr>
              <a:t>he predestined us for adoption as sons through Jesus Christ, according to the purpose of his will, </a:t>
            </a:r>
            <a:r>
              <a:rPr lang="en-US" sz="2400" i="1" baseline="30000" dirty="0">
                <a:latin typeface="+mn-lt"/>
              </a:rPr>
              <a:t>6 </a:t>
            </a:r>
            <a:r>
              <a:rPr lang="en-US" sz="2400" i="1" dirty="0">
                <a:latin typeface="+mn-lt"/>
              </a:rPr>
              <a:t>to the praise of his glorious grace, with which he has blessed us in the Beloved. </a:t>
            </a:r>
            <a:r>
              <a:rPr lang="en-US" sz="2400" i="1" baseline="30000" dirty="0">
                <a:latin typeface="+mn-lt"/>
              </a:rPr>
              <a:t>7 </a:t>
            </a:r>
            <a:r>
              <a:rPr lang="en-US" sz="2400" i="1" dirty="0">
                <a:latin typeface="+mn-lt"/>
              </a:rPr>
              <a:t>In him we have redemption through his blood, the forgiveness of our trespasses, according to the riches of his grace, </a:t>
            </a:r>
            <a:r>
              <a:rPr lang="en-US" sz="2400" i="1" baseline="30000" dirty="0">
                <a:latin typeface="+mn-lt"/>
              </a:rPr>
              <a:t>8 </a:t>
            </a:r>
            <a:r>
              <a:rPr lang="en-US" sz="2400" i="1" dirty="0">
                <a:latin typeface="+mn-lt"/>
              </a:rPr>
              <a:t>which he lavished upon us, in all wisdom and insight </a:t>
            </a:r>
            <a:r>
              <a:rPr lang="en-US" sz="2400" i="1" baseline="30000" dirty="0">
                <a:latin typeface="+mn-lt"/>
              </a:rPr>
              <a:t>9 </a:t>
            </a:r>
            <a:r>
              <a:rPr lang="en-US" sz="2400" i="1" dirty="0">
                <a:latin typeface="+mn-lt"/>
              </a:rPr>
              <a:t>making known to us the mystery of his will, according to his purpose, which he set forth in Christ </a:t>
            </a:r>
          </a:p>
        </p:txBody>
      </p:sp>
    </p:spTree>
    <p:extLst>
      <p:ext uri="{BB962C8B-B14F-4D97-AF65-F5344CB8AC3E}">
        <p14:creationId xmlns:p14="http://schemas.microsoft.com/office/powerpoint/2010/main" xmlns="" val="746275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9664</TotalTime>
  <Words>143</Words>
  <Application>Microsoft Office PowerPoint</Application>
  <PresentationFormat>On-screen Show (16:10)</PresentationFormat>
  <Paragraphs>47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Weaknesses in Our Prayers</vt:lpstr>
      <vt:lpstr>Weaknesses That Should Be Addressed</vt:lpstr>
      <vt:lpstr>Conversations with God –  Making Our Prayers More Meaningful</vt:lpstr>
      <vt:lpstr>God Speaks to Us</vt:lpstr>
      <vt:lpstr>God Speaks to Us</vt:lpstr>
      <vt:lpstr>Content of a Meaningful Prayer</vt:lpstr>
      <vt:lpstr>Content of a Meaningful Prayer</vt:lpstr>
      <vt:lpstr>Content of a Meaningful Prayer</vt:lpstr>
      <vt:lpstr>Spiritual Blessings – Ephesians 1:3-9</vt:lpstr>
      <vt:lpstr>Content of a Meaningful Prayer</vt:lpstr>
      <vt:lpstr>Content of a Meaningful Prayer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Russ LaGrone</dc:creator>
  <cp:lastModifiedBy>Brad Beutjer</cp:lastModifiedBy>
  <cp:revision>172</cp:revision>
  <dcterms:created xsi:type="dcterms:W3CDTF">2002-05-07T01:10:22Z</dcterms:created>
  <dcterms:modified xsi:type="dcterms:W3CDTF">2015-03-15T13:07:14Z</dcterms:modified>
</cp:coreProperties>
</file>