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73" r:id="rId2"/>
    <p:sldId id="380" r:id="rId3"/>
    <p:sldId id="381" r:id="rId4"/>
    <p:sldId id="382" r:id="rId5"/>
    <p:sldId id="383" r:id="rId6"/>
    <p:sldId id="384" r:id="rId7"/>
    <p:sldId id="385" r:id="rId8"/>
  </p:sldIdLst>
  <p:sldSz cx="9144000" cy="5715000" type="screen16x1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FF"/>
    <a:srgbClr val="FFFF00"/>
    <a:srgbClr val="FF0000"/>
    <a:srgbClr val="00FF00"/>
    <a:srgbClr val="C0C0C0"/>
    <a:srgbClr val="CC9900"/>
    <a:srgbClr val="DDDDDD"/>
    <a:srgbClr val="99FF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261" autoAdjust="0"/>
    <p:restoredTop sz="92540" autoAdjust="0"/>
  </p:normalViewPr>
  <p:slideViewPr>
    <p:cSldViewPr>
      <p:cViewPr varScale="1">
        <p:scale>
          <a:sx n="144" d="100"/>
          <a:sy n="144" d="100"/>
        </p:scale>
        <p:origin x="-600" y="-90"/>
      </p:cViewPr>
      <p:guideLst>
        <p:guide orient="horz" pos="72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8722183-28E7-4A62-A956-B5CF2CB3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23900"/>
            <a:ext cx="5775325" cy="3609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73588"/>
            <a:ext cx="5365750" cy="433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7175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47175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F3677BD1-F61E-4A8A-93FD-955EDF7EC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7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22C54-73A3-46A9-9681-4B2392B7E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AC15-BA32-4120-B239-1BCD0E786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01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01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8603-6850-46E9-AFC8-79F4A98EA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00"/>
            <a:ext cx="7772400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318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89DF-B1F5-4991-89B8-72C57CDB7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8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66E8-EC9A-4C81-A4F1-A7D9E5A27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73BF-ED1D-4F21-8D62-A72031FF0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1C0B-9345-4355-826E-E62B859D5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5E7F-5B88-49A2-B514-B1E99E37D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B770-531F-49C4-83F7-842E0B8C6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5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8664-7A74-4C3A-8C93-8E2EDCADB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087F-6DDF-4D0E-8711-10D544066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8B422F-BE06-4BB0-9173-E47491106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70679"/>
            <a:ext cx="9144000" cy="1225021"/>
          </a:xfrm>
        </p:spPr>
        <p:txBody>
          <a:bodyPr/>
          <a:lstStyle/>
          <a:p>
            <a:r>
              <a:rPr lang="en-US" sz="7200" dirty="0" smtClean="0"/>
              <a:t>Redeeming the Time</a:t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6000" b="0" dirty="0" smtClean="0"/>
              <a:t>(Ephesians 5:15-16)</a:t>
            </a:r>
            <a:endParaRPr lang="en-US" sz="44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943" y="5372100"/>
            <a:ext cx="6400800" cy="342900"/>
          </a:xfrm>
        </p:spPr>
        <p:txBody>
          <a:bodyPr>
            <a:noAutofit/>
          </a:bodyPr>
          <a:lstStyle/>
          <a:p>
            <a:r>
              <a:rPr lang="en-US" sz="1200" dirty="0" smtClean="0"/>
              <a:t>Embry Hills – March 2014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4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7630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0" baseline="30000" dirty="0"/>
              <a:t>14 </a:t>
            </a:r>
            <a:r>
              <a:rPr lang="en-US" sz="3600" b="0" dirty="0"/>
              <a:t>Therefore He says:</a:t>
            </a:r>
          </a:p>
          <a:p>
            <a:pPr marL="400050" lvl="1" indent="0">
              <a:buNone/>
            </a:pPr>
            <a:r>
              <a:rPr lang="en-US" sz="3500" b="0" dirty="0"/>
              <a:t>“Awake, you who sleep,</a:t>
            </a:r>
            <a:br>
              <a:rPr lang="en-US" sz="3500" b="0" dirty="0"/>
            </a:br>
            <a:r>
              <a:rPr lang="en-US" sz="3500" b="0" dirty="0"/>
              <a:t>Arise from the dead,</a:t>
            </a:r>
            <a:br>
              <a:rPr lang="en-US" sz="3500" b="0" dirty="0"/>
            </a:br>
            <a:r>
              <a:rPr lang="en-US" sz="3500" b="0" dirty="0"/>
              <a:t>And Christ will give you light.”</a:t>
            </a:r>
          </a:p>
          <a:p>
            <a:pPr marL="0" indent="0">
              <a:buNone/>
            </a:pPr>
            <a:r>
              <a:rPr lang="en-US" sz="3600" b="0" baseline="30000" dirty="0" smtClean="0"/>
              <a:t>15 </a:t>
            </a:r>
            <a:r>
              <a:rPr lang="en-US" sz="3600" b="0" dirty="0" smtClean="0"/>
              <a:t>See </a:t>
            </a:r>
            <a:r>
              <a:rPr lang="en-US" sz="3600" b="0" dirty="0"/>
              <a:t>then that you walk circumspectly, not as fools but as wise, </a:t>
            </a:r>
            <a:r>
              <a:rPr lang="en-US" sz="3600" b="0" baseline="30000" dirty="0"/>
              <a:t>16 </a:t>
            </a:r>
            <a:r>
              <a:rPr lang="en-US" sz="3600" b="0" dirty="0">
                <a:solidFill>
                  <a:srgbClr val="FFFF00"/>
                </a:solidFill>
              </a:rPr>
              <a:t>redeeming the time</a:t>
            </a:r>
            <a:r>
              <a:rPr lang="en-US" sz="3600" b="0" dirty="0"/>
              <a:t>, because the days are evil.</a:t>
            </a:r>
          </a:p>
          <a:p>
            <a:pPr marL="0" indent="0">
              <a:buNone/>
            </a:pPr>
            <a:r>
              <a:rPr lang="en-US" sz="3600" b="0" baseline="30000" dirty="0"/>
              <a:t>17 </a:t>
            </a:r>
            <a:r>
              <a:rPr lang="en-US" sz="3600" b="0" dirty="0"/>
              <a:t>Therefore do not be unwise, but understand what the will of the Lord is. </a:t>
            </a:r>
            <a:r>
              <a:rPr lang="en-US" sz="3600" b="0" baseline="30000" dirty="0"/>
              <a:t>18 </a:t>
            </a:r>
            <a:r>
              <a:rPr lang="en-US" sz="3600" b="0" dirty="0"/>
              <a:t>And do not be drunk with wine, in which is dissipation; but be filled with the </a:t>
            </a:r>
            <a:r>
              <a:rPr lang="en-US" sz="3600" b="0" dirty="0" smtClean="0"/>
              <a:t>Spirit…  </a:t>
            </a:r>
            <a:r>
              <a:rPr lang="en-US" sz="3600" b="0" i="1" dirty="0"/>
              <a:t>(Ephesians 5:15-18</a:t>
            </a:r>
            <a:r>
              <a:rPr lang="en-US" sz="3600" b="0" i="1" dirty="0" smtClean="0"/>
              <a:t>)</a:t>
            </a:r>
            <a:endParaRPr lang="en-US" sz="3600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95400" y="2095500"/>
            <a:ext cx="990600" cy="609600"/>
          </a:xfrm>
          <a:prstGeom prst="ellipse">
            <a:avLst/>
          </a:prstGeom>
          <a:noFill/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57600" y="2104292"/>
            <a:ext cx="990600" cy="609600"/>
          </a:xfrm>
          <a:prstGeom prst="ellipse">
            <a:avLst/>
          </a:prstGeom>
          <a:noFill/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6" idx="3"/>
          </p:cNvCxnSpPr>
          <p:nvPr/>
        </p:nvCxnSpPr>
        <p:spPr>
          <a:xfrm>
            <a:off x="3802670" y="2624618"/>
            <a:ext cx="313153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57600" y="3086100"/>
            <a:ext cx="3352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4800" y="3543300"/>
            <a:ext cx="2819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52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Redeeming the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Circumspectly</a:t>
            </a:r>
          </a:p>
          <a:p>
            <a:pPr lvl="1"/>
            <a:r>
              <a:rPr lang="en-US" dirty="0" smtClean="0"/>
              <a:t>Look carefully how you walk</a:t>
            </a:r>
          </a:p>
          <a:p>
            <a:pPr lvl="1"/>
            <a:r>
              <a:rPr lang="en-US" dirty="0" smtClean="0"/>
              <a:t>Awake (v 14)</a:t>
            </a:r>
          </a:p>
          <a:p>
            <a:pPr lvl="1"/>
            <a:r>
              <a:rPr lang="en-US" dirty="0" smtClean="0"/>
              <a:t>Wise = “understanding the will of the Lord” (v 17)</a:t>
            </a:r>
          </a:p>
          <a:p>
            <a:pPr lvl="1"/>
            <a:r>
              <a:rPr lang="en-US" dirty="0" smtClean="0"/>
              <a:t>Foolish = not careful and/or the wisdom of men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7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Redeeming the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Walk Circumspectly</a:t>
            </a:r>
          </a:p>
          <a:p>
            <a:r>
              <a:rPr lang="en-US" dirty="0" smtClean="0"/>
              <a:t>Redeeming</a:t>
            </a:r>
          </a:p>
          <a:p>
            <a:pPr lvl="1"/>
            <a:r>
              <a:rPr lang="en-US" dirty="0" smtClean="0"/>
              <a:t>Word:  “out of the market,” buy up</a:t>
            </a:r>
          </a:p>
          <a:p>
            <a:pPr lvl="1"/>
            <a:r>
              <a:rPr lang="en-US" dirty="0" smtClean="0"/>
              <a:t>Buy = must give something up</a:t>
            </a:r>
          </a:p>
          <a:p>
            <a:pPr lvl="1"/>
            <a:r>
              <a:rPr lang="en-US" dirty="0" smtClean="0"/>
              <a:t>Is that maximum productivity?</a:t>
            </a:r>
          </a:p>
          <a:p>
            <a:pPr lvl="1"/>
            <a:r>
              <a:rPr lang="en-US" dirty="0" smtClean="0"/>
              <a:t>Not </a:t>
            </a:r>
            <a:r>
              <a:rPr lang="en-US" i="1" dirty="0" smtClean="0"/>
              <a:t>spending</a:t>
            </a:r>
            <a:r>
              <a:rPr lang="en-US" dirty="0" smtClean="0"/>
              <a:t> time, but </a:t>
            </a:r>
            <a:r>
              <a:rPr lang="en-US" i="1" dirty="0" smtClean="0"/>
              <a:t>buying</a:t>
            </a:r>
            <a:r>
              <a:rPr lang="en-US" dirty="0" smtClean="0"/>
              <a:t>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6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Redeeming the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839200" cy="43180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Walk Circumspectly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Redeeming</a:t>
            </a:r>
          </a:p>
          <a:p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Word:  opportunity/season (II Tim 4:2 &amp; Gal 6:10)</a:t>
            </a:r>
          </a:p>
          <a:p>
            <a:pPr lvl="1"/>
            <a:r>
              <a:rPr lang="en-US" dirty="0" smtClean="0"/>
              <a:t>When do we schedule these?  (James 4:13-15)</a:t>
            </a:r>
          </a:p>
          <a:p>
            <a:pPr lvl="1"/>
            <a:r>
              <a:rPr lang="en-US" dirty="0" smtClean="0"/>
              <a:t>We see opportunities and take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0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Redeeming the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839200" cy="34798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Walk Circumspectly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Redeeming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Time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Days are Evil</a:t>
            </a:r>
          </a:p>
          <a:p>
            <a:pPr lvl="1"/>
            <a:r>
              <a:rPr lang="en-US" dirty="0" smtClean="0"/>
              <a:t>‘Days’:  the time-world </a:t>
            </a:r>
            <a:r>
              <a:rPr lang="en-US" dirty="0"/>
              <a:t>(~</a:t>
            </a:r>
            <a:r>
              <a:rPr lang="en-US" b="0" i="1" dirty="0"/>
              <a:t>hora</a:t>
            </a:r>
            <a:r>
              <a:rPr lang="en-US" dirty="0"/>
              <a:t>) </a:t>
            </a:r>
            <a:r>
              <a:rPr lang="en-US" dirty="0" smtClean="0"/>
              <a:t>we live in</a:t>
            </a:r>
          </a:p>
          <a:p>
            <a:pPr lvl="1"/>
            <a:r>
              <a:rPr lang="en-US" dirty="0" smtClean="0"/>
              <a:t>‘Evil’:  hurtful in influence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4215705"/>
            <a:ext cx="7239000" cy="138499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>
              <a:tabLst>
                <a:tab pos="2286000" algn="l"/>
              </a:tabLst>
            </a:pP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Two Dangers:	</a:t>
            </a:r>
          </a:p>
          <a:p>
            <a:pPr>
              <a:tabLst>
                <a:tab pos="574675" algn="l"/>
              </a:tabLst>
            </a:pP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	1.  Idleness – no control of ‘evil days’</a:t>
            </a:r>
          </a:p>
          <a:p>
            <a:pPr>
              <a:tabLst>
                <a:tab pos="574675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2.  Busyness – without ‘circumspection’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36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 smtClean="0"/>
              <a:t>How do we ‘Buy up Opportunities’?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00100"/>
            <a:ext cx="8763000" cy="4419600"/>
          </a:xfrm>
        </p:spPr>
        <p:txBody>
          <a:bodyPr/>
          <a:lstStyle/>
          <a:p>
            <a:r>
              <a:rPr lang="en-US" dirty="0" smtClean="0"/>
              <a:t>Be Vigilant – Wake up and Walk Circumspectly</a:t>
            </a:r>
          </a:p>
          <a:p>
            <a:r>
              <a:rPr lang="en-US" dirty="0" smtClean="0"/>
              <a:t>Build Purchasing Power</a:t>
            </a:r>
          </a:p>
          <a:p>
            <a:pPr lvl="1"/>
            <a:r>
              <a:rPr lang="en-US" dirty="0" smtClean="0"/>
              <a:t>[Make life choices] to have time available to ‘spend’</a:t>
            </a:r>
          </a:p>
          <a:p>
            <a:pPr lvl="1"/>
            <a:r>
              <a:rPr lang="en-US" dirty="0" smtClean="0"/>
              <a:t>Prepare a pile of ‘opportunities’</a:t>
            </a:r>
          </a:p>
          <a:p>
            <a:r>
              <a:rPr lang="en-US" dirty="0" smtClean="0"/>
              <a:t>Be Motivated</a:t>
            </a:r>
          </a:p>
          <a:p>
            <a:pPr lvl="1"/>
            <a:r>
              <a:rPr lang="en-US" dirty="0" smtClean="0"/>
              <a:t>‘Understand what the Will of the Lord is’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4457700"/>
            <a:ext cx="6858000" cy="954107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2860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And do not be drunk with wine, in which is dissipation; but be </a:t>
            </a:r>
            <a:r>
              <a:rPr lang="en-US" sz="2800" b="1" dirty="0">
                <a:solidFill>
                  <a:srgbClr val="FFFF00"/>
                </a:solidFill>
              </a:rPr>
              <a:t>filled with the </a:t>
            </a:r>
            <a:r>
              <a:rPr lang="en-US" sz="2800" b="1" dirty="0" smtClean="0">
                <a:solidFill>
                  <a:srgbClr val="FFFF00"/>
                </a:solidFill>
              </a:rPr>
              <a:t>Spirit</a:t>
            </a:r>
            <a:r>
              <a:rPr lang="en-US" sz="2800" dirty="0" smtClean="0">
                <a:solidFill>
                  <a:schemeClr val="bg1"/>
                </a:solidFill>
              </a:rPr>
              <a:t>…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47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62989</TotalTime>
  <Words>224</Words>
  <Application>Microsoft Office PowerPoint</Application>
  <PresentationFormat>On-screen Show (16:10)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Redeeming the Time  (Ephesians 5:15-16)</vt:lpstr>
      <vt:lpstr>PowerPoint Presentation</vt:lpstr>
      <vt:lpstr>Redeeming the Time</vt:lpstr>
      <vt:lpstr>Redeeming the Time</vt:lpstr>
      <vt:lpstr>Redeeming the Time</vt:lpstr>
      <vt:lpstr>Redeeming the Time</vt:lpstr>
      <vt:lpstr>How do we ‘Buy up Opportunities’?</vt:lpstr>
    </vt:vector>
  </TitlesOfParts>
  <Company>EMS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mmb4175</dc:creator>
  <cp:lastModifiedBy>Danny Haynes</cp:lastModifiedBy>
  <cp:revision>621</cp:revision>
  <cp:lastPrinted>2014-09-07T05:18:02Z</cp:lastPrinted>
  <dcterms:created xsi:type="dcterms:W3CDTF">2002-06-13T20:47:56Z</dcterms:created>
  <dcterms:modified xsi:type="dcterms:W3CDTF">2015-03-22T11:36:19Z</dcterms:modified>
</cp:coreProperties>
</file>