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61" r:id="rId6"/>
    <p:sldId id="262" r:id="rId7"/>
    <p:sldId id="259" r:id="rId8"/>
  </p:sldIdLst>
  <p:sldSz cx="9144000" cy="5715000" type="screen16x10"/>
  <p:notesSz cx="6858000" cy="9144000"/>
  <p:defaultTextStyle>
    <a:defPPr>
      <a:defRPr lang="es-H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306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H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H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0821-B742-4344-869D-E44AB5D7BF71}" type="datetimeFigureOut">
              <a:rPr lang="es-HN" smtClean="0"/>
              <a:pPr/>
              <a:t>17/04/2015</a:t>
            </a:fld>
            <a:endParaRPr lang="es-H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63950-36EB-4F63-AB91-D33C1B24D5CE}" type="slidenum">
              <a:rPr lang="es-HN" smtClean="0"/>
              <a:pPr/>
              <a:t>‹#›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xmlns="" val="415131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H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H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0821-B742-4344-869D-E44AB5D7BF71}" type="datetimeFigureOut">
              <a:rPr lang="es-HN" smtClean="0"/>
              <a:pPr/>
              <a:t>17/04/2015</a:t>
            </a:fld>
            <a:endParaRPr lang="es-H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63950-36EB-4F63-AB91-D33C1B24D5CE}" type="slidenum">
              <a:rPr lang="es-HN" smtClean="0"/>
              <a:pPr/>
              <a:t>‹#›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xmlns="" val="69678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H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H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0821-B742-4344-869D-E44AB5D7BF71}" type="datetimeFigureOut">
              <a:rPr lang="es-HN" smtClean="0"/>
              <a:pPr/>
              <a:t>17/04/2015</a:t>
            </a:fld>
            <a:endParaRPr lang="es-H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63950-36EB-4F63-AB91-D33C1B24D5CE}" type="slidenum">
              <a:rPr lang="es-HN" smtClean="0"/>
              <a:pPr/>
              <a:t>‹#›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xmlns="" val="2675940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H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H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0821-B742-4344-869D-E44AB5D7BF71}" type="datetimeFigureOut">
              <a:rPr lang="es-HN" smtClean="0"/>
              <a:pPr/>
              <a:t>17/04/2015</a:t>
            </a:fld>
            <a:endParaRPr lang="es-H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63950-36EB-4F63-AB91-D33C1B24D5CE}" type="slidenum">
              <a:rPr lang="es-HN" smtClean="0"/>
              <a:pPr/>
              <a:t>‹#›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xmlns="" val="3325429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H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0821-B742-4344-869D-E44AB5D7BF71}" type="datetimeFigureOut">
              <a:rPr lang="es-HN" smtClean="0"/>
              <a:pPr/>
              <a:t>17/04/2015</a:t>
            </a:fld>
            <a:endParaRPr lang="es-H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63950-36EB-4F63-AB91-D33C1B24D5CE}" type="slidenum">
              <a:rPr lang="es-HN" smtClean="0"/>
              <a:pPr/>
              <a:t>‹#›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xmlns="" val="2270428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H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H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H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0821-B742-4344-869D-E44AB5D7BF71}" type="datetimeFigureOut">
              <a:rPr lang="es-HN" smtClean="0"/>
              <a:pPr/>
              <a:t>17/04/2015</a:t>
            </a:fld>
            <a:endParaRPr lang="es-H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63950-36EB-4F63-AB91-D33C1B24D5CE}" type="slidenum">
              <a:rPr lang="es-HN" smtClean="0"/>
              <a:pPr/>
              <a:t>‹#›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xmlns="" val="1503984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H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H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H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0821-B742-4344-869D-E44AB5D7BF71}" type="datetimeFigureOut">
              <a:rPr lang="es-HN" smtClean="0"/>
              <a:pPr/>
              <a:t>17/04/2015</a:t>
            </a:fld>
            <a:endParaRPr lang="es-H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63950-36EB-4F63-AB91-D33C1B24D5CE}" type="slidenum">
              <a:rPr lang="es-HN" smtClean="0"/>
              <a:pPr/>
              <a:t>‹#›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xmlns="" val="2409653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H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0821-B742-4344-869D-E44AB5D7BF71}" type="datetimeFigureOut">
              <a:rPr lang="es-HN" smtClean="0"/>
              <a:pPr/>
              <a:t>17/04/2015</a:t>
            </a:fld>
            <a:endParaRPr lang="es-H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63950-36EB-4F63-AB91-D33C1B24D5CE}" type="slidenum">
              <a:rPr lang="es-HN" smtClean="0"/>
              <a:pPr/>
              <a:t>‹#›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xmlns="" val="871306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0821-B742-4344-869D-E44AB5D7BF71}" type="datetimeFigureOut">
              <a:rPr lang="es-HN" smtClean="0"/>
              <a:pPr/>
              <a:t>17/04/2015</a:t>
            </a:fld>
            <a:endParaRPr lang="es-H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63950-36EB-4F63-AB91-D33C1B24D5CE}" type="slidenum">
              <a:rPr lang="es-HN" smtClean="0"/>
              <a:pPr/>
              <a:t>‹#›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xmlns="" val="573749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H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H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0821-B742-4344-869D-E44AB5D7BF71}" type="datetimeFigureOut">
              <a:rPr lang="es-HN" smtClean="0"/>
              <a:pPr/>
              <a:t>17/04/2015</a:t>
            </a:fld>
            <a:endParaRPr lang="es-H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63950-36EB-4F63-AB91-D33C1B24D5CE}" type="slidenum">
              <a:rPr lang="es-HN" smtClean="0"/>
              <a:pPr/>
              <a:t>‹#›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xmlns="" val="1068872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H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H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0821-B742-4344-869D-E44AB5D7BF71}" type="datetimeFigureOut">
              <a:rPr lang="es-HN" smtClean="0"/>
              <a:pPr/>
              <a:t>17/04/2015</a:t>
            </a:fld>
            <a:endParaRPr lang="es-H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63950-36EB-4F63-AB91-D33C1B24D5CE}" type="slidenum">
              <a:rPr lang="es-HN" smtClean="0"/>
              <a:pPr/>
              <a:t>‹#›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xmlns="" val="2799856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H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H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20821-B742-4344-869D-E44AB5D7BF71}" type="datetimeFigureOut">
              <a:rPr lang="es-HN" smtClean="0"/>
              <a:pPr/>
              <a:t>17/04/2015</a:t>
            </a:fld>
            <a:endParaRPr lang="es-H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H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63950-36EB-4F63-AB91-D33C1B24D5CE}" type="slidenum">
              <a:rPr lang="es-HN" smtClean="0"/>
              <a:pPr/>
              <a:t>‹#›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xmlns="" val="437941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H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3500"/>
            <a:ext cx="7772400" cy="5207000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Impact" panose="020B0806030902050204" pitchFamily="34" charset="0"/>
              </a:rPr>
              <a:t>Fearless </a:t>
            </a:r>
            <a:br>
              <a:rPr lang="en-US" sz="8000" dirty="0" smtClean="0">
                <a:latin typeface="Impact" panose="020B0806030902050204" pitchFamily="34" charset="0"/>
              </a:rPr>
            </a:br>
            <a:r>
              <a:rPr lang="en-US" sz="8000" dirty="0" smtClean="0">
                <a:latin typeface="Impact" panose="020B0806030902050204" pitchFamily="34" charset="0"/>
              </a:rPr>
              <a:t>Through </a:t>
            </a:r>
            <a:br>
              <a:rPr lang="en-US" sz="8000" dirty="0" smtClean="0">
                <a:latin typeface="Impact" panose="020B0806030902050204" pitchFamily="34" charset="0"/>
              </a:rPr>
            </a:br>
            <a:r>
              <a:rPr lang="en-US" sz="8000" dirty="0" smtClean="0">
                <a:latin typeface="Impact" panose="020B0806030902050204" pitchFamily="34" charset="0"/>
              </a:rPr>
              <a:t>Faith: </a:t>
            </a:r>
            <a:br>
              <a:rPr lang="en-US" sz="8000" dirty="0" smtClean="0">
                <a:latin typeface="Impact" panose="020B0806030902050204" pitchFamily="34" charset="0"/>
              </a:rPr>
            </a:br>
            <a:r>
              <a:rPr lang="en-US" sz="8000" dirty="0" smtClean="0">
                <a:latin typeface="Impact" panose="020B0806030902050204" pitchFamily="34" charset="0"/>
              </a:rPr>
              <a:t>Abraham</a:t>
            </a:r>
            <a:endParaRPr lang="es-HN" sz="8000" dirty="0">
              <a:latin typeface="Impact" panose="020B080603090205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HN"/>
          </a:p>
        </p:txBody>
      </p:sp>
    </p:spTree>
    <p:extLst>
      <p:ext uri="{BB962C8B-B14F-4D97-AF65-F5344CB8AC3E}">
        <p14:creationId xmlns:p14="http://schemas.microsoft.com/office/powerpoint/2010/main" xmlns="" val="21355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HN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0427" y="2673"/>
            <a:ext cx="9154427" cy="5712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3085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Moon-god Sin (~2100 BC)</a:t>
            </a:r>
            <a:endParaRPr lang="es-HN" dirty="0">
              <a:solidFill>
                <a:schemeClr val="bg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524000"/>
            <a:ext cx="9144000" cy="406977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cxnSp>
        <p:nvCxnSpPr>
          <p:cNvPr id="6" name="Straight Arrow Connector 5"/>
          <p:cNvCxnSpPr/>
          <p:nvPr/>
        </p:nvCxnSpPr>
        <p:spPr>
          <a:xfrm>
            <a:off x="4572000" y="1016000"/>
            <a:ext cx="381000" cy="12065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-570717" y="2472779"/>
            <a:ext cx="10285443" cy="19389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isometricOffAxis1Right"/>
            <a:lightRig rig="threePt" dir="t"/>
          </a:scene3d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6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“… the gods which your fathers </a:t>
            </a:r>
          </a:p>
          <a:p>
            <a:pPr algn="ctr"/>
            <a:r>
              <a:rPr lang="en-US" sz="6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</a:t>
            </a:r>
            <a:r>
              <a:rPr lang="en-US" sz="6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erved beyond the River…”</a:t>
            </a:r>
            <a:endParaRPr lang="en-US" sz="6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7244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HN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0427" y="2673"/>
            <a:ext cx="9154427" cy="5712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0846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HN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200" y="-2005"/>
            <a:ext cx="6858000" cy="5715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157618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Hebrews 11</a:t>
            </a:r>
            <a:endParaRPr lang="es-HN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By faith Abraham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Obeyed when he was called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Went out, not knowing where he was going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Lived in tents, as an alien, as in a foreign land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Offered up Isaac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For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He was looking for the city which has foundations which God built</a:t>
            </a:r>
          </a:p>
          <a:p>
            <a:pPr marL="0" indent="0">
              <a:buNone/>
            </a:pPr>
            <a:endParaRPr lang="es-HN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1678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HN"/>
          </a:p>
        </p:txBody>
      </p:sp>
    </p:spTree>
    <p:extLst>
      <p:ext uri="{BB962C8B-B14F-4D97-AF65-F5344CB8AC3E}">
        <p14:creationId xmlns:p14="http://schemas.microsoft.com/office/powerpoint/2010/main" xmlns="" val="388352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188</TotalTime>
  <Words>66</Words>
  <Application>Microsoft Office PowerPoint</Application>
  <PresentationFormat>On-screen Show (16:10)</PresentationFormat>
  <Paragraphs>12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Fearless  Through  Faith:  Abraham</vt:lpstr>
      <vt:lpstr>Slide 2</vt:lpstr>
      <vt:lpstr>Moon-god Sin (~2100 BC)</vt:lpstr>
      <vt:lpstr>Slide 4</vt:lpstr>
      <vt:lpstr>Slide 5</vt:lpstr>
      <vt:lpstr>Hebrews 11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Chauvenne</dc:creator>
  <cp:lastModifiedBy>Brad Beutjer</cp:lastModifiedBy>
  <cp:revision>8</cp:revision>
  <dcterms:created xsi:type="dcterms:W3CDTF">2015-04-17T01:20:23Z</dcterms:created>
  <dcterms:modified xsi:type="dcterms:W3CDTF">2015-04-17T23:27:18Z</dcterms:modified>
</cp:coreProperties>
</file>