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51"/>
  </p:notesMasterIdLst>
  <p:handoutMasterIdLst>
    <p:handoutMasterId r:id="rId52"/>
  </p:handoutMasterIdLst>
  <p:sldIdLst>
    <p:sldId id="315" r:id="rId3"/>
    <p:sldId id="483" r:id="rId4"/>
    <p:sldId id="267" r:id="rId5"/>
    <p:sldId id="803" r:id="rId6"/>
    <p:sldId id="804" r:id="rId7"/>
    <p:sldId id="262" r:id="rId8"/>
    <p:sldId id="788" r:id="rId9"/>
    <p:sldId id="294" r:id="rId10"/>
    <p:sldId id="296" r:id="rId11"/>
    <p:sldId id="719" r:id="rId12"/>
    <p:sldId id="263" r:id="rId13"/>
    <p:sldId id="498" r:id="rId14"/>
    <p:sldId id="286" r:id="rId15"/>
    <p:sldId id="790" r:id="rId16"/>
    <p:sldId id="791" r:id="rId17"/>
    <p:sldId id="264" r:id="rId18"/>
    <p:sldId id="497" r:id="rId19"/>
    <p:sldId id="270" r:id="rId20"/>
    <p:sldId id="805" r:id="rId21"/>
    <p:sldId id="802" r:id="rId22"/>
    <p:sldId id="261" r:id="rId23"/>
    <p:sldId id="799" r:id="rId24"/>
    <p:sldId id="531" r:id="rId25"/>
    <p:sldId id="268" r:id="rId26"/>
    <p:sldId id="815" r:id="rId27"/>
    <p:sldId id="520" r:id="rId28"/>
    <p:sldId id="572" r:id="rId29"/>
    <p:sldId id="816" r:id="rId30"/>
    <p:sldId id="808" r:id="rId31"/>
    <p:sldId id="826" r:id="rId32"/>
    <p:sldId id="817" r:id="rId33"/>
    <p:sldId id="814" r:id="rId34"/>
    <p:sldId id="806" r:id="rId35"/>
    <p:sldId id="524" r:id="rId36"/>
    <p:sldId id="811" r:id="rId37"/>
    <p:sldId id="526" r:id="rId38"/>
    <p:sldId id="812" r:id="rId39"/>
    <p:sldId id="525" r:id="rId40"/>
    <p:sldId id="810" r:id="rId41"/>
    <p:sldId id="527" r:id="rId42"/>
    <p:sldId id="825" r:id="rId43"/>
    <p:sldId id="824" r:id="rId44"/>
    <p:sldId id="530" r:id="rId45"/>
    <p:sldId id="820" r:id="rId46"/>
    <p:sldId id="823" r:id="rId47"/>
    <p:sldId id="528" r:id="rId48"/>
    <p:sldId id="529" r:id="rId49"/>
    <p:sldId id="822" r:id="rId50"/>
  </p:sldIdLst>
  <p:sldSz cx="9144000" cy="5715000" type="screen16x10"/>
  <p:notesSz cx="7315200" cy="9601200"/>
  <p:defaultTextStyle>
    <a:defPPr>
      <a:defRPr lang="en-US"/>
    </a:defPPr>
    <a:lvl1pPr algn="l" rtl="0" fontAlgn="base">
      <a:spcBef>
        <a:spcPct val="0"/>
      </a:spcBef>
      <a:spcAft>
        <a:spcPct val="0"/>
      </a:spcAft>
      <a:defRPr sz="2000" b="1"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000" b="1"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000" b="1"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000" b="1"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000" b="1" kern="1200">
        <a:solidFill>
          <a:schemeClr val="tx1"/>
        </a:solidFill>
        <a:latin typeface="Times New Roman" charset="0"/>
        <a:ea typeface="ＭＳ Ｐゴシック" charset="0"/>
        <a:cs typeface="+mn-cs"/>
      </a:defRPr>
    </a:lvl5pPr>
    <a:lvl6pPr marL="2286000" algn="l" defTabSz="457200" rtl="0" eaLnBrk="1" latinLnBrk="0" hangingPunct="1">
      <a:defRPr sz="2000" b="1" kern="1200">
        <a:solidFill>
          <a:schemeClr val="tx1"/>
        </a:solidFill>
        <a:latin typeface="Times New Roman" charset="0"/>
        <a:ea typeface="ＭＳ Ｐゴシック" charset="0"/>
        <a:cs typeface="+mn-cs"/>
      </a:defRPr>
    </a:lvl6pPr>
    <a:lvl7pPr marL="2743200" algn="l" defTabSz="457200" rtl="0" eaLnBrk="1" latinLnBrk="0" hangingPunct="1">
      <a:defRPr sz="2000" b="1" kern="1200">
        <a:solidFill>
          <a:schemeClr val="tx1"/>
        </a:solidFill>
        <a:latin typeface="Times New Roman" charset="0"/>
        <a:ea typeface="ＭＳ Ｐゴシック" charset="0"/>
        <a:cs typeface="+mn-cs"/>
      </a:defRPr>
    </a:lvl7pPr>
    <a:lvl8pPr marL="3200400" algn="l" defTabSz="457200" rtl="0" eaLnBrk="1" latinLnBrk="0" hangingPunct="1">
      <a:defRPr sz="2000" b="1" kern="1200">
        <a:solidFill>
          <a:schemeClr val="tx1"/>
        </a:solidFill>
        <a:latin typeface="Times New Roman" charset="0"/>
        <a:ea typeface="ＭＳ Ｐゴシック" charset="0"/>
        <a:cs typeface="+mn-cs"/>
      </a:defRPr>
    </a:lvl8pPr>
    <a:lvl9pPr marL="3657600" algn="l" defTabSz="457200" rtl="0" eaLnBrk="1" latinLnBrk="0" hangingPunct="1">
      <a:defRPr sz="2000" b="1"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xmlns="">
        <p15:guide id="1" orient="horz" pos="6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3268A9"/>
    <a:srgbClr val="A50021"/>
    <a:srgbClr val="FF3399"/>
    <a:srgbClr val="CC0000"/>
    <a:srgbClr val="FFFF00"/>
    <a:srgbClr val="FF3300"/>
    <a:srgbClr val="00DA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899" autoAdjust="0"/>
    <p:restoredTop sz="99238" autoAdjust="0"/>
  </p:normalViewPr>
  <p:slideViewPr>
    <p:cSldViewPr snapToGrid="0">
      <p:cViewPr varScale="1">
        <p:scale>
          <a:sx n="97" d="100"/>
          <a:sy n="97" d="100"/>
        </p:scale>
        <p:origin x="-102" y="-546"/>
      </p:cViewPr>
      <p:guideLst>
        <p:guide orient="horz" pos="600"/>
        <p:guide pos="2880"/>
      </p:guideLst>
    </p:cSldViewPr>
  </p:slideViewPr>
  <p:outlineViewPr>
    <p:cViewPr>
      <p:scale>
        <a:sx n="33" d="100"/>
        <a:sy n="33" d="100"/>
      </p:scale>
      <p:origin x="0" y="277356"/>
    </p:cViewPr>
  </p:outlineViewPr>
  <p:notesTextViewPr>
    <p:cViewPr>
      <p:scale>
        <a:sx n="100" d="100"/>
        <a:sy n="100" d="100"/>
      </p:scale>
      <p:origin x="0" y="0"/>
    </p:cViewPr>
  </p:notesTextViewPr>
  <p:sorterViewPr>
    <p:cViewPr>
      <p:scale>
        <a:sx n="100" d="100"/>
        <a:sy n="100" d="100"/>
      </p:scale>
      <p:origin x="0" y="868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1825"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7980" tIns="48991" rIns="97980" bIns="48991" numCol="1" anchor="t" anchorCtr="0" compatLnSpc="1">
            <a:prstTxWarp prst="textNoShape">
              <a:avLst/>
            </a:prstTxWarp>
          </a:bodyPr>
          <a:lstStyle>
            <a:lvl1pPr defTabSz="978915">
              <a:defRPr sz="1200" b="0">
                <a:latin typeface="Times New Roman" pitchFamily="18" charset="0"/>
                <a:ea typeface="+mn-ea"/>
              </a:defRPr>
            </a:lvl1pPr>
          </a:lstStyle>
          <a:p>
            <a:pPr>
              <a:defRPr/>
            </a:pPr>
            <a:endParaRPr lang="en-US" altLang="en-US"/>
          </a:p>
        </p:txBody>
      </p:sp>
      <p:sp>
        <p:nvSpPr>
          <p:cNvPr id="5123" name="Rectangle 3"/>
          <p:cNvSpPr>
            <a:spLocks noGrp="1" noChangeArrowheads="1"/>
          </p:cNvSpPr>
          <p:nvPr>
            <p:ph type="dt" sz="quarter" idx="1"/>
          </p:nvPr>
        </p:nvSpPr>
        <p:spPr bwMode="auto">
          <a:xfrm>
            <a:off x="4143375" y="0"/>
            <a:ext cx="3171825"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7980" tIns="48991" rIns="97980" bIns="48991" numCol="1" anchor="t" anchorCtr="0" compatLnSpc="1">
            <a:prstTxWarp prst="textNoShape">
              <a:avLst/>
            </a:prstTxWarp>
          </a:bodyPr>
          <a:lstStyle>
            <a:lvl1pPr algn="r" defTabSz="978915">
              <a:defRPr sz="1200" b="0">
                <a:latin typeface="Times New Roman" pitchFamily="18" charset="0"/>
                <a:ea typeface="+mn-ea"/>
              </a:defRPr>
            </a:lvl1pPr>
          </a:lstStyle>
          <a:p>
            <a:pPr>
              <a:defRPr/>
            </a:pPr>
            <a:endParaRPr lang="en-US" altLang="en-US"/>
          </a:p>
        </p:txBody>
      </p:sp>
      <p:sp>
        <p:nvSpPr>
          <p:cNvPr id="5124" name="Rectangle 4"/>
          <p:cNvSpPr>
            <a:spLocks noGrp="1" noChangeArrowheads="1"/>
          </p:cNvSpPr>
          <p:nvPr>
            <p:ph type="ftr" sz="quarter" idx="2"/>
          </p:nvPr>
        </p:nvSpPr>
        <p:spPr bwMode="auto">
          <a:xfrm>
            <a:off x="0" y="9120188"/>
            <a:ext cx="3171825" cy="481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7980" tIns="48991" rIns="97980" bIns="48991" numCol="1" anchor="b" anchorCtr="0" compatLnSpc="1">
            <a:prstTxWarp prst="textNoShape">
              <a:avLst/>
            </a:prstTxWarp>
          </a:bodyPr>
          <a:lstStyle>
            <a:lvl1pPr defTabSz="978915">
              <a:defRPr sz="1200" b="0">
                <a:latin typeface="Times New Roman" pitchFamily="18" charset="0"/>
                <a:ea typeface="+mn-ea"/>
              </a:defRPr>
            </a:lvl1pPr>
          </a:lstStyle>
          <a:p>
            <a:pPr>
              <a:defRPr/>
            </a:pPr>
            <a:endParaRPr lang="en-US" altLang="en-US"/>
          </a:p>
        </p:txBody>
      </p:sp>
      <p:sp>
        <p:nvSpPr>
          <p:cNvPr id="5125" name="Rectangle 5"/>
          <p:cNvSpPr>
            <a:spLocks noGrp="1" noChangeArrowheads="1"/>
          </p:cNvSpPr>
          <p:nvPr>
            <p:ph type="sldNum" sz="quarter" idx="3"/>
          </p:nvPr>
        </p:nvSpPr>
        <p:spPr bwMode="auto">
          <a:xfrm>
            <a:off x="4143375" y="9120188"/>
            <a:ext cx="3171825" cy="481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7980" tIns="48991" rIns="97980" bIns="48991" numCol="1" anchor="b" anchorCtr="0" compatLnSpc="1">
            <a:prstTxWarp prst="textNoShape">
              <a:avLst/>
            </a:prstTxWarp>
          </a:bodyPr>
          <a:lstStyle>
            <a:lvl1pPr algn="r" defTabSz="977900">
              <a:defRPr sz="1200" b="0"/>
            </a:lvl1pPr>
          </a:lstStyle>
          <a:p>
            <a:fld id="{D38D59FA-AB46-8749-9F35-513D8324D116}" type="slidenum">
              <a:rPr lang="en-US"/>
              <a:pPr/>
              <a:t>‹#›</a:t>
            </a:fld>
            <a:endParaRPr lang="en-US"/>
          </a:p>
        </p:txBody>
      </p:sp>
    </p:spTree>
    <p:extLst>
      <p:ext uri="{BB962C8B-B14F-4D97-AF65-F5344CB8AC3E}">
        <p14:creationId xmlns:p14="http://schemas.microsoft.com/office/powerpoint/2010/main" xmlns="" val="2546772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Times New Roman" pitchFamily="18" charset="0"/>
                <a:ea typeface="+mn-ea"/>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F9CE83F-4461-CB42-AE5D-D17CC5C901DD}" type="datetimeFigureOut">
              <a:rPr lang="en-US"/>
              <a:pPr/>
              <a:t>6/7/2015</a:t>
            </a:fld>
            <a:endParaRPr lang="en-US"/>
          </a:p>
        </p:txBody>
      </p:sp>
      <p:sp>
        <p:nvSpPr>
          <p:cNvPr id="4" name="Slide Image Placeholder 3"/>
          <p:cNvSpPr>
            <a:spLocks noGrp="1" noRot="1" noChangeAspect="1"/>
          </p:cNvSpPr>
          <p:nvPr>
            <p:ph type="sldImg" idx="2"/>
          </p:nvPr>
        </p:nvSpPr>
        <p:spPr>
          <a:xfrm>
            <a:off x="777875" y="720725"/>
            <a:ext cx="5759450" cy="3600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atin typeface="Times New Roman" pitchFamily="18" charset="0"/>
                <a:ea typeface="+mn-ea"/>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A0708A6-711C-F443-A8CA-40934E155AA1}" type="slidenum">
              <a:rPr lang="en-US"/>
              <a:pPr/>
              <a:t>‹#›</a:t>
            </a:fld>
            <a:endParaRPr lang="en-US"/>
          </a:p>
        </p:txBody>
      </p:sp>
    </p:spTree>
    <p:extLst>
      <p:ext uri="{BB962C8B-B14F-4D97-AF65-F5344CB8AC3E}">
        <p14:creationId xmlns:p14="http://schemas.microsoft.com/office/powerpoint/2010/main" xmlns="" val="2307847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5461000"/>
            <a:ext cx="1905000" cy="190500"/>
          </a:xfrm>
          <a:prstGeom prst="rect">
            <a:avLst/>
          </a:prstGeom>
          <a:ln/>
        </p:spPr>
        <p:txBody>
          <a:bodyPr/>
          <a:lstStyle>
            <a:lvl1pPr>
              <a:defRPr sz="875" b="0">
                <a:latin typeface="+mj-lt"/>
              </a:defRPr>
            </a:lvl1pPr>
          </a:lstStyle>
          <a:p>
            <a:pPr>
              <a:defRPr/>
            </a:pPr>
            <a:endParaRPr lang="en-US" altLang="en-US"/>
          </a:p>
        </p:txBody>
      </p:sp>
      <p:sp>
        <p:nvSpPr>
          <p:cNvPr id="5" name="Rectangle 5"/>
          <p:cNvSpPr>
            <a:spLocks noGrp="1" noChangeArrowheads="1"/>
          </p:cNvSpPr>
          <p:nvPr>
            <p:ph type="ftr" sz="quarter" idx="11"/>
          </p:nvPr>
        </p:nvSpPr>
        <p:spPr>
          <a:xfrm>
            <a:off x="3124200" y="5461000"/>
            <a:ext cx="2895600" cy="190500"/>
          </a:xfrm>
          <a:prstGeom prst="rect">
            <a:avLst/>
          </a:prstGeom>
          <a:ln/>
        </p:spPr>
        <p:txBody>
          <a:bodyPr/>
          <a:lstStyle>
            <a:lvl1pPr>
              <a:defRPr sz="875" b="0">
                <a:latin typeface="+mj-lt"/>
              </a:defRPr>
            </a:lvl1pPr>
          </a:lstStyle>
          <a:p>
            <a:pPr>
              <a:defRPr/>
            </a:pPr>
            <a:endParaRPr lang="en-US" altLang="en-US"/>
          </a:p>
        </p:txBody>
      </p:sp>
      <p:sp>
        <p:nvSpPr>
          <p:cNvPr id="6" name="Rectangle 6"/>
          <p:cNvSpPr>
            <a:spLocks noGrp="1" noChangeArrowheads="1"/>
          </p:cNvSpPr>
          <p:nvPr>
            <p:ph type="sldNum" sz="quarter" idx="12"/>
          </p:nvPr>
        </p:nvSpPr>
        <p:spPr>
          <a:xfrm>
            <a:off x="6553200" y="5461000"/>
            <a:ext cx="1905000" cy="190500"/>
          </a:xfrm>
          <a:prstGeom prst="rect">
            <a:avLst/>
          </a:prstGeom>
          <a:ln/>
        </p:spPr>
        <p:txBody>
          <a:bodyPr/>
          <a:lstStyle>
            <a:lvl1pPr>
              <a:defRPr sz="875" b="0">
                <a:latin typeface="+mj-lt"/>
              </a:defRPr>
            </a:lvl1pPr>
          </a:lstStyle>
          <a:p>
            <a:fld id="{7D249463-05C3-0443-9658-EE6750BED0B3}" type="slidenum">
              <a:rPr lang="en-US" smtClean="0"/>
              <a:pPr/>
              <a:t>‹#›</a:t>
            </a:fld>
            <a:endParaRPr lang="en-US"/>
          </a:p>
        </p:txBody>
      </p:sp>
    </p:spTree>
    <p:extLst>
      <p:ext uri="{BB962C8B-B14F-4D97-AF65-F5344CB8AC3E}">
        <p14:creationId xmlns:p14="http://schemas.microsoft.com/office/powerpoint/2010/main" xmlns="" val="283342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82789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482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482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68413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499532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xmlns="" val="445732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27195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xmlns="" val="3534211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423333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423333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875593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0287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636006"/>
            <a:ext cx="4040188" cy="3944938"/>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0287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636006"/>
            <a:ext cx="4041775" cy="3944938"/>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20247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151855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4784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9343414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92"/>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253"/>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xmlns="" val="3372714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xmlns="" val="4222095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94713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91824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smtClean="0"/>
              <a:t>Click to edit Master text styles</a:t>
            </a:r>
          </a:p>
        </p:txBody>
      </p:sp>
    </p:spTree>
    <p:extLst>
      <p:ext uri="{BB962C8B-B14F-4D97-AF65-F5344CB8AC3E}">
        <p14:creationId xmlns:p14="http://schemas.microsoft.com/office/powerpoint/2010/main" xmlns="" val="326946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5657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06179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p:spPr>
        <p:txBody>
          <a:bodyPr vert="horz" wrap="square" lIns="91440" tIns="45720" rIns="91440" bIns="45720" numCol="1" anchor="ctr" anchorCtr="0" compatLnSpc="1">
            <a:prstTxWarp prst="textNoShape">
              <a:avLst/>
            </a:prstTxWarp>
          </a:bodyPr>
          <a:lstStyle>
            <a:lvl1pPr>
              <a:defRPr lang="en-US" dirty="0"/>
            </a:lvl1pPr>
          </a:lstStyle>
          <a:p>
            <a:pPr lvl="0"/>
            <a:r>
              <a:rPr lang="en-US" dirty="0" smtClean="0"/>
              <a:t>Click to edit Master title style</a:t>
            </a:r>
            <a:endParaRPr lang="en-US" dirty="0"/>
          </a:p>
        </p:txBody>
      </p:sp>
    </p:spTree>
    <p:extLst>
      <p:ext uri="{BB962C8B-B14F-4D97-AF65-F5344CB8AC3E}">
        <p14:creationId xmlns:p14="http://schemas.microsoft.com/office/powerpoint/2010/main" xmlns="" val="390674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4203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18"/>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194"/>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xmlns="" val="355535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xmlns="" val="425567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1734" y="235183"/>
            <a:ext cx="8768564" cy="5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228600" y="952500"/>
            <a:ext cx="8763000" cy="46407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p:titleStyle>
    <p:bodyStyle>
      <a:lvl1pPr marL="285739" indent="-285739" algn="l" rtl="0" eaLnBrk="0" fontAlgn="base" hangingPunct="0">
        <a:spcBef>
          <a:spcPct val="20000"/>
        </a:spcBef>
        <a:spcAft>
          <a:spcPct val="0"/>
        </a:spcAft>
        <a:buChar char="•"/>
        <a:defRPr sz="2667" b="1">
          <a:solidFill>
            <a:schemeClr val="tx1">
              <a:lumMod val="75000"/>
              <a:lumOff val="25000"/>
            </a:schemeClr>
          </a:solidFill>
          <a:latin typeface="Calibri"/>
          <a:ea typeface="ＭＳ Ｐゴシック" charset="0"/>
          <a:cs typeface="Calibri"/>
        </a:defRPr>
      </a:lvl1pPr>
      <a:lvl2pPr marL="619100" indent="-238115" algn="l" rtl="0" eaLnBrk="0" fontAlgn="base" hangingPunct="0">
        <a:spcBef>
          <a:spcPct val="20000"/>
        </a:spcBef>
        <a:spcAft>
          <a:spcPct val="0"/>
        </a:spcAft>
        <a:buChar char="–"/>
        <a:defRPr sz="2333" b="1">
          <a:solidFill>
            <a:schemeClr val="tx1">
              <a:lumMod val="75000"/>
              <a:lumOff val="25000"/>
            </a:schemeClr>
          </a:solidFill>
          <a:latin typeface="Calibri"/>
          <a:ea typeface="ＭＳ Ｐゴシック" charset="0"/>
          <a:cs typeface="Calibri"/>
        </a:defRPr>
      </a:lvl2pPr>
      <a:lvl3pPr marL="952462" indent="-190492" algn="l" rtl="0" eaLnBrk="0" fontAlgn="base" hangingPunct="0">
        <a:spcBef>
          <a:spcPct val="20000"/>
        </a:spcBef>
        <a:spcAft>
          <a:spcPct val="0"/>
        </a:spcAft>
        <a:buChar char="•"/>
        <a:defRPr sz="2000" b="1">
          <a:solidFill>
            <a:schemeClr val="tx1">
              <a:lumMod val="75000"/>
              <a:lumOff val="25000"/>
            </a:schemeClr>
          </a:solidFill>
          <a:latin typeface="Calibri"/>
          <a:ea typeface="ＭＳ Ｐゴシック" charset="0"/>
          <a:cs typeface="Calibri"/>
        </a:defRPr>
      </a:lvl3pPr>
      <a:lvl4pPr marL="1333447"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4pPr>
      <a:lvl5pPr marL="1714431"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5pPr>
      <a:lvl6pPr marL="2095416" indent="-190492" algn="l" rtl="0" fontAlgn="base">
        <a:spcBef>
          <a:spcPct val="20000"/>
        </a:spcBef>
        <a:spcAft>
          <a:spcPct val="0"/>
        </a:spcAft>
        <a:buChar char="»"/>
        <a:defRPr sz="1667" b="1">
          <a:solidFill>
            <a:schemeClr val="tx1"/>
          </a:solidFill>
          <a:latin typeface="+mn-lt"/>
        </a:defRPr>
      </a:lvl6pPr>
      <a:lvl7pPr marL="2476401" indent="-190492" algn="l" rtl="0" fontAlgn="base">
        <a:spcBef>
          <a:spcPct val="20000"/>
        </a:spcBef>
        <a:spcAft>
          <a:spcPct val="0"/>
        </a:spcAft>
        <a:buChar char="»"/>
        <a:defRPr sz="1667" b="1">
          <a:solidFill>
            <a:schemeClr val="tx1"/>
          </a:solidFill>
          <a:latin typeface="+mn-lt"/>
        </a:defRPr>
      </a:lvl7pPr>
      <a:lvl8pPr marL="2857386" indent="-190492" algn="l" rtl="0" fontAlgn="base">
        <a:spcBef>
          <a:spcPct val="20000"/>
        </a:spcBef>
        <a:spcAft>
          <a:spcPct val="0"/>
        </a:spcAft>
        <a:buChar char="»"/>
        <a:defRPr sz="1667" b="1">
          <a:solidFill>
            <a:schemeClr val="tx1"/>
          </a:solidFill>
          <a:latin typeface="+mn-lt"/>
        </a:defRPr>
      </a:lvl8pPr>
      <a:lvl9pPr marL="3238370" indent="-190492" algn="l" rtl="0" fontAlgn="base">
        <a:spcBef>
          <a:spcPct val="20000"/>
        </a:spcBef>
        <a:spcAft>
          <a:spcPct val="0"/>
        </a:spcAft>
        <a:buChar char="»"/>
        <a:defRPr sz="1667" b="1">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64602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44223"/>
            <a:ext cx="8229600" cy="45084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158308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380985" rtl="0" eaLnBrk="1" latinLnBrk="0" hangingPunct="1">
        <a:spcBef>
          <a:spcPct val="0"/>
        </a:spcBef>
        <a:buNone/>
        <a:defRPr sz="2667" b="1" kern="1200">
          <a:solidFill>
            <a:schemeClr val="tx1">
              <a:lumMod val="75000"/>
              <a:lumOff val="25000"/>
            </a:schemeClr>
          </a:solidFill>
          <a:latin typeface="+mn-lt"/>
          <a:ea typeface="+mj-ea"/>
          <a:cs typeface="+mj-cs"/>
        </a:defRPr>
      </a:lvl1pPr>
    </p:titleStyle>
    <p:bodyStyle>
      <a:lvl1pPr marL="285739" indent="-285739" algn="l" defTabSz="380985" rtl="0" eaLnBrk="1" latinLnBrk="0" hangingPunct="1">
        <a:spcBef>
          <a:spcPct val="20000"/>
        </a:spcBef>
        <a:buFont typeface="Arial"/>
        <a:buChar char="•"/>
        <a:defRPr sz="2333" b="1" kern="1200">
          <a:solidFill>
            <a:schemeClr val="tx1">
              <a:lumMod val="75000"/>
              <a:lumOff val="25000"/>
            </a:schemeClr>
          </a:solidFill>
          <a:latin typeface="+mn-lt"/>
          <a:ea typeface="+mn-ea"/>
          <a:cs typeface="+mn-cs"/>
        </a:defRPr>
      </a:lvl1pPr>
      <a:lvl2pPr marL="619100" indent="-238115" algn="l" defTabSz="380985"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2pPr>
      <a:lvl3pPr marL="952462" indent="-190492" algn="l" defTabSz="380985" rtl="0" eaLnBrk="1" latinLnBrk="0" hangingPunct="1">
        <a:spcBef>
          <a:spcPct val="20000"/>
        </a:spcBef>
        <a:buFont typeface="Arial"/>
        <a:buChar char="•"/>
        <a:defRPr sz="1667" kern="1200">
          <a:solidFill>
            <a:schemeClr val="tx1">
              <a:lumMod val="75000"/>
              <a:lumOff val="25000"/>
            </a:schemeClr>
          </a:solidFill>
          <a:latin typeface="+mn-lt"/>
          <a:ea typeface="+mn-ea"/>
          <a:cs typeface="+mn-cs"/>
        </a:defRPr>
      </a:lvl3pPr>
      <a:lvl4pPr marL="1333447" indent="-190492" algn="l" defTabSz="380985" rtl="0" eaLnBrk="1" latinLnBrk="0" hangingPunct="1">
        <a:spcBef>
          <a:spcPct val="20000"/>
        </a:spcBef>
        <a:buFont typeface="Arial"/>
        <a:buChar char="–"/>
        <a:defRPr sz="1500" kern="1200">
          <a:solidFill>
            <a:schemeClr val="tx1">
              <a:lumMod val="75000"/>
              <a:lumOff val="25000"/>
            </a:schemeClr>
          </a:solidFill>
          <a:latin typeface="+mn-lt"/>
          <a:ea typeface="+mn-ea"/>
          <a:cs typeface="+mn-cs"/>
        </a:defRPr>
      </a:lvl4pPr>
      <a:lvl5pPr marL="1714431" indent="-190492" algn="l" defTabSz="380985" rtl="0" eaLnBrk="1" latinLnBrk="0" hangingPunct="1">
        <a:spcBef>
          <a:spcPct val="20000"/>
        </a:spcBef>
        <a:buFont typeface="Arial"/>
        <a:buChar char="»"/>
        <a:defRPr sz="1500" kern="1200">
          <a:solidFill>
            <a:schemeClr val="tx1">
              <a:lumMod val="75000"/>
              <a:lumOff val="25000"/>
            </a:schemeClr>
          </a:solidFill>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pload.wikimedia.org/wikipedia/commons/4/49/P52_verso.jpg" TargetMode="Externa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hyperlink" Target="http://upload.wikimedia.org/wikipedia/commons/3/32/P52_recto.jp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commons/4/49/P52_verso.jpg" TargetMode="Externa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hyperlink" Target="http://upload.wikimedia.org/wikipedia/commons/3/32/P52_recto.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006099" y="381000"/>
            <a:ext cx="7131802" cy="4953000"/>
          </a:xfrm>
          <a:prstGeom prst="rect">
            <a:avLst/>
          </a:prstGeom>
          <a:noFill/>
          <a:ln>
            <a:noFill/>
          </a:ln>
        </p:spPr>
      </p:pic>
      <p:sp>
        <p:nvSpPr>
          <p:cNvPr id="2051" name="Rectangle 3"/>
          <p:cNvSpPr>
            <a:spLocks noGrp="1" noChangeArrowheads="1"/>
          </p:cNvSpPr>
          <p:nvPr>
            <p:ph type="subTitle" idx="1"/>
          </p:nvPr>
        </p:nvSpPr>
        <p:spPr>
          <a:xfrm>
            <a:off x="5628217" y="4891290"/>
            <a:ext cx="2335538" cy="317500"/>
          </a:xfrm>
        </p:spPr>
        <p:txBody>
          <a:bodyPr anchor="ctr"/>
          <a:lstStyle/>
          <a:p>
            <a:pPr eaLnBrk="1" hangingPunct="1">
              <a:lnSpc>
                <a:spcPct val="90000"/>
              </a:lnSpc>
            </a:pPr>
            <a:r>
              <a:rPr lang="en-US" dirty="0" smtClean="0">
                <a:solidFill>
                  <a:schemeClr val="tx1"/>
                </a:solidFill>
                <a:latin typeface="Papyrus"/>
                <a:cs typeface="Papyrus"/>
              </a:rPr>
              <a:t>Summer 2015</a:t>
            </a:r>
            <a:endParaRPr lang="en-US" dirty="0">
              <a:solidFill>
                <a:schemeClr val="tx1"/>
              </a:solidFill>
              <a:latin typeface="Papyrus"/>
              <a:cs typeface="Papyru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46778" y="137493"/>
            <a:ext cx="7307137" cy="508000"/>
          </a:xfrm>
        </p:spPr>
        <p:txBody>
          <a:bodyPr/>
          <a:lstStyle/>
          <a:p>
            <a:pPr eaLnBrk="1" hangingPunct="1"/>
            <a:r>
              <a:rPr lang="en-US" sz="2667" dirty="0">
                <a:latin typeface="+mn-lt"/>
              </a:rPr>
              <a:t>Some Other Purposes of John’s Gospel</a:t>
            </a:r>
          </a:p>
        </p:txBody>
      </p:sp>
      <p:sp>
        <p:nvSpPr>
          <p:cNvPr id="11267" name="Rectangle 3"/>
          <p:cNvSpPr>
            <a:spLocks noGrp="1" noChangeArrowheads="1"/>
          </p:cNvSpPr>
          <p:nvPr>
            <p:ph idx="1"/>
          </p:nvPr>
        </p:nvSpPr>
        <p:spPr>
          <a:xfrm>
            <a:off x="371475" y="740838"/>
            <a:ext cx="8422481" cy="4640726"/>
          </a:xfrm>
        </p:spPr>
        <p:txBody>
          <a:bodyPr>
            <a:noAutofit/>
          </a:bodyPr>
          <a:lstStyle/>
          <a:p>
            <a:pPr marL="189170" indent="-189170" eaLnBrk="1" hangingPunct="1">
              <a:lnSpc>
                <a:spcPct val="110000"/>
              </a:lnSpc>
              <a:spcBef>
                <a:spcPct val="0"/>
              </a:spcBef>
              <a:spcAft>
                <a:spcPts val="500"/>
              </a:spcAft>
            </a:pPr>
            <a:r>
              <a:rPr lang="en-US" sz="1800" dirty="0">
                <a:latin typeface="+mj-lt"/>
              </a:rPr>
              <a:t>Record events &amp; teaching not included in other accounts.</a:t>
            </a:r>
          </a:p>
          <a:p>
            <a:pPr marL="189170" indent="-189170" eaLnBrk="1" hangingPunct="1">
              <a:lnSpc>
                <a:spcPct val="110000"/>
              </a:lnSpc>
              <a:spcBef>
                <a:spcPct val="0"/>
              </a:spcBef>
              <a:spcAft>
                <a:spcPts val="0"/>
              </a:spcAft>
            </a:pPr>
            <a:r>
              <a:rPr lang="en-US" sz="1800" dirty="0">
                <a:latin typeface="+mj-lt"/>
              </a:rPr>
              <a:t>Present the “Incarnation” to Gentile Christians.</a:t>
            </a:r>
          </a:p>
          <a:p>
            <a:pPr marL="572800" lvl="1" indent="-189170" eaLnBrk="1" hangingPunct="1">
              <a:lnSpc>
                <a:spcPct val="110000"/>
              </a:lnSpc>
              <a:spcBef>
                <a:spcPct val="0"/>
              </a:spcBef>
              <a:spcAft>
                <a:spcPts val="0"/>
              </a:spcAft>
              <a:buNone/>
            </a:pPr>
            <a:r>
              <a:rPr lang="en-US" sz="1600" dirty="0">
                <a:solidFill>
                  <a:schemeClr val="accent4"/>
                </a:solidFill>
                <a:latin typeface="+mj-lt"/>
              </a:rPr>
              <a:t>Logos of God (the Meaning / Truth of God)  - 1:1, 1:14</a:t>
            </a:r>
          </a:p>
          <a:p>
            <a:pPr marL="572800" lvl="1" indent="-189170" eaLnBrk="1" hangingPunct="1">
              <a:lnSpc>
                <a:spcPct val="110000"/>
              </a:lnSpc>
              <a:spcBef>
                <a:spcPct val="0"/>
              </a:spcBef>
              <a:spcAft>
                <a:spcPts val="0"/>
              </a:spcAft>
              <a:buNone/>
            </a:pPr>
            <a:r>
              <a:rPr lang="en-US" sz="1600" u="sng" dirty="0">
                <a:solidFill>
                  <a:schemeClr val="accent4"/>
                </a:solidFill>
                <a:latin typeface="+mj-lt"/>
              </a:rPr>
              <a:t>True</a:t>
            </a:r>
            <a:r>
              <a:rPr lang="en-US" sz="1600" dirty="0">
                <a:solidFill>
                  <a:schemeClr val="accent4"/>
                </a:solidFill>
                <a:latin typeface="+mj-lt"/>
              </a:rPr>
              <a:t> light, bread, etc. (reality behind the World) – 1:9; 6:32; 4:10</a:t>
            </a:r>
          </a:p>
          <a:p>
            <a:pPr marL="572800" lvl="1" indent="-189170" eaLnBrk="1" hangingPunct="1">
              <a:lnSpc>
                <a:spcPct val="110000"/>
              </a:lnSpc>
              <a:spcBef>
                <a:spcPct val="0"/>
              </a:spcBef>
              <a:spcAft>
                <a:spcPts val="500"/>
              </a:spcAft>
              <a:buNone/>
            </a:pPr>
            <a:r>
              <a:rPr lang="en-US" sz="1600" dirty="0">
                <a:solidFill>
                  <a:schemeClr val="accent4"/>
                </a:solidFill>
                <a:latin typeface="+mj-lt"/>
              </a:rPr>
              <a:t>Eternal life (17:3; 11:25); Living water (6:10; 7:38)</a:t>
            </a:r>
          </a:p>
          <a:p>
            <a:pPr marL="189170" indent="-189170" eaLnBrk="1" hangingPunct="1">
              <a:lnSpc>
                <a:spcPct val="110000"/>
              </a:lnSpc>
              <a:spcBef>
                <a:spcPct val="0"/>
              </a:spcBef>
              <a:spcAft>
                <a:spcPts val="0"/>
              </a:spcAft>
            </a:pPr>
            <a:r>
              <a:rPr lang="en-US" sz="1800" dirty="0">
                <a:latin typeface="+mj-lt"/>
              </a:rPr>
              <a:t>Refute the teaching that Jesus did not come in the flesh.</a:t>
            </a:r>
          </a:p>
          <a:p>
            <a:pPr marL="380985" indent="0" eaLnBrk="1" hangingPunct="1">
              <a:lnSpc>
                <a:spcPct val="110000"/>
              </a:lnSpc>
              <a:spcBef>
                <a:spcPct val="0"/>
              </a:spcBef>
              <a:spcAft>
                <a:spcPts val="1000"/>
              </a:spcAft>
              <a:buNone/>
            </a:pPr>
            <a:r>
              <a:rPr lang="en-US" sz="1600" i="1" dirty="0">
                <a:solidFill>
                  <a:schemeClr val="accent4"/>
                </a:solidFill>
                <a:latin typeface="+mj-lt"/>
              </a:rPr>
              <a:t>And the Word became flesh and dwelt among us…(1:14)</a:t>
            </a:r>
          </a:p>
          <a:p>
            <a:pPr marL="189170" indent="-189170" eaLnBrk="1" hangingPunct="1">
              <a:lnSpc>
                <a:spcPct val="110000"/>
              </a:lnSpc>
              <a:spcBef>
                <a:spcPct val="0"/>
              </a:spcBef>
              <a:spcAft>
                <a:spcPts val="0"/>
              </a:spcAft>
            </a:pPr>
            <a:r>
              <a:rPr lang="en-US" sz="1800" dirty="0">
                <a:latin typeface="+mj-lt"/>
              </a:rPr>
              <a:t>Refute the teaching that Jesus was not fully God.</a:t>
            </a:r>
          </a:p>
          <a:p>
            <a:pPr marL="380985" lvl="1" indent="0" eaLnBrk="1" hangingPunct="1">
              <a:lnSpc>
                <a:spcPct val="110000"/>
              </a:lnSpc>
              <a:spcBef>
                <a:spcPct val="0"/>
              </a:spcBef>
              <a:spcAft>
                <a:spcPts val="500"/>
              </a:spcAft>
              <a:buNone/>
            </a:pPr>
            <a:r>
              <a:rPr lang="en-US" sz="1600" i="1" dirty="0">
                <a:solidFill>
                  <a:schemeClr val="accent4"/>
                </a:solidFill>
                <a:latin typeface="+mj-lt"/>
              </a:rPr>
              <a:t>…and we beheld His glory, the glory as of the only begotten of the Father. (1:14)</a:t>
            </a:r>
          </a:p>
          <a:p>
            <a:pPr marL="380985" lvl="1" indent="0" eaLnBrk="1" hangingPunct="1">
              <a:lnSpc>
                <a:spcPct val="110000"/>
              </a:lnSpc>
              <a:spcBef>
                <a:spcPct val="0"/>
              </a:spcBef>
              <a:spcAft>
                <a:spcPts val="500"/>
              </a:spcAft>
              <a:buNone/>
            </a:pPr>
            <a:r>
              <a:rPr lang="en-US" sz="1600" i="1" dirty="0">
                <a:solidFill>
                  <a:schemeClr val="accent4"/>
                </a:solidFill>
                <a:latin typeface="+mj-lt"/>
              </a:rPr>
              <a:t>…Jesus said to them, “Most assuredly, I say to you, before Abraham was, I AM.” </a:t>
            </a:r>
            <a:r>
              <a:rPr lang="en-US" sz="1600" dirty="0">
                <a:solidFill>
                  <a:schemeClr val="accent4"/>
                </a:solidFill>
                <a:latin typeface="+mj-lt"/>
              </a:rPr>
              <a:t>(8:58)</a:t>
            </a:r>
          </a:p>
          <a:p>
            <a:pPr marL="189170" indent="-189170" eaLnBrk="1" hangingPunct="1">
              <a:lnSpc>
                <a:spcPct val="110000"/>
              </a:lnSpc>
              <a:spcBef>
                <a:spcPct val="0"/>
              </a:spcBef>
              <a:spcAft>
                <a:spcPts val="500"/>
              </a:spcAft>
            </a:pPr>
            <a:r>
              <a:rPr lang="en-US" sz="1800" dirty="0">
                <a:latin typeface="+mj-lt"/>
              </a:rPr>
              <a:t>Present the subordinate role of John the Baptist.</a:t>
            </a:r>
          </a:p>
          <a:p>
            <a:pPr marL="189170" indent="-189170" eaLnBrk="1" hangingPunct="1">
              <a:lnSpc>
                <a:spcPct val="110000"/>
              </a:lnSpc>
              <a:spcBef>
                <a:spcPct val="0"/>
              </a:spcBef>
              <a:spcAft>
                <a:spcPts val="500"/>
              </a:spcAft>
            </a:pPr>
            <a:r>
              <a:rPr lang="en-US" sz="1800" dirty="0">
                <a:latin typeface="+mj-lt"/>
              </a:rPr>
              <a:t>Describe the role of the apostles:  sent &amp; empowered by Jesus to continue His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fade">
                                      <p:cBhvr>
                                        <p:cTn id="15" dur="500"/>
                                        <p:tgtEl>
                                          <p:spTgt spid="1126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267">
                                            <p:txEl>
                                              <p:pRg st="3" end="3"/>
                                            </p:txEl>
                                          </p:spTgt>
                                        </p:tgtEl>
                                        <p:attrNameLst>
                                          <p:attrName>style.visibility</p:attrName>
                                        </p:attrNameLst>
                                      </p:cBhvr>
                                      <p:to>
                                        <p:strVal val="visible"/>
                                      </p:to>
                                    </p:set>
                                    <p:animEffect transition="in" filter="fade">
                                      <p:cBhvr>
                                        <p:cTn id="18" dur="500"/>
                                        <p:tgtEl>
                                          <p:spTgt spid="1126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Effect transition="in" filter="fade">
                                      <p:cBhvr>
                                        <p:cTn id="21" dur="500"/>
                                        <p:tgtEl>
                                          <p:spTgt spid="1126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1267">
                                            <p:txEl>
                                              <p:pRg st="5" end="5"/>
                                            </p:txEl>
                                          </p:spTgt>
                                        </p:tgtEl>
                                        <p:attrNameLst>
                                          <p:attrName>style.visibility</p:attrName>
                                        </p:attrNameLst>
                                      </p:cBhvr>
                                      <p:to>
                                        <p:strVal val="visible"/>
                                      </p:to>
                                    </p:set>
                                    <p:animEffect transition="in" filter="fade">
                                      <p:cBhvr>
                                        <p:cTn id="26" dur="500"/>
                                        <p:tgtEl>
                                          <p:spTgt spid="11267">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1267">
                                            <p:txEl>
                                              <p:pRg st="6" end="6"/>
                                            </p:txEl>
                                          </p:spTgt>
                                        </p:tgtEl>
                                        <p:attrNameLst>
                                          <p:attrName>style.visibility</p:attrName>
                                        </p:attrNameLst>
                                      </p:cBhvr>
                                      <p:to>
                                        <p:strVal val="visible"/>
                                      </p:to>
                                    </p:set>
                                    <p:animEffect transition="in" filter="fade">
                                      <p:cBhvr>
                                        <p:cTn id="29" dur="500"/>
                                        <p:tgtEl>
                                          <p:spTgt spid="11267">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1267">
                                            <p:txEl>
                                              <p:pRg st="7" end="7"/>
                                            </p:txEl>
                                          </p:spTgt>
                                        </p:tgtEl>
                                        <p:attrNameLst>
                                          <p:attrName>style.visibility</p:attrName>
                                        </p:attrNameLst>
                                      </p:cBhvr>
                                      <p:to>
                                        <p:strVal val="visible"/>
                                      </p:to>
                                    </p:set>
                                    <p:animEffect transition="in" filter="fade">
                                      <p:cBhvr>
                                        <p:cTn id="34" dur="500"/>
                                        <p:tgtEl>
                                          <p:spTgt spid="11267">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1267">
                                            <p:txEl>
                                              <p:pRg st="8" end="8"/>
                                            </p:txEl>
                                          </p:spTgt>
                                        </p:tgtEl>
                                        <p:attrNameLst>
                                          <p:attrName>style.visibility</p:attrName>
                                        </p:attrNameLst>
                                      </p:cBhvr>
                                      <p:to>
                                        <p:strVal val="visible"/>
                                      </p:to>
                                    </p:set>
                                    <p:animEffect transition="in" filter="fade">
                                      <p:cBhvr>
                                        <p:cTn id="37" dur="500"/>
                                        <p:tgtEl>
                                          <p:spTgt spid="11267">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1267">
                                            <p:txEl>
                                              <p:pRg st="9" end="9"/>
                                            </p:txEl>
                                          </p:spTgt>
                                        </p:tgtEl>
                                        <p:attrNameLst>
                                          <p:attrName>style.visibility</p:attrName>
                                        </p:attrNameLst>
                                      </p:cBhvr>
                                      <p:to>
                                        <p:strVal val="visible"/>
                                      </p:to>
                                    </p:set>
                                    <p:animEffect transition="in" filter="fade">
                                      <p:cBhvr>
                                        <p:cTn id="40" dur="500"/>
                                        <p:tgtEl>
                                          <p:spTgt spid="11267">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267">
                                            <p:txEl>
                                              <p:pRg st="10" end="10"/>
                                            </p:txEl>
                                          </p:spTgt>
                                        </p:tgtEl>
                                        <p:attrNameLst>
                                          <p:attrName>style.visibility</p:attrName>
                                        </p:attrNameLst>
                                      </p:cBhvr>
                                      <p:to>
                                        <p:strVal val="visible"/>
                                      </p:to>
                                    </p:set>
                                    <p:animEffect transition="in" filter="fade">
                                      <p:cBhvr>
                                        <p:cTn id="45" dur="500"/>
                                        <p:tgtEl>
                                          <p:spTgt spid="11267">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1267">
                                            <p:txEl>
                                              <p:pRg st="11" end="11"/>
                                            </p:txEl>
                                          </p:spTgt>
                                        </p:tgtEl>
                                        <p:attrNameLst>
                                          <p:attrName>style.visibility</p:attrName>
                                        </p:attrNameLst>
                                      </p:cBhvr>
                                      <p:to>
                                        <p:strVal val="visible"/>
                                      </p:to>
                                    </p:set>
                                    <p:animEffect transition="in" filter="fade">
                                      <p:cBhvr>
                                        <p:cTn id="50" dur="500"/>
                                        <p:tgtEl>
                                          <p:spTgt spid="112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latin typeface="+mj-lt"/>
              </a:rPr>
              <a:t>Unique Aspects of John’s Gospel</a:t>
            </a:r>
          </a:p>
        </p:txBody>
      </p:sp>
      <p:sp>
        <p:nvSpPr>
          <p:cNvPr id="12291" name="Rectangle 3"/>
          <p:cNvSpPr>
            <a:spLocks noGrp="1" noChangeArrowheads="1"/>
          </p:cNvSpPr>
          <p:nvPr>
            <p:ph idx="1"/>
          </p:nvPr>
        </p:nvSpPr>
        <p:spPr/>
        <p:txBody>
          <a:bodyPr/>
          <a:lstStyle/>
          <a:p>
            <a:pPr marL="242084" indent="-242084" eaLnBrk="1" hangingPunct="1">
              <a:lnSpc>
                <a:spcPct val="110000"/>
              </a:lnSpc>
            </a:pPr>
            <a:r>
              <a:rPr lang="en-US" sz="2333" dirty="0">
                <a:solidFill>
                  <a:schemeClr val="accent4"/>
                </a:solidFill>
                <a:latin typeface="+mj-lt"/>
              </a:rPr>
              <a:t>Does not include:  </a:t>
            </a:r>
          </a:p>
          <a:p>
            <a:pPr marL="228591" lvl="1" indent="0" eaLnBrk="1" hangingPunct="1">
              <a:lnSpc>
                <a:spcPct val="110000"/>
              </a:lnSpc>
              <a:buNone/>
            </a:pPr>
            <a:r>
              <a:rPr lang="en-US" sz="2000" b="0" dirty="0">
                <a:latin typeface="+mj-lt"/>
              </a:rPr>
              <a:t>Birth, Baptism, Temptations, Exorcism, parables, </a:t>
            </a:r>
            <a:r>
              <a:rPr lang="en-US" sz="2000" b="0" dirty="0" smtClean="0">
                <a:latin typeface="+mj-lt"/>
              </a:rPr>
              <a:t>Lord’s </a:t>
            </a:r>
            <a:r>
              <a:rPr lang="en-US" sz="2000" b="0" dirty="0">
                <a:latin typeface="+mj-lt"/>
              </a:rPr>
              <a:t>Supper, Gethsemane, Ascension… </a:t>
            </a:r>
          </a:p>
          <a:p>
            <a:pPr marL="242084" indent="-242084" eaLnBrk="1" hangingPunct="1">
              <a:lnSpc>
                <a:spcPct val="110000"/>
              </a:lnSpc>
            </a:pPr>
            <a:r>
              <a:rPr lang="en-US" sz="2333" dirty="0">
                <a:solidFill>
                  <a:schemeClr val="accent4"/>
                </a:solidFill>
                <a:latin typeface="+mj-lt"/>
              </a:rPr>
              <a:t>Does include:</a:t>
            </a:r>
          </a:p>
          <a:p>
            <a:pPr marL="572800" lvl="1" indent="-235470" eaLnBrk="1" hangingPunct="1">
              <a:lnSpc>
                <a:spcPct val="110000"/>
              </a:lnSpc>
            </a:pPr>
            <a:r>
              <a:rPr lang="en-US" sz="2000" b="0" dirty="0">
                <a:latin typeface="+mj-lt"/>
              </a:rPr>
              <a:t>Simultaneous ministry with John the Baptist</a:t>
            </a:r>
          </a:p>
          <a:p>
            <a:pPr marL="572800" lvl="1" indent="-235470" eaLnBrk="1" hangingPunct="1">
              <a:lnSpc>
                <a:spcPct val="110000"/>
              </a:lnSpc>
            </a:pPr>
            <a:r>
              <a:rPr lang="en-US" sz="2000" b="0" dirty="0">
                <a:latin typeface="+mj-lt"/>
              </a:rPr>
              <a:t>Information on duration (feasts) of ministry</a:t>
            </a:r>
          </a:p>
          <a:p>
            <a:pPr marL="572800" lvl="1" indent="-235470" eaLnBrk="1" hangingPunct="1">
              <a:lnSpc>
                <a:spcPct val="110000"/>
              </a:lnSpc>
            </a:pPr>
            <a:r>
              <a:rPr lang="en-US" sz="2000" b="0" dirty="0">
                <a:latin typeface="+mj-lt"/>
              </a:rPr>
              <a:t>Details of Judean/Jerusalem ministries</a:t>
            </a:r>
          </a:p>
          <a:p>
            <a:pPr marL="572800" lvl="1" indent="-235470" eaLnBrk="1" hangingPunct="1">
              <a:lnSpc>
                <a:spcPct val="110000"/>
              </a:lnSpc>
            </a:pPr>
            <a:r>
              <a:rPr lang="en-US" sz="2000" b="0" dirty="0">
                <a:latin typeface="+mj-lt"/>
              </a:rPr>
              <a:t>Additional miracles…</a:t>
            </a:r>
          </a:p>
          <a:p>
            <a:pPr marL="572800" lvl="1" indent="-235470" eaLnBrk="1" hangingPunct="1">
              <a:lnSpc>
                <a:spcPct val="110000"/>
              </a:lnSpc>
            </a:pPr>
            <a:r>
              <a:rPr lang="en-US" sz="2000" b="0" dirty="0">
                <a:latin typeface="+mj-lt"/>
              </a:rPr>
              <a:t>Additional events &amp; people (e.g. Nicodemus, Thomas)</a:t>
            </a:r>
          </a:p>
          <a:p>
            <a:pPr marL="572800" lvl="1" indent="-235470" eaLnBrk="1" hangingPunct="1">
              <a:lnSpc>
                <a:spcPct val="110000"/>
              </a:lnSpc>
            </a:pPr>
            <a:r>
              <a:rPr lang="en-US" sz="2000" b="0" dirty="0">
                <a:latin typeface="+mj-lt"/>
              </a:rPr>
              <a:t>Additional discourses (often associated with events)</a:t>
            </a:r>
          </a:p>
          <a:p>
            <a:pPr marL="572800" lvl="1" indent="-235470" eaLnBrk="1" hangingPunct="1">
              <a:lnSpc>
                <a:spcPct val="110000"/>
              </a:lnSpc>
            </a:pPr>
            <a:r>
              <a:rPr lang="en-US" sz="2000" b="0" dirty="0">
                <a:latin typeface="+mj-lt"/>
              </a:rPr>
              <a:t>Teaching about the role of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fade">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5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fade">
                                      <p:cBhvr>
                                        <p:cTn id="20" dur="500"/>
                                        <p:tgtEl>
                                          <p:spTgt spid="1229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Effect transition="in" filter="fade">
                                      <p:cBhvr>
                                        <p:cTn id="25" dur="500"/>
                                        <p:tgtEl>
                                          <p:spTgt spid="1229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animEffect transition="in" filter="fade">
                                      <p:cBhvr>
                                        <p:cTn id="30" dur="500"/>
                                        <p:tgtEl>
                                          <p:spTgt spid="1229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2291">
                                            <p:txEl>
                                              <p:pRg st="6" end="6"/>
                                            </p:txEl>
                                          </p:spTgt>
                                        </p:tgtEl>
                                        <p:attrNameLst>
                                          <p:attrName>style.visibility</p:attrName>
                                        </p:attrNameLst>
                                      </p:cBhvr>
                                      <p:to>
                                        <p:strVal val="visible"/>
                                      </p:to>
                                    </p:set>
                                    <p:animEffect transition="in" filter="fade">
                                      <p:cBhvr>
                                        <p:cTn id="35" dur="500"/>
                                        <p:tgtEl>
                                          <p:spTgt spid="1229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2291">
                                            <p:txEl>
                                              <p:pRg st="7" end="7"/>
                                            </p:txEl>
                                          </p:spTgt>
                                        </p:tgtEl>
                                        <p:attrNameLst>
                                          <p:attrName>style.visibility</p:attrName>
                                        </p:attrNameLst>
                                      </p:cBhvr>
                                      <p:to>
                                        <p:strVal val="visible"/>
                                      </p:to>
                                    </p:set>
                                    <p:animEffect transition="in" filter="fade">
                                      <p:cBhvr>
                                        <p:cTn id="40" dur="500"/>
                                        <p:tgtEl>
                                          <p:spTgt spid="12291">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2291">
                                            <p:txEl>
                                              <p:pRg st="8" end="8"/>
                                            </p:txEl>
                                          </p:spTgt>
                                        </p:tgtEl>
                                        <p:attrNameLst>
                                          <p:attrName>style.visibility</p:attrName>
                                        </p:attrNameLst>
                                      </p:cBhvr>
                                      <p:to>
                                        <p:strVal val="visible"/>
                                      </p:to>
                                    </p:set>
                                    <p:animEffect transition="in" filter="fade">
                                      <p:cBhvr>
                                        <p:cTn id="45" dur="500"/>
                                        <p:tgtEl>
                                          <p:spTgt spid="12291">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2291">
                                            <p:txEl>
                                              <p:pRg st="9" end="9"/>
                                            </p:txEl>
                                          </p:spTgt>
                                        </p:tgtEl>
                                        <p:attrNameLst>
                                          <p:attrName>style.visibility</p:attrName>
                                        </p:attrNameLst>
                                      </p:cBhvr>
                                      <p:to>
                                        <p:strVal val="visible"/>
                                      </p:to>
                                    </p:set>
                                    <p:animEffect transition="in" filter="fade">
                                      <p:cBhvr>
                                        <p:cTn id="50" dur="500"/>
                                        <p:tgtEl>
                                          <p:spTgt spid="122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62000" y="127000"/>
            <a:ext cx="7620000" cy="508000"/>
          </a:xfrm>
        </p:spPr>
        <p:txBody>
          <a:bodyPr/>
          <a:lstStyle/>
          <a:p>
            <a:r>
              <a:rPr lang="en-US" sz="3333" dirty="0">
                <a:latin typeface="+mj-lt"/>
              </a:rPr>
              <a:t>Characteristics of Each of the Gospels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98875467"/>
              </p:ext>
            </p:extLst>
          </p:nvPr>
        </p:nvGraphicFramePr>
        <p:xfrm>
          <a:off x="952501" y="1063913"/>
          <a:ext cx="7302500" cy="3824215"/>
        </p:xfrm>
        <a:graphic>
          <a:graphicData uri="http://schemas.openxmlformats.org/drawingml/2006/table">
            <a:tbl>
              <a:tblPr firstRow="1" bandRow="1">
                <a:tableStyleId>{073A0DAA-6AF3-43AB-8588-CEC1D06C72B9}</a:tableStyleId>
              </a:tblPr>
              <a:tblGrid>
                <a:gridCol w="1143261"/>
                <a:gridCol w="1143261"/>
                <a:gridCol w="1143261"/>
                <a:gridCol w="3872717"/>
              </a:tblGrid>
              <a:tr h="764843">
                <a:tc>
                  <a:txBody>
                    <a:bodyPr/>
                    <a:lstStyle/>
                    <a:p>
                      <a:pPr algn="ctr"/>
                      <a:r>
                        <a:rPr lang="en-US" sz="2000" dirty="0" smtClean="0"/>
                        <a:t>Account</a:t>
                      </a:r>
                    </a:p>
                  </a:txBody>
                  <a:tcPr marL="76200" marR="76200" marT="38100" marB="38100" anchor="ctr">
                    <a:solidFill>
                      <a:schemeClr val="tx1">
                        <a:lumMod val="75000"/>
                        <a:lumOff val="25000"/>
                      </a:schemeClr>
                    </a:solidFill>
                  </a:tcPr>
                </a:tc>
                <a:tc>
                  <a:txBody>
                    <a:bodyPr/>
                    <a:lstStyle/>
                    <a:p>
                      <a:pPr algn="ctr"/>
                      <a:r>
                        <a:rPr lang="en-US" sz="2000" dirty="0" smtClean="0"/>
                        <a:t>Audience</a:t>
                      </a:r>
                      <a:endParaRPr lang="en-US" sz="2000" dirty="0"/>
                    </a:p>
                  </a:txBody>
                  <a:tcPr marL="76200" marR="76200" marT="38100" marB="38100" anchor="ctr">
                    <a:solidFill>
                      <a:schemeClr val="tx1">
                        <a:lumMod val="75000"/>
                        <a:lumOff val="25000"/>
                      </a:schemeClr>
                    </a:solidFill>
                  </a:tcPr>
                </a:tc>
                <a:tc>
                  <a:txBody>
                    <a:bodyPr/>
                    <a:lstStyle/>
                    <a:p>
                      <a:pPr algn="ctr"/>
                      <a:r>
                        <a:rPr lang="en-US" sz="2000" dirty="0" smtClean="0"/>
                        <a:t>Order</a:t>
                      </a:r>
                      <a:endParaRPr lang="en-US" sz="2000" dirty="0"/>
                    </a:p>
                  </a:txBody>
                  <a:tcPr marL="76200" marR="76200" marT="38100" marB="38100" anchor="ctr">
                    <a:solidFill>
                      <a:schemeClr val="tx1">
                        <a:lumMod val="75000"/>
                        <a:lumOff val="25000"/>
                      </a:schemeClr>
                    </a:solidFill>
                  </a:tcPr>
                </a:tc>
                <a:tc>
                  <a:txBody>
                    <a:bodyPr/>
                    <a:lstStyle/>
                    <a:p>
                      <a:pPr algn="ctr"/>
                      <a:r>
                        <a:rPr lang="en-US" sz="2000" dirty="0" smtClean="0"/>
                        <a:t>Characteristics</a:t>
                      </a:r>
                      <a:endParaRPr lang="en-US" sz="2000" dirty="0"/>
                    </a:p>
                  </a:txBody>
                  <a:tcPr marL="76200" marR="76200" marT="38100" marB="38100" anchor="ctr">
                    <a:solidFill>
                      <a:schemeClr val="tx1">
                        <a:lumMod val="75000"/>
                        <a:lumOff val="25000"/>
                      </a:schemeClr>
                    </a:solidFill>
                  </a:tcPr>
                </a:tc>
              </a:tr>
              <a:tr h="764843">
                <a:tc>
                  <a:txBody>
                    <a:bodyPr/>
                    <a:lstStyle/>
                    <a:p>
                      <a:pPr algn="ctr"/>
                      <a:r>
                        <a:rPr lang="en-US" sz="2000" dirty="0" smtClean="0"/>
                        <a:t>Matthew</a:t>
                      </a:r>
                      <a:endParaRPr lang="en-US" sz="2000" dirty="0"/>
                    </a:p>
                  </a:txBody>
                  <a:tcPr marL="76200" marR="76200" marT="38100" marB="38100" anchor="ctr"/>
                </a:tc>
                <a:tc>
                  <a:txBody>
                    <a:bodyPr/>
                    <a:lstStyle/>
                    <a:p>
                      <a:pPr algn="ctr"/>
                      <a:r>
                        <a:rPr lang="en-US" sz="2000" dirty="0" smtClean="0"/>
                        <a:t>Jews</a:t>
                      </a:r>
                      <a:endParaRPr lang="en-US" sz="2000" dirty="0"/>
                    </a:p>
                  </a:txBody>
                  <a:tcPr marL="76200" marR="76200" marT="38100" marB="38100" anchor="ctr"/>
                </a:tc>
                <a:tc>
                  <a:txBody>
                    <a:bodyPr/>
                    <a:lstStyle/>
                    <a:p>
                      <a:pPr algn="ctr"/>
                      <a:r>
                        <a:rPr lang="en-US" sz="2000" dirty="0" smtClean="0"/>
                        <a:t>1</a:t>
                      </a:r>
                      <a:endParaRPr lang="en-US" sz="2000" dirty="0"/>
                    </a:p>
                  </a:txBody>
                  <a:tcPr marL="76200" marR="76200" marT="38100" marB="38100" anchor="ctr"/>
                </a:tc>
                <a:tc>
                  <a:txBody>
                    <a:bodyPr/>
                    <a:lstStyle/>
                    <a:p>
                      <a:r>
                        <a:rPr lang="en-US" sz="2000" u="none" strike="noStrike" kern="1200" baseline="0" dirty="0" smtClean="0"/>
                        <a:t>Lots of Old Testament, “Law of Moses”, Emphasis on the Kingdom</a:t>
                      </a:r>
                      <a:endParaRPr lang="en-US" sz="2000" dirty="0"/>
                    </a:p>
                  </a:txBody>
                  <a:tcPr marL="76200" marR="76200" marT="38100" marB="38100" anchor="ctr"/>
                </a:tc>
              </a:tr>
              <a:tr h="764843">
                <a:tc>
                  <a:txBody>
                    <a:bodyPr/>
                    <a:lstStyle/>
                    <a:p>
                      <a:pPr algn="ctr"/>
                      <a:r>
                        <a:rPr lang="en-US" sz="2000" dirty="0" smtClean="0"/>
                        <a:t>Mark</a:t>
                      </a:r>
                      <a:endParaRPr lang="en-US" sz="2000" dirty="0"/>
                    </a:p>
                  </a:txBody>
                  <a:tcPr marL="76200" marR="76200" marT="38100" marB="38100" anchor="ctr"/>
                </a:tc>
                <a:tc>
                  <a:txBody>
                    <a:bodyPr/>
                    <a:lstStyle/>
                    <a:p>
                      <a:pPr algn="ctr"/>
                      <a:r>
                        <a:rPr lang="en-US" sz="2000" dirty="0" smtClean="0"/>
                        <a:t>Romans</a:t>
                      </a:r>
                      <a:endParaRPr lang="en-US" sz="2000" dirty="0"/>
                    </a:p>
                  </a:txBody>
                  <a:tcPr marL="76200" marR="76200" marT="38100" marB="38100" anchor="ctr"/>
                </a:tc>
                <a:tc>
                  <a:txBody>
                    <a:bodyPr/>
                    <a:lstStyle/>
                    <a:p>
                      <a:pPr algn="ctr"/>
                      <a:r>
                        <a:rPr lang="en-US" sz="2000" dirty="0" smtClean="0"/>
                        <a:t>2</a:t>
                      </a:r>
                      <a:endParaRPr lang="en-US" sz="2000" dirty="0"/>
                    </a:p>
                  </a:txBody>
                  <a:tcPr marL="76200" marR="76200" marT="38100" marB="38100" anchor="ctr"/>
                </a:tc>
                <a:tc>
                  <a:txBody>
                    <a:bodyPr/>
                    <a:lstStyle/>
                    <a:p>
                      <a:r>
                        <a:rPr lang="en-US" sz="2000" u="none" strike="noStrike" kern="1200" baseline="0" dirty="0" smtClean="0"/>
                        <a:t>Fast paced, action-filled, Emphasizes power &amp; authority</a:t>
                      </a:r>
                      <a:endParaRPr lang="en-US" sz="2000" dirty="0"/>
                    </a:p>
                  </a:txBody>
                  <a:tcPr marL="76200" marR="76200" marT="38100" marB="38100" anchor="ctr"/>
                </a:tc>
              </a:tr>
              <a:tr h="764843">
                <a:tc>
                  <a:txBody>
                    <a:bodyPr/>
                    <a:lstStyle/>
                    <a:p>
                      <a:pPr algn="ctr"/>
                      <a:r>
                        <a:rPr lang="en-US" sz="2000" dirty="0" smtClean="0"/>
                        <a:t>Luke </a:t>
                      </a:r>
                      <a:endParaRPr lang="en-US" sz="2000" dirty="0"/>
                    </a:p>
                  </a:txBody>
                  <a:tcPr marL="76200" marR="76200" marT="38100" marB="38100" anchor="ctr"/>
                </a:tc>
                <a:tc>
                  <a:txBody>
                    <a:bodyPr/>
                    <a:lstStyle/>
                    <a:p>
                      <a:pPr algn="ctr"/>
                      <a:r>
                        <a:rPr lang="en-US" sz="2000" dirty="0" smtClean="0"/>
                        <a:t>Greeks</a:t>
                      </a:r>
                      <a:endParaRPr lang="en-US" sz="2000" dirty="0"/>
                    </a:p>
                  </a:txBody>
                  <a:tcPr marL="76200" marR="76200" marT="38100" marB="38100" anchor="ctr"/>
                </a:tc>
                <a:tc>
                  <a:txBody>
                    <a:bodyPr/>
                    <a:lstStyle/>
                    <a:p>
                      <a:pPr algn="ctr"/>
                      <a:r>
                        <a:rPr lang="en-US" sz="2000" dirty="0" smtClean="0"/>
                        <a:t>3</a:t>
                      </a:r>
                      <a:endParaRPr lang="en-US" sz="2000" dirty="0"/>
                    </a:p>
                  </a:txBody>
                  <a:tcPr marL="76200" marR="76200" marT="38100" marB="38100" anchor="ctr"/>
                </a:tc>
                <a:tc>
                  <a:txBody>
                    <a:bodyPr/>
                    <a:lstStyle/>
                    <a:p>
                      <a:r>
                        <a:rPr lang="en-US" sz="2000" u="none" strike="noStrike" kern="1200" baseline="0" dirty="0" smtClean="0"/>
                        <a:t>Historical, Emphasizes common folks</a:t>
                      </a:r>
                      <a:endParaRPr lang="en-US" sz="2000" dirty="0"/>
                    </a:p>
                  </a:txBody>
                  <a:tcPr marL="76200" marR="76200" marT="38100" marB="38100" anchor="ctr"/>
                </a:tc>
              </a:tr>
              <a:tr h="764843">
                <a:tc>
                  <a:txBody>
                    <a:bodyPr/>
                    <a:lstStyle/>
                    <a:p>
                      <a:pPr algn="ctr"/>
                      <a:r>
                        <a:rPr lang="en-US" sz="2000" dirty="0" smtClean="0"/>
                        <a:t>John</a:t>
                      </a:r>
                      <a:endParaRPr lang="en-US" sz="2000" dirty="0"/>
                    </a:p>
                  </a:txBody>
                  <a:tcPr marL="76200" marR="76200" marT="38100" marB="38100" anchor="ctr"/>
                </a:tc>
                <a:tc>
                  <a:txBody>
                    <a:bodyPr/>
                    <a:lstStyle/>
                    <a:p>
                      <a:pPr algn="ctr"/>
                      <a:r>
                        <a:rPr lang="en-US" sz="2000" dirty="0" smtClean="0"/>
                        <a:t>?</a:t>
                      </a:r>
                      <a:endParaRPr lang="en-US" sz="2000" dirty="0"/>
                    </a:p>
                  </a:txBody>
                  <a:tcPr marL="76200" marR="76200" marT="38100" marB="38100" anchor="ctr"/>
                </a:tc>
                <a:tc>
                  <a:txBody>
                    <a:bodyPr/>
                    <a:lstStyle/>
                    <a:p>
                      <a:pPr algn="ctr"/>
                      <a:r>
                        <a:rPr lang="en-US" sz="2000" dirty="0" smtClean="0"/>
                        <a:t>4</a:t>
                      </a:r>
                      <a:endParaRPr lang="en-US" sz="2000" dirty="0"/>
                    </a:p>
                  </a:txBody>
                  <a:tcPr marL="76200" marR="76200" marT="38100" marB="38100" anchor="ctr"/>
                </a:tc>
                <a:tc>
                  <a:txBody>
                    <a:bodyPr/>
                    <a:lstStyle/>
                    <a:p>
                      <a:r>
                        <a:rPr lang="en-US" sz="2000" u="none" strike="noStrike" kern="1200" baseline="0" dirty="0" smtClean="0"/>
                        <a:t>Emphasizes belief (and unbelief)</a:t>
                      </a:r>
                      <a:endParaRPr lang="en-US" sz="2000" dirty="0"/>
                    </a:p>
                  </a:txBody>
                  <a:tcPr marL="76200" marR="76200" marT="38100" marB="3810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46778" y="102876"/>
            <a:ext cx="7307137" cy="508000"/>
          </a:xfrm>
        </p:spPr>
        <p:txBody>
          <a:bodyPr/>
          <a:lstStyle/>
          <a:p>
            <a:pPr eaLnBrk="1" hangingPunct="1"/>
            <a:r>
              <a:rPr lang="en-US" sz="3333" dirty="0">
                <a:latin typeface="+mj-lt"/>
              </a:rPr>
              <a:t>Record of the Major Periods</a:t>
            </a:r>
          </a:p>
        </p:txBody>
      </p:sp>
      <p:graphicFrame>
        <p:nvGraphicFramePr>
          <p:cNvPr id="3" name="Table 2"/>
          <p:cNvGraphicFramePr>
            <a:graphicFrameLocks noGrp="1"/>
          </p:cNvGraphicFramePr>
          <p:nvPr>
            <p:extLst>
              <p:ext uri="{D42A27DB-BD31-4B8C-83A1-F6EECF244321}">
                <p14:modId xmlns:p14="http://schemas.microsoft.com/office/powerpoint/2010/main" xmlns="" val="609354939"/>
              </p:ext>
            </p:extLst>
          </p:nvPr>
        </p:nvGraphicFramePr>
        <p:xfrm>
          <a:off x="923696" y="779154"/>
          <a:ext cx="7246622" cy="4633464"/>
        </p:xfrm>
        <a:graphic>
          <a:graphicData uri="http://schemas.openxmlformats.org/drawingml/2006/table">
            <a:tbl>
              <a:tblPr firstRow="1" bandRow="1">
                <a:effectLst/>
                <a:tableStyleId>{E8034E78-7F5D-4C2E-B375-FC64B27BC917}</a:tableStyleId>
              </a:tblPr>
              <a:tblGrid>
                <a:gridCol w="2680685"/>
                <a:gridCol w="1542143"/>
                <a:gridCol w="1018010"/>
                <a:gridCol w="1002892"/>
                <a:gridCol w="1002892"/>
              </a:tblGrid>
              <a:tr h="421224">
                <a:tc>
                  <a:txBody>
                    <a:bodyPr/>
                    <a:lstStyle/>
                    <a:p>
                      <a:pPr algn="ctr"/>
                      <a:r>
                        <a:rPr lang="en-US" sz="2000" dirty="0" smtClean="0">
                          <a:effectLst/>
                        </a:rPr>
                        <a:t>Period</a:t>
                      </a:r>
                      <a:endParaRPr lang="en-US" sz="2000" dirty="0">
                        <a:effectLst/>
                      </a:endParaRPr>
                    </a:p>
                  </a:txBody>
                  <a:tcPr marL="76200" marR="76200" marT="38100" marB="38100" anchor="ct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t>Matthew</a:t>
                      </a:r>
                      <a:endParaRPr lang="en-US" sz="2000" dirty="0"/>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t>Mark</a:t>
                      </a:r>
                      <a:endParaRPr lang="en-US" sz="2000" dirty="0"/>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t>Luke</a:t>
                      </a:r>
                      <a:endParaRPr lang="en-US" sz="2000" dirty="0"/>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t>John</a:t>
                      </a:r>
                      <a:endParaRPr lang="en-US" sz="2000" dirty="0"/>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tx1">
                        <a:lumMod val="75000"/>
                        <a:lumOff val="25000"/>
                      </a:schemeClr>
                    </a:solidFill>
                  </a:tcPr>
                </a:tc>
              </a:tr>
              <a:tr h="421224">
                <a:tc>
                  <a:txBody>
                    <a:bodyPr/>
                    <a:lstStyle/>
                    <a:p>
                      <a:pPr algn="l"/>
                      <a:r>
                        <a:rPr lang="en-US" sz="1700" dirty="0" smtClean="0">
                          <a:solidFill>
                            <a:srgbClr val="404040"/>
                          </a:solidFill>
                        </a:rPr>
                        <a:t>Birth and Childhood</a:t>
                      </a:r>
                      <a:endParaRPr lang="en-US" sz="1700" dirty="0">
                        <a:solidFill>
                          <a:srgbClr val="404040"/>
                        </a:solidFill>
                      </a:endParaRP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1-2</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1-2</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rgbClr val="404040"/>
                          </a:solidFill>
                          <a:latin typeface="+mn-lt"/>
                          <a:ea typeface="+mn-ea"/>
                          <a:cs typeface="+mn-cs"/>
                        </a:rPr>
                        <a:t>Beginnings &amp; Early Judean</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3-4</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3-4</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1-4</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algn="l"/>
                      <a:r>
                        <a:rPr lang="en-US" sz="1700" kern="1200" dirty="0" smtClean="0">
                          <a:solidFill>
                            <a:srgbClr val="404040"/>
                          </a:solidFill>
                          <a:latin typeface="+mn-lt"/>
                          <a:ea typeface="+mn-ea"/>
                          <a:cs typeface="+mn-cs"/>
                        </a:rPr>
                        <a:t>Galilean (1</a:t>
                      </a:r>
                      <a:r>
                        <a:rPr lang="en-US" sz="1700" kern="1200" baseline="30000" dirty="0" smtClean="0">
                          <a:solidFill>
                            <a:srgbClr val="404040"/>
                          </a:solidFill>
                          <a:latin typeface="+mn-lt"/>
                          <a:ea typeface="+mn-ea"/>
                          <a:cs typeface="+mn-cs"/>
                        </a:rPr>
                        <a:t>st</a:t>
                      </a:r>
                      <a:r>
                        <a:rPr lang="en-US" sz="1700" kern="1200" dirty="0" smtClean="0">
                          <a:solidFill>
                            <a:srgbClr val="404040"/>
                          </a:solidFill>
                          <a:latin typeface="+mn-lt"/>
                          <a:ea typeface="+mn-ea"/>
                          <a:cs typeface="+mn-cs"/>
                        </a:rPr>
                        <a:t> Tour</a:t>
                      </a:r>
                      <a:endParaRPr lang="en-US" sz="1700" dirty="0">
                        <a:solidFill>
                          <a:srgbClr val="404040"/>
                        </a:solidFill>
                      </a:endParaRP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4-9, 11-12</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1-3</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4-7</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4-5</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rgbClr val="404040"/>
                          </a:solidFill>
                          <a:latin typeface="+mn-lt"/>
                          <a:ea typeface="+mn-ea"/>
                          <a:cs typeface="+mn-cs"/>
                        </a:rPr>
                        <a:t>Galilean (2</a:t>
                      </a:r>
                      <a:r>
                        <a:rPr lang="en-US" sz="1700" kern="1200" baseline="30000" dirty="0" smtClean="0">
                          <a:solidFill>
                            <a:srgbClr val="404040"/>
                          </a:solidFill>
                          <a:latin typeface="+mn-lt"/>
                          <a:ea typeface="+mn-ea"/>
                          <a:cs typeface="+mn-cs"/>
                        </a:rPr>
                        <a:t>nd</a:t>
                      </a:r>
                      <a:r>
                        <a:rPr lang="en-US" sz="1700" kern="1200" dirty="0" smtClean="0">
                          <a:solidFill>
                            <a:srgbClr val="404040"/>
                          </a:solidFill>
                          <a:latin typeface="+mn-lt"/>
                          <a:ea typeface="+mn-ea"/>
                          <a:cs typeface="+mn-cs"/>
                        </a:rPr>
                        <a:t> &amp; 3</a:t>
                      </a:r>
                      <a:r>
                        <a:rPr lang="en-US" sz="1700" kern="1200" baseline="30000" dirty="0" smtClean="0">
                          <a:solidFill>
                            <a:srgbClr val="404040"/>
                          </a:solidFill>
                          <a:latin typeface="+mn-lt"/>
                          <a:ea typeface="+mn-ea"/>
                          <a:cs typeface="+mn-cs"/>
                        </a:rPr>
                        <a:t>rd</a:t>
                      </a:r>
                      <a:r>
                        <a:rPr lang="en-US" sz="1700" kern="1200" dirty="0" smtClean="0">
                          <a:solidFill>
                            <a:srgbClr val="404040"/>
                          </a:solidFill>
                          <a:latin typeface="+mn-lt"/>
                          <a:ea typeface="+mn-ea"/>
                          <a:cs typeface="+mn-cs"/>
                        </a:rPr>
                        <a:t> Tours)</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12-13, 9-10, 14</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3-6</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8-9</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6</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rgbClr val="404040"/>
                          </a:solidFill>
                          <a:latin typeface="+mn-lt"/>
                          <a:ea typeface="+mn-ea"/>
                          <a:cs typeface="+mn-cs"/>
                        </a:rPr>
                        <a:t>Later Galilean (&amp; Beyond)</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15-18</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7-9</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9</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rgbClr val="404040"/>
                          </a:solidFill>
                          <a:latin typeface="+mn-lt"/>
                          <a:ea typeface="+mn-ea"/>
                          <a:cs typeface="+mn-cs"/>
                        </a:rPr>
                        <a:t>Later Judean</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70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7-10</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err="1" smtClean="0">
                          <a:solidFill>
                            <a:srgbClr val="404040"/>
                          </a:solidFill>
                          <a:latin typeface="+mn-lt"/>
                          <a:ea typeface="+mn-ea"/>
                          <a:cs typeface="+mn-cs"/>
                        </a:rPr>
                        <a:t>Perean</a:t>
                      </a:r>
                      <a:endParaRPr lang="en-US" sz="1700" kern="1200" dirty="0" smtClean="0">
                        <a:solidFill>
                          <a:srgbClr val="404040"/>
                        </a:solidFill>
                        <a:latin typeface="+mn-lt"/>
                        <a:ea typeface="+mn-ea"/>
                        <a:cs typeface="+mn-cs"/>
                      </a:endParaRP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19-20</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10-19</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11</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algn="l"/>
                      <a:r>
                        <a:rPr lang="en-US" sz="1700" dirty="0" smtClean="0">
                          <a:solidFill>
                            <a:srgbClr val="404040"/>
                          </a:solidFill>
                        </a:rPr>
                        <a:t>Last Week</a:t>
                      </a:r>
                      <a:endParaRPr lang="en-US" sz="1700" dirty="0">
                        <a:solidFill>
                          <a:srgbClr val="404040"/>
                        </a:solidFill>
                      </a:endParaRP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21-26</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10-14</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19-22</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12-17</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algn="l"/>
                      <a:r>
                        <a:rPr lang="en-US" sz="1700" dirty="0" smtClean="0">
                          <a:solidFill>
                            <a:srgbClr val="404040"/>
                          </a:solidFill>
                        </a:rPr>
                        <a:t>Trials &amp; Crucifixion</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26-27</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14-15</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22-23</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18-19</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algn="l"/>
                      <a:r>
                        <a:rPr lang="en-US" sz="1700" dirty="0" smtClean="0">
                          <a:solidFill>
                            <a:srgbClr val="404040"/>
                          </a:solidFill>
                        </a:rPr>
                        <a:t>Resurrection</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700" dirty="0" smtClean="0">
                          <a:solidFill>
                            <a:schemeClr val="tx1">
                              <a:lumMod val="75000"/>
                              <a:lumOff val="25000"/>
                            </a:schemeClr>
                          </a:solidFill>
                        </a:rPr>
                        <a:t>28</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700" dirty="0" smtClean="0">
                          <a:solidFill>
                            <a:schemeClr val="tx1">
                              <a:lumMod val="75000"/>
                              <a:lumOff val="25000"/>
                            </a:schemeClr>
                          </a:solidFill>
                        </a:rPr>
                        <a:t>16</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700" dirty="0" smtClean="0">
                          <a:solidFill>
                            <a:schemeClr val="tx1">
                              <a:lumMod val="75000"/>
                              <a:lumOff val="25000"/>
                            </a:schemeClr>
                          </a:solidFill>
                        </a:rPr>
                        <a:t>24</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700" dirty="0" smtClean="0">
                          <a:solidFill>
                            <a:schemeClr val="tx1">
                              <a:lumMod val="75000"/>
                              <a:lumOff val="25000"/>
                            </a:schemeClr>
                          </a:solidFill>
                        </a:rPr>
                        <a:t>20-21</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46778" y="102876"/>
            <a:ext cx="7307137" cy="508000"/>
          </a:xfrm>
        </p:spPr>
        <p:txBody>
          <a:bodyPr/>
          <a:lstStyle/>
          <a:p>
            <a:pPr eaLnBrk="1" hangingPunct="1"/>
            <a:r>
              <a:rPr lang="en-US" sz="3333" dirty="0">
                <a:latin typeface="+mj-lt"/>
              </a:rPr>
              <a:t>Characterizing the Periods</a:t>
            </a:r>
          </a:p>
        </p:txBody>
      </p:sp>
      <p:graphicFrame>
        <p:nvGraphicFramePr>
          <p:cNvPr id="3" name="Table 2"/>
          <p:cNvGraphicFramePr>
            <a:graphicFrameLocks noGrp="1"/>
          </p:cNvGraphicFramePr>
          <p:nvPr>
            <p:extLst>
              <p:ext uri="{D42A27DB-BD31-4B8C-83A1-F6EECF244321}">
                <p14:modId xmlns:p14="http://schemas.microsoft.com/office/powerpoint/2010/main" xmlns="" val="3219413386"/>
              </p:ext>
            </p:extLst>
          </p:nvPr>
        </p:nvGraphicFramePr>
        <p:xfrm>
          <a:off x="923696" y="779154"/>
          <a:ext cx="7315698" cy="4633464"/>
        </p:xfrm>
        <a:graphic>
          <a:graphicData uri="http://schemas.openxmlformats.org/drawingml/2006/table">
            <a:tbl>
              <a:tblPr firstRow="1" bandRow="1">
                <a:effectLst/>
                <a:tableStyleId>{E8034E78-7F5D-4C2E-B375-FC64B27BC917}</a:tableStyleId>
              </a:tblPr>
              <a:tblGrid>
                <a:gridCol w="2680685"/>
                <a:gridCol w="4635013"/>
              </a:tblGrid>
              <a:tr h="421224">
                <a:tc>
                  <a:txBody>
                    <a:bodyPr/>
                    <a:lstStyle/>
                    <a:p>
                      <a:pPr algn="ctr"/>
                      <a:r>
                        <a:rPr lang="en-US" sz="2000" dirty="0" smtClean="0">
                          <a:effectLst/>
                        </a:rPr>
                        <a:t>Period</a:t>
                      </a:r>
                      <a:endParaRPr lang="en-US" sz="2000" dirty="0">
                        <a:effectLst/>
                      </a:endParaRPr>
                    </a:p>
                  </a:txBody>
                  <a:tcPr marL="76200" marR="76200" marT="38100" marB="38100" anchor="ct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t>Characterization</a:t>
                      </a:r>
                      <a:endParaRPr lang="en-US" sz="2000" dirty="0"/>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tx1">
                        <a:lumMod val="75000"/>
                        <a:lumOff val="25000"/>
                      </a:schemeClr>
                    </a:solidFill>
                  </a:tcPr>
                </a:tc>
              </a:tr>
              <a:tr h="421224">
                <a:tc>
                  <a:txBody>
                    <a:bodyPr/>
                    <a:lstStyle/>
                    <a:p>
                      <a:pPr algn="l"/>
                      <a:r>
                        <a:rPr lang="en-US" sz="1700" dirty="0" smtClean="0">
                          <a:solidFill>
                            <a:srgbClr val="404040"/>
                          </a:solidFill>
                        </a:rPr>
                        <a:t>Birth and Childhood</a:t>
                      </a:r>
                      <a:endParaRPr lang="en-US" sz="1700" dirty="0">
                        <a:solidFill>
                          <a:srgbClr val="404040"/>
                        </a:solidFill>
                      </a:endParaRP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Events of Joseph, Mary, John’s Parents</a:t>
                      </a: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rgbClr val="404040"/>
                          </a:solidFill>
                          <a:latin typeface="+mn-lt"/>
                          <a:ea typeface="+mn-ea"/>
                          <a:cs typeface="+mn-cs"/>
                        </a:rPr>
                        <a:t>Beginnings &amp; Early Judean</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Announcements; First (Disciples, Miracles…)</a:t>
                      </a: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algn="l"/>
                      <a:r>
                        <a:rPr lang="en-US" sz="1700" kern="1200" dirty="0" smtClean="0">
                          <a:solidFill>
                            <a:srgbClr val="404040"/>
                          </a:solidFill>
                          <a:latin typeface="+mn-lt"/>
                          <a:ea typeface="+mn-ea"/>
                          <a:cs typeface="+mn-cs"/>
                        </a:rPr>
                        <a:t>Galilean (1</a:t>
                      </a:r>
                      <a:r>
                        <a:rPr lang="en-US" sz="1700" kern="1200" baseline="30000" dirty="0" smtClean="0">
                          <a:solidFill>
                            <a:srgbClr val="404040"/>
                          </a:solidFill>
                          <a:latin typeface="+mn-lt"/>
                          <a:ea typeface="+mn-ea"/>
                          <a:cs typeface="+mn-cs"/>
                        </a:rPr>
                        <a:t>st</a:t>
                      </a:r>
                      <a:r>
                        <a:rPr lang="en-US" sz="1700" kern="1200" dirty="0" smtClean="0">
                          <a:solidFill>
                            <a:srgbClr val="404040"/>
                          </a:solidFill>
                          <a:latin typeface="+mn-lt"/>
                          <a:ea typeface="+mn-ea"/>
                          <a:cs typeface="+mn-cs"/>
                        </a:rPr>
                        <a:t> Tour</a:t>
                      </a:r>
                      <a:endParaRPr lang="en-US" sz="1700" dirty="0">
                        <a:solidFill>
                          <a:srgbClr val="404040"/>
                        </a:solidFill>
                      </a:endParaRP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Rapid rise in popularity;  Many miracles</a:t>
                      </a: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rgbClr val="404040"/>
                          </a:solidFill>
                          <a:latin typeface="+mn-lt"/>
                          <a:ea typeface="+mn-ea"/>
                          <a:cs typeface="+mn-cs"/>
                        </a:rPr>
                        <a:t>Galilean (2</a:t>
                      </a:r>
                      <a:r>
                        <a:rPr lang="en-US" sz="1700" kern="1200" baseline="30000" dirty="0" smtClean="0">
                          <a:solidFill>
                            <a:srgbClr val="404040"/>
                          </a:solidFill>
                          <a:latin typeface="+mn-lt"/>
                          <a:ea typeface="+mn-ea"/>
                          <a:cs typeface="+mn-cs"/>
                        </a:rPr>
                        <a:t>nd</a:t>
                      </a:r>
                      <a:r>
                        <a:rPr lang="en-US" sz="1700" kern="1200" dirty="0" smtClean="0">
                          <a:solidFill>
                            <a:srgbClr val="404040"/>
                          </a:solidFill>
                          <a:latin typeface="+mn-lt"/>
                          <a:ea typeface="+mn-ea"/>
                          <a:cs typeface="+mn-cs"/>
                        </a:rPr>
                        <a:t> &amp; 3</a:t>
                      </a:r>
                      <a:r>
                        <a:rPr lang="en-US" sz="1700" kern="1200" baseline="30000" dirty="0" smtClean="0">
                          <a:solidFill>
                            <a:srgbClr val="404040"/>
                          </a:solidFill>
                          <a:latin typeface="+mn-lt"/>
                          <a:ea typeface="+mn-ea"/>
                          <a:cs typeface="+mn-cs"/>
                        </a:rPr>
                        <a:t>rd</a:t>
                      </a:r>
                      <a:r>
                        <a:rPr lang="en-US" sz="1700" kern="1200" dirty="0" smtClean="0">
                          <a:solidFill>
                            <a:srgbClr val="404040"/>
                          </a:solidFill>
                          <a:latin typeface="+mn-lt"/>
                          <a:ea typeface="+mn-ea"/>
                          <a:cs typeface="+mn-cs"/>
                        </a:rPr>
                        <a:t> Tours)</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Peak popularity;  Great miracles;  Parables begin</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rgbClr val="404040"/>
                          </a:solidFill>
                          <a:latin typeface="+mn-lt"/>
                          <a:ea typeface="+mn-ea"/>
                          <a:cs typeface="+mn-cs"/>
                        </a:rPr>
                        <a:t>Later Galilean (&amp; Beyond)</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Declining popularity;  Announcing Death</a:t>
                      </a: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rgbClr val="404040"/>
                          </a:solidFill>
                          <a:latin typeface="+mn-lt"/>
                          <a:ea typeface="+mn-ea"/>
                          <a:cs typeface="+mn-cs"/>
                        </a:rPr>
                        <a:t>Later Judean</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Attends feasts in Jerusalem;  Conflict grows</a:t>
                      </a: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err="1" smtClean="0">
                          <a:solidFill>
                            <a:srgbClr val="404040"/>
                          </a:solidFill>
                          <a:latin typeface="+mn-lt"/>
                          <a:ea typeface="+mn-ea"/>
                          <a:cs typeface="+mn-cs"/>
                        </a:rPr>
                        <a:t>Perean</a:t>
                      </a:r>
                      <a:endParaRPr lang="en-US" sz="1700" kern="1200" dirty="0" smtClean="0">
                        <a:solidFill>
                          <a:srgbClr val="404040"/>
                        </a:solidFill>
                        <a:latin typeface="+mn-lt"/>
                        <a:ea typeface="+mn-ea"/>
                        <a:cs typeface="+mn-cs"/>
                      </a:endParaRP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Great parables;  visits (“journeying”) to Jerusalem</a:t>
                      </a: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algn="l"/>
                      <a:r>
                        <a:rPr lang="en-US" sz="1700" dirty="0" smtClean="0">
                          <a:solidFill>
                            <a:srgbClr val="404040"/>
                          </a:solidFill>
                        </a:rPr>
                        <a:t>Last Week</a:t>
                      </a:r>
                      <a:endParaRPr lang="en-US" sz="1700" dirty="0">
                        <a:solidFill>
                          <a:srgbClr val="404040"/>
                        </a:solidFill>
                      </a:endParaRP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Daily teaching/antagonism;  Nights in Bethany</a:t>
                      </a: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algn="l"/>
                      <a:r>
                        <a:rPr lang="en-US" sz="1700" dirty="0" smtClean="0">
                          <a:solidFill>
                            <a:srgbClr val="404040"/>
                          </a:solidFill>
                        </a:rPr>
                        <a:t>Trials &amp; Crucifixion</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700" dirty="0" smtClean="0">
                          <a:solidFill>
                            <a:schemeClr val="tx1">
                              <a:lumMod val="75000"/>
                              <a:lumOff val="25000"/>
                            </a:schemeClr>
                          </a:solidFill>
                        </a:rPr>
                        <a:t>A long night leading to His death</a:t>
                      </a:r>
                      <a:endParaRPr lang="en-US" sz="1700" dirty="0">
                        <a:solidFill>
                          <a:schemeClr val="tx1">
                            <a:lumMod val="75000"/>
                            <a:lumOff val="25000"/>
                          </a:schemeClr>
                        </a:solidFill>
                      </a:endParaRP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21224">
                <a:tc>
                  <a:txBody>
                    <a:bodyPr/>
                    <a:lstStyle/>
                    <a:p>
                      <a:pPr algn="l"/>
                      <a:r>
                        <a:rPr lang="en-US" sz="1700" dirty="0" smtClean="0">
                          <a:solidFill>
                            <a:srgbClr val="404040"/>
                          </a:solidFill>
                        </a:rPr>
                        <a:t>Resurrection</a:t>
                      </a:r>
                    </a:p>
                  </a:txBody>
                  <a:tcPr marL="76200" marR="76200" marT="38100" marB="38100"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700" dirty="0" smtClean="0">
                          <a:solidFill>
                            <a:schemeClr val="tx1">
                              <a:lumMod val="75000"/>
                              <a:lumOff val="25000"/>
                            </a:schemeClr>
                          </a:solidFill>
                        </a:rPr>
                        <a:t>Sudden appearances in Jerusalem &amp; Galilee</a:t>
                      </a:r>
                    </a:p>
                  </a:txBody>
                  <a:tcPr marL="76200" marR="76200" marT="38100" marB="3810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35006042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46778" y="102876"/>
            <a:ext cx="7307137" cy="337004"/>
          </a:xfrm>
        </p:spPr>
        <p:txBody>
          <a:bodyPr/>
          <a:lstStyle/>
          <a:p>
            <a:pPr eaLnBrk="1" hangingPunct="1"/>
            <a:r>
              <a:rPr lang="en-US" sz="2667" dirty="0">
                <a:latin typeface="+mj-lt"/>
              </a:rPr>
              <a:t>Sample Events</a:t>
            </a:r>
          </a:p>
        </p:txBody>
      </p:sp>
      <p:graphicFrame>
        <p:nvGraphicFramePr>
          <p:cNvPr id="3" name="Table 2"/>
          <p:cNvGraphicFramePr>
            <a:graphicFrameLocks noGrp="1"/>
          </p:cNvGraphicFramePr>
          <p:nvPr>
            <p:extLst>
              <p:ext uri="{D42A27DB-BD31-4B8C-83A1-F6EECF244321}">
                <p14:modId xmlns:p14="http://schemas.microsoft.com/office/powerpoint/2010/main" xmlns="" val="3057562183"/>
              </p:ext>
            </p:extLst>
          </p:nvPr>
        </p:nvGraphicFramePr>
        <p:xfrm>
          <a:off x="923696" y="586712"/>
          <a:ext cx="7315697" cy="5066980"/>
        </p:xfrm>
        <a:graphic>
          <a:graphicData uri="http://schemas.openxmlformats.org/drawingml/2006/table">
            <a:tbl>
              <a:tblPr firstRow="1" bandRow="1">
                <a:effectLst/>
                <a:tableStyleId>{E8034E78-7F5D-4C2E-B375-FC64B27BC917}</a:tableStyleId>
              </a:tblPr>
              <a:tblGrid>
                <a:gridCol w="2133754"/>
                <a:gridCol w="5181943"/>
              </a:tblGrid>
              <a:tr h="330200">
                <a:tc>
                  <a:txBody>
                    <a:bodyPr/>
                    <a:lstStyle/>
                    <a:p>
                      <a:pPr algn="ctr"/>
                      <a:r>
                        <a:rPr lang="en-US" sz="1700" dirty="0" smtClean="0">
                          <a:effectLst/>
                        </a:rPr>
                        <a:t>Period</a:t>
                      </a:r>
                      <a:endParaRPr lang="en-US" sz="1700" dirty="0">
                        <a:effectLst/>
                      </a:endParaRPr>
                    </a:p>
                  </a:txBody>
                  <a:tcPr marL="76200" marR="76200" marT="38100" marB="38100" anchor="ctr">
                    <a:lnL>
                      <a:noFill/>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p>
                      <a:pPr algn="ctr"/>
                      <a:r>
                        <a:rPr lang="en-US" sz="1700" dirty="0" smtClean="0"/>
                        <a:t>Events</a:t>
                      </a:r>
                      <a:endParaRPr lang="en-US" sz="1700" dirty="0"/>
                    </a:p>
                  </a:txBody>
                  <a:tcPr marL="76200" marR="76200" marT="38100" marB="3810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r>
              <a:tr h="487680">
                <a:tc>
                  <a:txBody>
                    <a:bodyPr/>
                    <a:lstStyle/>
                    <a:p>
                      <a:pPr algn="l"/>
                      <a:r>
                        <a:rPr lang="en-US" sz="1500" dirty="0" smtClean="0">
                          <a:solidFill>
                            <a:srgbClr val="404040"/>
                          </a:solidFill>
                        </a:rPr>
                        <a:t>Birth and Childhood</a:t>
                      </a:r>
                      <a:endParaRPr lang="en-US" sz="1500" dirty="0">
                        <a:solidFill>
                          <a:srgbClr val="404040"/>
                        </a:solidFill>
                      </a:endParaRP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John’s Birth, Jesus’ Birth, Shepherds, Wise Men</a:t>
                      </a:r>
                    </a:p>
                    <a:p>
                      <a:pPr algn="l"/>
                      <a:r>
                        <a:rPr lang="en-US" sz="1500" dirty="0" smtClean="0">
                          <a:solidFill>
                            <a:schemeClr val="tx1">
                              <a:lumMod val="75000"/>
                              <a:lumOff val="25000"/>
                            </a:schemeClr>
                          </a:solidFill>
                        </a:rPr>
                        <a:t>Flight to Egypt, Visit to Temple at 12</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8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rgbClr val="404040"/>
                          </a:solidFill>
                          <a:latin typeface="+mn-lt"/>
                          <a:ea typeface="+mn-ea"/>
                          <a:cs typeface="+mn-cs"/>
                        </a:rPr>
                        <a:t>Beginnings &amp; Early Judean</a:t>
                      </a: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Baptism, Temptations, First disciples, 1st miracle, Move to Capernaum, 1st Temple cleansing</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87680">
                <a:tc>
                  <a:txBody>
                    <a:bodyPr/>
                    <a:lstStyle/>
                    <a:p>
                      <a:pPr algn="l"/>
                      <a:r>
                        <a:rPr lang="en-US" sz="1500" kern="1200" dirty="0" smtClean="0">
                          <a:solidFill>
                            <a:srgbClr val="404040"/>
                          </a:solidFill>
                          <a:latin typeface="+mn-lt"/>
                          <a:ea typeface="+mn-ea"/>
                          <a:cs typeface="+mn-cs"/>
                        </a:rPr>
                        <a:t>Galilean (1</a:t>
                      </a:r>
                      <a:r>
                        <a:rPr lang="en-US" sz="1500" kern="1200" baseline="30000" dirty="0" smtClean="0">
                          <a:solidFill>
                            <a:srgbClr val="404040"/>
                          </a:solidFill>
                          <a:latin typeface="+mn-lt"/>
                          <a:ea typeface="+mn-ea"/>
                          <a:cs typeface="+mn-cs"/>
                        </a:rPr>
                        <a:t>st</a:t>
                      </a:r>
                      <a:r>
                        <a:rPr lang="en-US" sz="1500" kern="1200" dirty="0" smtClean="0">
                          <a:solidFill>
                            <a:srgbClr val="404040"/>
                          </a:solidFill>
                          <a:latin typeface="+mn-lt"/>
                          <a:ea typeface="+mn-ea"/>
                          <a:cs typeface="+mn-cs"/>
                        </a:rPr>
                        <a:t> Tour</a:t>
                      </a:r>
                      <a:endParaRPr lang="en-US" sz="1500" dirty="0">
                        <a:solidFill>
                          <a:srgbClr val="404040"/>
                        </a:solidFill>
                      </a:endParaRP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Nobleman’s Son, Rejection at Nazareth, Man at Pool, Widow of Nain, Sermon on Mount (?)</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8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rgbClr val="404040"/>
                          </a:solidFill>
                          <a:latin typeface="+mn-lt"/>
                          <a:ea typeface="+mn-ea"/>
                          <a:cs typeface="+mn-cs"/>
                        </a:rPr>
                        <a:t>Galilean (2</a:t>
                      </a:r>
                      <a:r>
                        <a:rPr lang="en-US" sz="1500" kern="1200" baseline="30000" dirty="0" smtClean="0">
                          <a:solidFill>
                            <a:srgbClr val="404040"/>
                          </a:solidFill>
                          <a:latin typeface="+mn-lt"/>
                          <a:ea typeface="+mn-ea"/>
                          <a:cs typeface="+mn-cs"/>
                        </a:rPr>
                        <a:t>nd</a:t>
                      </a:r>
                      <a:r>
                        <a:rPr lang="en-US" sz="1500" kern="1200" dirty="0" smtClean="0">
                          <a:solidFill>
                            <a:srgbClr val="404040"/>
                          </a:solidFill>
                          <a:latin typeface="+mn-lt"/>
                          <a:ea typeface="+mn-ea"/>
                          <a:cs typeface="+mn-cs"/>
                        </a:rPr>
                        <a:t> &amp; 3</a:t>
                      </a:r>
                      <a:r>
                        <a:rPr lang="en-US" sz="1500" kern="1200" baseline="30000" dirty="0" smtClean="0">
                          <a:solidFill>
                            <a:srgbClr val="404040"/>
                          </a:solidFill>
                          <a:latin typeface="+mn-lt"/>
                          <a:ea typeface="+mn-ea"/>
                          <a:cs typeface="+mn-cs"/>
                        </a:rPr>
                        <a:t>rd</a:t>
                      </a:r>
                      <a:r>
                        <a:rPr lang="en-US" sz="1500" kern="1200" dirty="0" smtClean="0">
                          <a:solidFill>
                            <a:srgbClr val="404040"/>
                          </a:solidFill>
                          <a:latin typeface="+mn-lt"/>
                          <a:ea typeface="+mn-ea"/>
                          <a:cs typeface="+mn-cs"/>
                        </a:rPr>
                        <a:t> Tours)</a:t>
                      </a: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Kingdom parables, Stilling storm, Demons by sea </a:t>
                      </a:r>
                      <a:r>
                        <a:rPr lang="en-US" sz="1500" dirty="0" err="1" smtClean="0">
                          <a:solidFill>
                            <a:schemeClr val="tx1">
                              <a:lumMod val="75000"/>
                              <a:lumOff val="25000"/>
                            </a:schemeClr>
                          </a:solidFill>
                        </a:rPr>
                        <a:t>Jairus</a:t>
                      </a:r>
                      <a:r>
                        <a:rPr lang="en-US" sz="1500" dirty="0" smtClean="0">
                          <a:solidFill>
                            <a:schemeClr val="tx1">
                              <a:lumMod val="75000"/>
                              <a:lumOff val="25000"/>
                            </a:schemeClr>
                          </a:solidFill>
                        </a:rPr>
                        <a:t>’ Daughter, Woman Touches Hem, “5000”</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8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rgbClr val="404040"/>
                          </a:solidFill>
                          <a:latin typeface="+mn-lt"/>
                          <a:ea typeface="+mn-ea"/>
                          <a:cs typeface="+mn-cs"/>
                        </a:rPr>
                        <a:t>Later Galilean (&amp; Beyond)</a:t>
                      </a: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err="1" smtClean="0">
                          <a:solidFill>
                            <a:schemeClr val="tx1">
                              <a:lumMod val="75000"/>
                              <a:lumOff val="25000"/>
                            </a:schemeClr>
                          </a:solidFill>
                        </a:rPr>
                        <a:t>Syrophoenician</a:t>
                      </a:r>
                      <a:r>
                        <a:rPr lang="en-US" sz="1500" dirty="0" smtClean="0">
                          <a:solidFill>
                            <a:schemeClr val="tx1">
                              <a:lumMod val="75000"/>
                              <a:lumOff val="25000"/>
                            </a:schemeClr>
                          </a:solidFill>
                        </a:rPr>
                        <a:t> Woman, 4000, Demand for Sign, Peter’s Confession, Transfiguration, 10 Lepers</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8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rgbClr val="404040"/>
                          </a:solidFill>
                          <a:latin typeface="+mn-lt"/>
                          <a:ea typeface="+mn-ea"/>
                          <a:cs typeface="+mn-cs"/>
                        </a:rPr>
                        <a:t>Later Judean</a:t>
                      </a: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Feast of Tabernacles, Man born blind, Feast of Dedication, Mary &amp; Martha</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8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err="1" smtClean="0">
                          <a:solidFill>
                            <a:srgbClr val="404040"/>
                          </a:solidFill>
                          <a:latin typeface="+mn-lt"/>
                          <a:ea typeface="+mn-ea"/>
                          <a:cs typeface="+mn-cs"/>
                        </a:rPr>
                        <a:t>Perean</a:t>
                      </a:r>
                      <a:endParaRPr lang="en-US" sz="1500" kern="1200" dirty="0" smtClean="0">
                        <a:solidFill>
                          <a:srgbClr val="404040"/>
                        </a:solidFill>
                        <a:latin typeface="+mn-lt"/>
                        <a:ea typeface="+mn-ea"/>
                        <a:cs typeface="+mn-cs"/>
                      </a:endParaRP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Parable of Lost things, Raising Lazarus, Rich Young Ruler, Blind Man at Jericho, </a:t>
                      </a:r>
                      <a:r>
                        <a:rPr lang="en-US" sz="1500" dirty="0" err="1" smtClean="0">
                          <a:solidFill>
                            <a:schemeClr val="tx1">
                              <a:lumMod val="75000"/>
                              <a:lumOff val="25000"/>
                            </a:schemeClr>
                          </a:solidFill>
                        </a:rPr>
                        <a:t>Zacchaeus</a:t>
                      </a:r>
                      <a:endParaRPr lang="en-US" sz="1500" dirty="0" smtClean="0">
                        <a:solidFill>
                          <a:schemeClr val="tx1">
                            <a:lumMod val="75000"/>
                            <a:lumOff val="25000"/>
                          </a:schemeClr>
                        </a:solidFill>
                      </a:endParaRP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87680">
                <a:tc>
                  <a:txBody>
                    <a:bodyPr/>
                    <a:lstStyle/>
                    <a:p>
                      <a:pPr algn="l"/>
                      <a:r>
                        <a:rPr lang="en-US" sz="1500" dirty="0" smtClean="0">
                          <a:solidFill>
                            <a:srgbClr val="404040"/>
                          </a:solidFill>
                        </a:rPr>
                        <a:t>Last Week</a:t>
                      </a:r>
                      <a:endParaRPr lang="en-US" sz="1500" dirty="0">
                        <a:solidFill>
                          <a:srgbClr val="404040"/>
                        </a:solidFill>
                      </a:endParaRP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Anointing by Mary, Triumphal entry, 2nd Temple cleansing, Woes, Questions, Last Supper, Garden</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42580">
                <a:tc>
                  <a:txBody>
                    <a:bodyPr/>
                    <a:lstStyle/>
                    <a:p>
                      <a:pPr algn="l"/>
                      <a:r>
                        <a:rPr lang="en-US" sz="1500" dirty="0" smtClean="0">
                          <a:solidFill>
                            <a:srgbClr val="404040"/>
                          </a:solidFill>
                        </a:rPr>
                        <a:t>Trials &amp; Crucifixion</a:t>
                      </a: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Arrest, Trials, Denials, Crucifixion, Burial, Guard</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87680">
                <a:tc>
                  <a:txBody>
                    <a:bodyPr/>
                    <a:lstStyle/>
                    <a:p>
                      <a:pPr algn="l"/>
                      <a:r>
                        <a:rPr lang="en-US" sz="1500" dirty="0" smtClean="0">
                          <a:solidFill>
                            <a:srgbClr val="404040"/>
                          </a:solidFill>
                        </a:rPr>
                        <a:t>Resurrection</a:t>
                      </a:r>
                    </a:p>
                  </a:txBody>
                  <a:tcPr marL="76200" marR="76200" marT="15240" marB="1524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a:r>
                        <a:rPr lang="en-US" sz="1500" dirty="0" smtClean="0">
                          <a:solidFill>
                            <a:schemeClr val="tx1">
                              <a:lumMod val="75000"/>
                              <a:lumOff val="25000"/>
                            </a:schemeClr>
                          </a:solidFill>
                        </a:rPr>
                        <a:t>Morning of Resurrection, Road to Emmaus, Upper room (x 2), Appears in Galilee, Great Commission</a:t>
                      </a:r>
                    </a:p>
                  </a:txBody>
                  <a:tcPr marL="76200" marR="76200" marT="15240" marB="1524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35352062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333" dirty="0">
                <a:latin typeface="+mj-lt"/>
              </a:rPr>
              <a:t>Miracles in John</a:t>
            </a:r>
          </a:p>
        </p:txBody>
      </p:sp>
      <p:sp>
        <p:nvSpPr>
          <p:cNvPr id="20483" name="Rectangle 3"/>
          <p:cNvSpPr>
            <a:spLocks noGrp="1" noChangeArrowheads="1"/>
          </p:cNvSpPr>
          <p:nvPr>
            <p:ph idx="1"/>
          </p:nvPr>
        </p:nvSpPr>
        <p:spPr/>
        <p:txBody>
          <a:bodyPr/>
          <a:lstStyle/>
          <a:p>
            <a:pPr marL="507980" indent="-507980" eaLnBrk="1" hangingPunct="1">
              <a:buFontTx/>
              <a:buAutoNum type="arabicPeriod"/>
            </a:pPr>
            <a:r>
              <a:rPr lang="en-US" dirty="0">
                <a:latin typeface="+mj-lt"/>
              </a:rPr>
              <a:t>Water to Wine (2:1-11)</a:t>
            </a:r>
          </a:p>
          <a:p>
            <a:pPr marL="507980" indent="-507980" eaLnBrk="1" hangingPunct="1">
              <a:buFontTx/>
              <a:buAutoNum type="arabicPeriod"/>
            </a:pPr>
            <a:r>
              <a:rPr lang="en-US" dirty="0">
                <a:latin typeface="+mj-lt"/>
              </a:rPr>
              <a:t>Healing Nobleman’s Son (4:46-54)</a:t>
            </a:r>
          </a:p>
          <a:p>
            <a:pPr marL="507980" indent="-507980" eaLnBrk="1" hangingPunct="1">
              <a:buFontTx/>
              <a:buAutoNum type="arabicPeriod"/>
            </a:pPr>
            <a:r>
              <a:rPr lang="en-US" dirty="0">
                <a:latin typeface="+mj-lt"/>
              </a:rPr>
              <a:t>Healing Lame Man at Pool (John 5:1-13)</a:t>
            </a:r>
          </a:p>
          <a:p>
            <a:pPr marL="507980" indent="-507980" eaLnBrk="1" hangingPunct="1">
              <a:buFontTx/>
              <a:buAutoNum type="arabicPeriod"/>
            </a:pPr>
            <a:r>
              <a:rPr lang="en-US" dirty="0">
                <a:latin typeface="+mj-lt"/>
              </a:rPr>
              <a:t>Feeding 5,000 (John 6:1-14)</a:t>
            </a:r>
          </a:p>
          <a:p>
            <a:pPr marL="507980" indent="-507980" eaLnBrk="1" hangingPunct="1">
              <a:buFontTx/>
              <a:buAutoNum type="arabicPeriod"/>
            </a:pPr>
            <a:r>
              <a:rPr lang="en-US" dirty="0">
                <a:latin typeface="+mj-lt"/>
              </a:rPr>
              <a:t>Walking on Water (John 6:16-21)</a:t>
            </a:r>
          </a:p>
          <a:p>
            <a:pPr marL="507980" indent="-507980" eaLnBrk="1" hangingPunct="1">
              <a:buFontTx/>
              <a:buAutoNum type="arabicPeriod"/>
            </a:pPr>
            <a:r>
              <a:rPr lang="en-US" dirty="0">
                <a:latin typeface="+mj-lt"/>
              </a:rPr>
              <a:t>Healing Man Born Blind (John 9:1-12)</a:t>
            </a:r>
          </a:p>
          <a:p>
            <a:pPr marL="507980" indent="-507980" eaLnBrk="1" hangingPunct="1">
              <a:buFontTx/>
              <a:buAutoNum type="arabicPeriod"/>
            </a:pPr>
            <a:r>
              <a:rPr lang="en-US" dirty="0">
                <a:latin typeface="+mj-lt"/>
              </a:rPr>
              <a:t>Raising of Lazarus (John 11:1-46)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5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fade">
                                      <p:cBhvr>
                                        <p:cTn id="32" dur="500"/>
                                        <p:tgtEl>
                                          <p:spTgt spid="204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fade">
                                      <p:cBhvr>
                                        <p:cTn id="3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latin typeface="+mj-lt"/>
              </a:rPr>
              <a:t>Feasts in John</a:t>
            </a:r>
          </a:p>
        </p:txBody>
      </p:sp>
      <p:sp>
        <p:nvSpPr>
          <p:cNvPr id="21507" name="Content Placeholder 2"/>
          <p:cNvSpPr>
            <a:spLocks noGrp="1"/>
          </p:cNvSpPr>
          <p:nvPr>
            <p:ph idx="1"/>
          </p:nvPr>
        </p:nvSpPr>
        <p:spPr>
          <a:xfrm>
            <a:off x="1001448" y="1037165"/>
            <a:ext cx="7112000" cy="3873500"/>
          </a:xfrm>
        </p:spPr>
        <p:txBody>
          <a:bodyPr>
            <a:normAutofit/>
          </a:bodyPr>
          <a:lstStyle/>
          <a:p>
            <a:pPr marL="428608" indent="-428608">
              <a:lnSpc>
                <a:spcPct val="120000"/>
              </a:lnSpc>
              <a:spcBef>
                <a:spcPts val="0"/>
              </a:spcBef>
              <a:spcAft>
                <a:spcPts val="1000"/>
              </a:spcAft>
              <a:buFont typeface="+mj-lt"/>
              <a:buAutoNum type="arabicPeriod"/>
              <a:tabLst>
                <a:tab pos="5479302" algn="l"/>
              </a:tabLst>
            </a:pPr>
            <a:r>
              <a:rPr lang="en-US" dirty="0" smtClean="0">
                <a:latin typeface="+mj-lt"/>
              </a:rPr>
              <a:t>1st </a:t>
            </a:r>
            <a:r>
              <a:rPr lang="en-US" dirty="0">
                <a:latin typeface="+mj-lt"/>
              </a:rPr>
              <a:t>Passover 	2:13</a:t>
            </a:r>
          </a:p>
          <a:p>
            <a:pPr marL="428608" indent="-428608">
              <a:lnSpc>
                <a:spcPct val="120000"/>
              </a:lnSpc>
              <a:spcBef>
                <a:spcPts val="0"/>
              </a:spcBef>
              <a:spcAft>
                <a:spcPts val="1000"/>
              </a:spcAft>
              <a:buFont typeface="+mj-lt"/>
              <a:buAutoNum type="arabicPeriod"/>
              <a:tabLst>
                <a:tab pos="5479302" algn="l"/>
              </a:tabLst>
            </a:pPr>
            <a:r>
              <a:rPr lang="en-US" dirty="0" smtClean="0">
                <a:latin typeface="+mj-lt"/>
              </a:rPr>
              <a:t>2nd </a:t>
            </a:r>
            <a:r>
              <a:rPr lang="en-US" dirty="0">
                <a:latin typeface="+mj-lt"/>
              </a:rPr>
              <a:t>Passover (?) 	5:1</a:t>
            </a:r>
          </a:p>
          <a:p>
            <a:pPr marL="428608" indent="-428608">
              <a:lnSpc>
                <a:spcPct val="120000"/>
              </a:lnSpc>
              <a:spcBef>
                <a:spcPts val="0"/>
              </a:spcBef>
              <a:spcAft>
                <a:spcPts val="1000"/>
              </a:spcAft>
              <a:buFont typeface="+mj-lt"/>
              <a:buAutoNum type="arabicPeriod"/>
              <a:tabLst>
                <a:tab pos="5479302" algn="l"/>
              </a:tabLst>
            </a:pPr>
            <a:r>
              <a:rPr lang="en-US" dirty="0" smtClean="0">
                <a:latin typeface="+mj-lt"/>
              </a:rPr>
              <a:t>3rd </a:t>
            </a:r>
            <a:r>
              <a:rPr lang="en-US" dirty="0">
                <a:latin typeface="+mj-lt"/>
              </a:rPr>
              <a:t>Passover 	6:4</a:t>
            </a:r>
          </a:p>
          <a:p>
            <a:pPr marL="428608" indent="-428608">
              <a:lnSpc>
                <a:spcPct val="120000"/>
              </a:lnSpc>
              <a:spcBef>
                <a:spcPts val="0"/>
              </a:spcBef>
              <a:spcAft>
                <a:spcPts val="1000"/>
              </a:spcAft>
              <a:buFont typeface="+mj-lt"/>
              <a:buAutoNum type="arabicPeriod"/>
              <a:tabLst>
                <a:tab pos="5479302" algn="l"/>
              </a:tabLst>
            </a:pPr>
            <a:r>
              <a:rPr lang="en-US" dirty="0" smtClean="0">
                <a:latin typeface="+mj-lt"/>
              </a:rPr>
              <a:t>Feast </a:t>
            </a:r>
            <a:r>
              <a:rPr lang="en-US" dirty="0">
                <a:latin typeface="+mj-lt"/>
              </a:rPr>
              <a:t>of Tabernacles 	7:2</a:t>
            </a:r>
          </a:p>
          <a:p>
            <a:pPr marL="428608" indent="-428608">
              <a:lnSpc>
                <a:spcPct val="120000"/>
              </a:lnSpc>
              <a:spcBef>
                <a:spcPts val="0"/>
              </a:spcBef>
              <a:spcAft>
                <a:spcPts val="1000"/>
              </a:spcAft>
              <a:buFont typeface="+mj-lt"/>
              <a:buAutoNum type="arabicPeriod"/>
              <a:tabLst>
                <a:tab pos="5479302" algn="l"/>
              </a:tabLst>
            </a:pPr>
            <a:r>
              <a:rPr lang="en-US" dirty="0" smtClean="0">
                <a:latin typeface="+mj-lt"/>
              </a:rPr>
              <a:t>Feast </a:t>
            </a:r>
            <a:r>
              <a:rPr lang="en-US" dirty="0">
                <a:latin typeface="+mj-lt"/>
              </a:rPr>
              <a:t>of Dedication 	10:22</a:t>
            </a:r>
          </a:p>
          <a:p>
            <a:pPr marL="428608" indent="-428608">
              <a:lnSpc>
                <a:spcPct val="120000"/>
              </a:lnSpc>
              <a:spcBef>
                <a:spcPts val="0"/>
              </a:spcBef>
              <a:spcAft>
                <a:spcPts val="1000"/>
              </a:spcAft>
              <a:buFont typeface="+mj-lt"/>
              <a:buAutoNum type="arabicPeriod"/>
              <a:tabLst>
                <a:tab pos="5479302" algn="l"/>
              </a:tabLst>
            </a:pPr>
            <a:r>
              <a:rPr lang="en-US" dirty="0" smtClean="0">
                <a:latin typeface="+mj-lt"/>
              </a:rPr>
              <a:t>4th </a:t>
            </a:r>
            <a:r>
              <a:rPr lang="en-US" dirty="0">
                <a:latin typeface="+mj-lt"/>
              </a:rPr>
              <a:t>Passover 	</a:t>
            </a:r>
            <a:r>
              <a:rPr lang="en-US" dirty="0" smtClean="0">
                <a:latin typeface="+mj-lt"/>
              </a:rPr>
              <a:t>13:1</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fade">
                                      <p:cBhvr>
                                        <p:cTn id="27" dur="500"/>
                                        <p:tgtEl>
                                          <p:spTgt spid="2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fade">
                                      <p:cBhvr>
                                        <p:cTn id="32"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46778" y="157570"/>
            <a:ext cx="7307137" cy="456264"/>
          </a:xfrm>
        </p:spPr>
        <p:txBody>
          <a:bodyPr/>
          <a:lstStyle/>
          <a:p>
            <a:pPr eaLnBrk="1" hangingPunct="1"/>
            <a:r>
              <a:rPr lang="en-US" dirty="0" smtClean="0">
                <a:latin typeface="+mj-lt"/>
              </a:rPr>
              <a:t>4 Themes</a:t>
            </a:r>
            <a:endParaRPr lang="en-US" dirty="0">
              <a:latin typeface="+mj-lt"/>
            </a:endParaRPr>
          </a:p>
        </p:txBody>
      </p:sp>
      <p:sp>
        <p:nvSpPr>
          <p:cNvPr id="22531" name="Rectangle 3"/>
          <p:cNvSpPr>
            <a:spLocks noGrp="1" noChangeArrowheads="1"/>
          </p:cNvSpPr>
          <p:nvPr>
            <p:ph idx="1"/>
          </p:nvPr>
        </p:nvSpPr>
        <p:spPr>
          <a:xfrm>
            <a:off x="905712" y="675496"/>
            <a:ext cx="7302500" cy="4640726"/>
          </a:xfrm>
        </p:spPr>
        <p:txBody>
          <a:bodyPr>
            <a:noAutofit/>
          </a:bodyPr>
          <a:lstStyle/>
          <a:p>
            <a:pPr marL="380985" indent="-380985" eaLnBrk="1" hangingPunct="1">
              <a:spcBef>
                <a:spcPts val="0"/>
              </a:spcBef>
              <a:spcAft>
                <a:spcPts val="0"/>
              </a:spcAft>
              <a:buFontTx/>
              <a:buAutoNum type="arabicPeriod"/>
            </a:pPr>
            <a:r>
              <a:rPr lang="en-US" sz="2167" dirty="0">
                <a:solidFill>
                  <a:schemeClr val="accent4"/>
                </a:solidFill>
                <a:latin typeface="+mj-lt"/>
              </a:rPr>
              <a:t>Jesus is God</a:t>
            </a:r>
          </a:p>
          <a:p>
            <a:pPr marL="761970" indent="-380985" eaLnBrk="1" hangingPunct="1">
              <a:spcBef>
                <a:spcPts val="0"/>
              </a:spcBef>
              <a:spcAft>
                <a:spcPts val="0"/>
              </a:spcAft>
              <a:buSzPct val="90000"/>
            </a:pPr>
            <a:r>
              <a:rPr lang="en-US" sz="2000" dirty="0">
                <a:latin typeface="+mj-lt"/>
              </a:rPr>
              <a:t>God in the flesh</a:t>
            </a:r>
          </a:p>
          <a:p>
            <a:pPr marL="761970" indent="-380985" eaLnBrk="1" hangingPunct="1">
              <a:spcBef>
                <a:spcPts val="0"/>
              </a:spcBef>
              <a:spcAft>
                <a:spcPts val="0"/>
              </a:spcAft>
              <a:buSzPct val="90000"/>
            </a:pPr>
            <a:r>
              <a:rPr lang="en-US" sz="2000" dirty="0">
                <a:latin typeface="+mj-lt"/>
              </a:rPr>
              <a:t>Son of God</a:t>
            </a:r>
          </a:p>
          <a:p>
            <a:pPr marL="761970" indent="-380985" eaLnBrk="1" hangingPunct="1">
              <a:spcBef>
                <a:spcPts val="0"/>
              </a:spcBef>
              <a:spcAft>
                <a:spcPts val="1000"/>
              </a:spcAft>
              <a:buSzPct val="90000"/>
            </a:pPr>
            <a:r>
              <a:rPr lang="en-US" sz="2000" dirty="0">
                <a:latin typeface="+mj-lt"/>
              </a:rPr>
              <a:t>Oneness with God</a:t>
            </a:r>
          </a:p>
          <a:p>
            <a:pPr marL="428608" indent="-428608" eaLnBrk="1" hangingPunct="1">
              <a:spcBef>
                <a:spcPts val="0"/>
              </a:spcBef>
              <a:spcAft>
                <a:spcPts val="0"/>
              </a:spcAft>
              <a:buFont typeface="+mj-lt"/>
              <a:buAutoNum type="arabicPeriod" startAt="2"/>
            </a:pPr>
            <a:r>
              <a:rPr lang="en-US" sz="2167" dirty="0">
                <a:solidFill>
                  <a:schemeClr val="accent4"/>
                </a:solidFill>
                <a:latin typeface="+mj-lt"/>
              </a:rPr>
              <a:t>Images of the Christ</a:t>
            </a:r>
          </a:p>
          <a:p>
            <a:pPr marL="761970" indent="-380985" eaLnBrk="1" hangingPunct="1">
              <a:spcBef>
                <a:spcPts val="0"/>
              </a:spcBef>
              <a:spcAft>
                <a:spcPts val="833"/>
              </a:spcAft>
              <a:buSzPct val="90000"/>
            </a:pPr>
            <a:r>
              <a:rPr lang="en-US" sz="2000" dirty="0"/>
              <a:t>Lamb, King, Water, </a:t>
            </a:r>
            <a:r>
              <a:rPr lang="en-US" sz="2000" dirty="0">
                <a:latin typeface="+mj-lt"/>
              </a:rPr>
              <a:t>Bread, Light, Door, </a:t>
            </a:r>
            <a:r>
              <a:rPr lang="en-US" sz="2000" dirty="0"/>
              <a:t>Shepherd, </a:t>
            </a:r>
            <a:r>
              <a:rPr lang="en-US" sz="2000" dirty="0">
                <a:latin typeface="+mj-lt"/>
              </a:rPr>
              <a:t>Life, Vine</a:t>
            </a:r>
          </a:p>
          <a:p>
            <a:pPr marL="380985" indent="0" eaLnBrk="1" hangingPunct="1">
              <a:spcBef>
                <a:spcPts val="0"/>
              </a:spcBef>
              <a:spcAft>
                <a:spcPts val="0"/>
              </a:spcAft>
              <a:buSzPct val="90000"/>
              <a:buNone/>
            </a:pPr>
            <a:endParaRPr lang="en-US" sz="2000" dirty="0">
              <a:latin typeface="+mj-lt"/>
            </a:endParaRPr>
          </a:p>
          <a:p>
            <a:pPr marL="428608" indent="-428608" eaLnBrk="1" hangingPunct="1">
              <a:spcBef>
                <a:spcPts val="0"/>
              </a:spcBef>
              <a:spcAft>
                <a:spcPts val="0"/>
              </a:spcAft>
              <a:buFont typeface="+mj-lt"/>
              <a:buAutoNum type="arabicPeriod" startAt="3"/>
            </a:pPr>
            <a:r>
              <a:rPr lang="en-US" sz="2167" dirty="0">
                <a:solidFill>
                  <a:schemeClr val="accent4"/>
                </a:solidFill>
                <a:latin typeface="+mj-lt"/>
              </a:rPr>
              <a:t>Belief and Unbelief</a:t>
            </a:r>
            <a:r>
              <a:rPr lang="en-US" sz="2167" dirty="0">
                <a:latin typeface="+mj-lt"/>
              </a:rPr>
              <a:t> </a:t>
            </a:r>
          </a:p>
          <a:p>
            <a:pPr marL="761970" indent="-380985" eaLnBrk="1" hangingPunct="1">
              <a:spcBef>
                <a:spcPts val="0"/>
              </a:spcBef>
              <a:spcAft>
                <a:spcPts val="0"/>
              </a:spcAft>
              <a:buSzPct val="90000"/>
            </a:pPr>
            <a:r>
              <a:rPr lang="en-US" sz="2000" dirty="0">
                <a:latin typeface="+mj-lt"/>
              </a:rPr>
              <a:t>Evidence for believers</a:t>
            </a:r>
          </a:p>
          <a:p>
            <a:pPr marL="761970" indent="-380985" eaLnBrk="1" hangingPunct="1">
              <a:spcBef>
                <a:spcPts val="0"/>
              </a:spcBef>
              <a:spcAft>
                <a:spcPts val="1000"/>
              </a:spcAft>
              <a:buSzPct val="90000"/>
            </a:pPr>
            <a:r>
              <a:rPr lang="en-US" sz="2000" dirty="0">
                <a:latin typeface="+mj-lt"/>
              </a:rPr>
              <a:t>Explaining why some do not believe</a:t>
            </a:r>
          </a:p>
          <a:p>
            <a:pPr marL="428608" indent="-428608" eaLnBrk="1" hangingPunct="1">
              <a:spcBef>
                <a:spcPts val="0"/>
              </a:spcBef>
              <a:spcAft>
                <a:spcPts val="0"/>
              </a:spcAft>
              <a:buFont typeface="+mj-lt"/>
              <a:buAutoNum type="arabicPeriod" startAt="4"/>
            </a:pPr>
            <a:r>
              <a:rPr lang="en-US" sz="2167" dirty="0">
                <a:solidFill>
                  <a:schemeClr val="accent4"/>
                </a:solidFill>
                <a:latin typeface="+mj-lt"/>
              </a:rPr>
              <a:t>Mission of the Christ</a:t>
            </a:r>
            <a:r>
              <a:rPr lang="en-US" sz="2167" dirty="0">
                <a:latin typeface="+mj-lt"/>
              </a:rPr>
              <a:t> </a:t>
            </a:r>
          </a:p>
          <a:p>
            <a:pPr marL="761970" indent="-380985" eaLnBrk="1" hangingPunct="1">
              <a:spcBef>
                <a:spcPts val="0"/>
              </a:spcBef>
              <a:spcAft>
                <a:spcPts val="0"/>
              </a:spcAft>
              <a:buSzPct val="90000"/>
              <a:buFont typeface="+mj-lt"/>
              <a:buChar char="•"/>
            </a:pPr>
            <a:r>
              <a:rPr lang="en-US" sz="2000" dirty="0">
                <a:latin typeface="+mj-lt"/>
              </a:rPr>
              <a:t>His purpose was a sacrificial death</a:t>
            </a:r>
          </a:p>
          <a:p>
            <a:pPr marL="761970" indent="-380985" eaLnBrk="1" hangingPunct="1">
              <a:spcBef>
                <a:spcPts val="0"/>
              </a:spcBef>
              <a:spcAft>
                <a:spcPts val="0"/>
              </a:spcAft>
              <a:buSzPct val="90000"/>
              <a:buFont typeface="+mj-lt"/>
              <a:buChar char="•"/>
            </a:pPr>
            <a:r>
              <a:rPr lang="en-US" sz="2000" dirty="0">
                <a:latin typeface="+mj-lt"/>
              </a:rPr>
              <a:t>He controlled events</a:t>
            </a:r>
          </a:p>
          <a:p>
            <a:pPr marL="761970" indent="-380985" eaLnBrk="1" hangingPunct="1">
              <a:spcBef>
                <a:spcPts val="0"/>
              </a:spcBef>
              <a:spcAft>
                <a:spcPts val="500"/>
              </a:spcAft>
              <a:buSzPct val="90000"/>
              <a:buFont typeface="+mj-lt"/>
              <a:buChar char="•"/>
            </a:pPr>
            <a:r>
              <a:rPr lang="en-US" sz="2000" dirty="0">
                <a:latin typeface="+mj-lt"/>
              </a:rPr>
              <a:t>He only did the will of the Father</a:t>
            </a:r>
          </a:p>
        </p:txBody>
      </p:sp>
      <p:sp>
        <p:nvSpPr>
          <p:cNvPr id="4" name="TextBox 3"/>
          <p:cNvSpPr txBox="1"/>
          <p:nvPr/>
        </p:nvSpPr>
        <p:spPr>
          <a:xfrm>
            <a:off x="1838116"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1:29</a:t>
            </a:r>
          </a:p>
        </p:txBody>
      </p:sp>
      <p:sp>
        <p:nvSpPr>
          <p:cNvPr id="5" name="TextBox 4"/>
          <p:cNvSpPr txBox="1"/>
          <p:nvPr/>
        </p:nvSpPr>
        <p:spPr>
          <a:xfrm>
            <a:off x="5929160" y="2711443"/>
            <a:ext cx="735458"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10:11,14</a:t>
            </a:r>
          </a:p>
        </p:txBody>
      </p:sp>
      <p:sp>
        <p:nvSpPr>
          <p:cNvPr id="6" name="TextBox 5"/>
          <p:cNvSpPr txBox="1"/>
          <p:nvPr/>
        </p:nvSpPr>
        <p:spPr>
          <a:xfrm>
            <a:off x="6907531" y="2711443"/>
            <a:ext cx="490199"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11:25</a:t>
            </a:r>
          </a:p>
        </p:txBody>
      </p:sp>
      <p:sp>
        <p:nvSpPr>
          <p:cNvPr id="7" name="TextBox 6"/>
          <p:cNvSpPr txBox="1"/>
          <p:nvPr/>
        </p:nvSpPr>
        <p:spPr>
          <a:xfrm>
            <a:off x="3152468"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4:10</a:t>
            </a:r>
          </a:p>
        </p:txBody>
      </p:sp>
      <p:sp>
        <p:nvSpPr>
          <p:cNvPr id="8" name="TextBox 7"/>
          <p:cNvSpPr txBox="1"/>
          <p:nvPr/>
        </p:nvSpPr>
        <p:spPr>
          <a:xfrm>
            <a:off x="7524895"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15:1</a:t>
            </a:r>
          </a:p>
        </p:txBody>
      </p:sp>
      <p:sp>
        <p:nvSpPr>
          <p:cNvPr id="9" name="TextBox 8"/>
          <p:cNvSpPr txBox="1"/>
          <p:nvPr/>
        </p:nvSpPr>
        <p:spPr>
          <a:xfrm>
            <a:off x="3926860"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6:35</a:t>
            </a:r>
          </a:p>
        </p:txBody>
      </p:sp>
      <p:sp>
        <p:nvSpPr>
          <p:cNvPr id="10" name="TextBox 9"/>
          <p:cNvSpPr txBox="1"/>
          <p:nvPr/>
        </p:nvSpPr>
        <p:spPr>
          <a:xfrm>
            <a:off x="4613374"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8:12</a:t>
            </a:r>
          </a:p>
        </p:txBody>
      </p:sp>
      <p:sp>
        <p:nvSpPr>
          <p:cNvPr id="11" name="TextBox 10"/>
          <p:cNvSpPr txBox="1"/>
          <p:nvPr/>
        </p:nvSpPr>
        <p:spPr>
          <a:xfrm>
            <a:off x="5179523" y="2711443"/>
            <a:ext cx="539891"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10:7,9</a:t>
            </a:r>
          </a:p>
        </p:txBody>
      </p:sp>
      <p:sp>
        <p:nvSpPr>
          <p:cNvPr id="12" name="TextBox 11"/>
          <p:cNvSpPr txBox="1"/>
          <p:nvPr/>
        </p:nvSpPr>
        <p:spPr>
          <a:xfrm>
            <a:off x="2465953" y="2711442"/>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1:49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par>
                                <p:cTn id="17" presetID="10" presetClass="entr" presetSubtype="0"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500"/>
                                        <p:tgtEl>
                                          <p:spTgt spid="6">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animEffect transition="in" filter="fade">
                                      <p:cBhvr>
                                        <p:cTn id="34" dur="500"/>
                                        <p:tgtEl>
                                          <p:spTgt spid="9">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500"/>
                                        <p:tgtEl>
                                          <p:spTgt spid="10">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fade">
                                      <p:cBhvr>
                                        <p:cTn id="40" dur="500"/>
                                        <p:tgtEl>
                                          <p:spTgt spid="11">
                                            <p:txEl>
                                              <p:pRg st="0" end="0"/>
                                            </p:txEl>
                                          </p:spTgt>
                                        </p:tgtEl>
                                      </p:cBhvr>
                                    </p:animEffect>
                                  </p:childTnLst>
                                </p:cTn>
                              </p:par>
                              <p:par>
                                <p:cTn id="41" presetID="1" presetClass="entr" presetSubtype="0" fill="hold" nodeType="withEffect">
                                  <p:stCondLst>
                                    <p:cond delay="0"/>
                                  </p:stCondLst>
                                  <p:childTnLst>
                                    <p:set>
                                      <p:cBhvr>
                                        <p:cTn id="42" dur="1" fill="hold">
                                          <p:stCondLst>
                                            <p:cond delay="0"/>
                                          </p:stCondLst>
                                        </p:cTn>
                                        <p:tgtEl>
                                          <p:spTgt spid="22531">
                                            <p:txEl>
                                              <p:pRg st="5" end="5"/>
                                            </p:txEl>
                                          </p:spTgt>
                                        </p:tgtEl>
                                        <p:attrNameLst>
                                          <p:attrName>style.visibility</p:attrName>
                                        </p:attrNameLst>
                                      </p:cBhvr>
                                      <p:to>
                                        <p:strVal val="visible"/>
                                      </p:to>
                                    </p:set>
                                  </p:childTnLst>
                                </p:cTn>
                              </p:par>
                              <p:par>
                                <p:cTn id="43" presetID="10" presetClass="entr" presetSubtype="0" fill="hold" grpId="0" nodeType="with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animEffect transition="in" filter="fade">
                                      <p:cBhvr>
                                        <p:cTn id="45" dur="500"/>
                                        <p:tgtEl>
                                          <p:spTgt spid="12">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2531">
                                            <p:txEl>
                                              <p:pRg st="7" end="7"/>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2531">
                                            <p:txEl>
                                              <p:pRg st="8" end="8"/>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22531">
                                            <p:txEl>
                                              <p:pRg st="10" end="10"/>
                                            </p:txEl>
                                          </p:spTgt>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22531">
                                            <p:txEl>
                                              <p:pRg st="11" end="11"/>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2531">
                                            <p:txEl>
                                              <p:pRg st="12" end="12"/>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225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P spid="10" grpId="0" build="allAtOnce"/>
      <p:bldP spid="11" grpId="0" build="allAtOnce"/>
      <p:bldP spid="12"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3333" dirty="0">
                <a:latin typeface="+mj-lt"/>
              </a:rPr>
              <a:t>Outline </a:t>
            </a:r>
            <a:r>
              <a:rPr lang="en-US" sz="2000" dirty="0"/>
              <a:t>(adapted from R. </a:t>
            </a:r>
            <a:r>
              <a:rPr lang="en-US" sz="2000" dirty="0" err="1"/>
              <a:t>Harkrider</a:t>
            </a:r>
            <a:r>
              <a:rPr lang="en-US" sz="2000" dirty="0"/>
              <a:t> and M. </a:t>
            </a:r>
            <a:r>
              <a:rPr lang="en-US" sz="2000" dirty="0" err="1"/>
              <a:t>Tenney</a:t>
            </a:r>
            <a:r>
              <a:rPr lang="en-US" sz="2000" dirty="0"/>
              <a:t>)</a:t>
            </a:r>
            <a:endParaRPr lang="en-US" sz="3333" dirty="0">
              <a:latin typeface="+mj-lt"/>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299766301"/>
              </p:ext>
            </p:extLst>
          </p:nvPr>
        </p:nvGraphicFramePr>
        <p:xfrm>
          <a:off x="1040699" y="1063914"/>
          <a:ext cx="7067244" cy="4290455"/>
        </p:xfrm>
        <a:graphic>
          <a:graphicData uri="http://schemas.openxmlformats.org/drawingml/2006/table">
            <a:tbl>
              <a:tblPr firstRow="1" bandRow="1">
                <a:tableStyleId>{073A0DAA-6AF3-43AB-8588-CEC1D06C72B9}</a:tableStyleId>
              </a:tblPr>
              <a:tblGrid>
                <a:gridCol w="948968"/>
                <a:gridCol w="4707050"/>
                <a:gridCol w="1411226"/>
              </a:tblGrid>
              <a:tr h="600749">
                <a:tc>
                  <a:txBody>
                    <a:bodyPr/>
                    <a:lstStyle/>
                    <a:p>
                      <a:pPr algn="ctr"/>
                      <a:r>
                        <a:rPr lang="en-US" sz="2000" dirty="0" smtClean="0"/>
                        <a:t>Part</a:t>
                      </a:r>
                    </a:p>
                  </a:txBody>
                  <a:tcPr marL="76200" marR="76200" marT="38100" marB="38100" anchor="ctr">
                    <a:solidFill>
                      <a:schemeClr val="tx1">
                        <a:lumMod val="75000"/>
                        <a:lumOff val="25000"/>
                      </a:schemeClr>
                    </a:solidFill>
                  </a:tcPr>
                </a:tc>
                <a:tc>
                  <a:txBody>
                    <a:bodyPr/>
                    <a:lstStyle/>
                    <a:p>
                      <a:pPr algn="l"/>
                      <a:r>
                        <a:rPr lang="en-US" sz="2000" dirty="0" smtClean="0"/>
                        <a:t>Description</a:t>
                      </a:r>
                      <a:endParaRPr lang="en-US" sz="2000" dirty="0"/>
                    </a:p>
                  </a:txBody>
                  <a:tcPr marL="76200" marR="76200" marT="38100" marB="38100" anchor="ctr">
                    <a:solidFill>
                      <a:schemeClr val="tx1">
                        <a:lumMod val="75000"/>
                        <a:lumOff val="25000"/>
                      </a:schemeClr>
                    </a:solidFill>
                  </a:tcPr>
                </a:tc>
                <a:tc>
                  <a:txBody>
                    <a:bodyPr/>
                    <a:lstStyle/>
                    <a:p>
                      <a:pPr algn="l"/>
                      <a:r>
                        <a:rPr lang="en-US" sz="2000" dirty="0" smtClean="0"/>
                        <a:t>Text</a:t>
                      </a:r>
                      <a:endParaRPr lang="en-US" sz="2000" dirty="0"/>
                    </a:p>
                  </a:txBody>
                  <a:tcPr marL="76200" marR="76200" marT="38100" marB="38100" anchor="ctr">
                    <a:solidFill>
                      <a:schemeClr val="tx1">
                        <a:lumMod val="75000"/>
                        <a:lumOff val="25000"/>
                      </a:schemeClr>
                    </a:solidFill>
                  </a:tcPr>
                </a:tc>
              </a:tr>
              <a:tr h="614951">
                <a:tc>
                  <a:txBody>
                    <a:bodyPr/>
                    <a:lstStyle/>
                    <a:p>
                      <a:pPr algn="ctr"/>
                      <a:r>
                        <a:rPr lang="en-US" sz="2000" dirty="0" smtClean="0"/>
                        <a:t>One</a:t>
                      </a:r>
                      <a:endParaRPr lang="en-US" sz="2000" dirty="0"/>
                    </a:p>
                  </a:txBody>
                  <a:tcPr marL="76200" marR="76200" marT="38100" marB="38100" anchor="ctr"/>
                </a:tc>
                <a:tc>
                  <a:txBody>
                    <a:bodyPr/>
                    <a:lstStyle/>
                    <a:p>
                      <a:r>
                        <a:rPr lang="en-US" sz="2000" dirty="0" smtClean="0"/>
                        <a:t>Prologue</a:t>
                      </a:r>
                      <a:endParaRPr lang="en-US" sz="2000" dirty="0"/>
                    </a:p>
                  </a:txBody>
                  <a:tcPr marL="76200" marR="76200" marT="38100" marB="38100" anchor="ctr"/>
                </a:tc>
                <a:tc>
                  <a:txBody>
                    <a:bodyPr/>
                    <a:lstStyle/>
                    <a:p>
                      <a:r>
                        <a:rPr lang="en-US" sz="2000" dirty="0" smtClean="0"/>
                        <a:t>1:1-18</a:t>
                      </a:r>
                      <a:endParaRPr lang="en-US" sz="2000" dirty="0"/>
                    </a:p>
                  </a:txBody>
                  <a:tcPr marL="76200" marR="76200" marT="38100" marB="38100" anchor="ctr"/>
                </a:tc>
              </a:tr>
              <a:tr h="614951">
                <a:tc>
                  <a:txBody>
                    <a:bodyPr/>
                    <a:lstStyle/>
                    <a:p>
                      <a:pPr algn="ctr"/>
                      <a:r>
                        <a:rPr lang="en-US" sz="2000" dirty="0" smtClean="0"/>
                        <a:t>Two</a:t>
                      </a:r>
                      <a:endParaRPr lang="en-US" sz="2000" dirty="0"/>
                    </a:p>
                  </a:txBody>
                  <a:tcPr marL="76200" marR="76200" marT="38100" marB="38100" anchor="ctr"/>
                </a:tc>
                <a:tc>
                  <a:txBody>
                    <a:bodyPr/>
                    <a:lstStyle/>
                    <a:p>
                      <a:r>
                        <a:rPr lang="en-US" sz="2000" u="none" strike="noStrike" kern="1200" baseline="0" dirty="0" smtClean="0"/>
                        <a:t>Presentation of Jesus Christ, the Son of God</a:t>
                      </a:r>
                      <a:endParaRPr lang="en-US" sz="2000" dirty="0"/>
                    </a:p>
                  </a:txBody>
                  <a:tcPr marL="76200" marR="76200" marT="38100" marB="38100" anchor="ctr"/>
                </a:tc>
                <a:tc>
                  <a:txBody>
                    <a:bodyPr/>
                    <a:lstStyle/>
                    <a:p>
                      <a:r>
                        <a:rPr lang="en-US" sz="2000" dirty="0" smtClean="0"/>
                        <a:t>1:19 - 4:54</a:t>
                      </a:r>
                      <a:endParaRPr lang="en-US" sz="2000" dirty="0"/>
                    </a:p>
                  </a:txBody>
                  <a:tcPr marL="76200" marR="76200" marT="38100" marB="38100" anchor="ctr"/>
                </a:tc>
              </a:tr>
              <a:tr h="614951">
                <a:tc>
                  <a:txBody>
                    <a:bodyPr/>
                    <a:lstStyle/>
                    <a:p>
                      <a:pPr algn="ctr"/>
                      <a:r>
                        <a:rPr lang="en-US" sz="2000" dirty="0" smtClean="0"/>
                        <a:t>Three</a:t>
                      </a:r>
                      <a:endParaRPr lang="en-US" sz="2000" dirty="0"/>
                    </a:p>
                  </a:txBody>
                  <a:tcPr marL="76200" marR="76200" marT="38100" marB="38100" anchor="ctr"/>
                </a:tc>
                <a:tc>
                  <a:txBody>
                    <a:bodyPr/>
                    <a:lstStyle/>
                    <a:p>
                      <a:r>
                        <a:rPr lang="en-US" sz="2000" u="none" strike="noStrike" kern="1200" baseline="0" dirty="0" smtClean="0"/>
                        <a:t>Controversial Reactions</a:t>
                      </a:r>
                      <a:endParaRPr lang="en-US" sz="2000" dirty="0"/>
                    </a:p>
                  </a:txBody>
                  <a:tcPr marL="76200" marR="76200" marT="38100" marB="38100" anchor="ctr"/>
                </a:tc>
                <a:tc>
                  <a:txBody>
                    <a:bodyPr/>
                    <a:lstStyle/>
                    <a:p>
                      <a:r>
                        <a:rPr lang="en-US" sz="2000" dirty="0" smtClean="0"/>
                        <a:t>5 - 12</a:t>
                      </a:r>
                      <a:endParaRPr lang="en-US" sz="2000" dirty="0"/>
                    </a:p>
                  </a:txBody>
                  <a:tcPr marL="76200" marR="76200" marT="38100" marB="38100" anchor="ctr"/>
                </a:tc>
              </a:tr>
              <a:tr h="614951">
                <a:tc>
                  <a:txBody>
                    <a:bodyPr/>
                    <a:lstStyle/>
                    <a:p>
                      <a:pPr algn="ctr"/>
                      <a:r>
                        <a:rPr lang="en-US" sz="2000" dirty="0" smtClean="0"/>
                        <a:t>Four</a:t>
                      </a:r>
                      <a:endParaRPr lang="en-US" sz="2000" dirty="0"/>
                    </a:p>
                  </a:txBody>
                  <a:tcPr marL="76200" marR="76200" marT="38100" marB="38100" anchor="ctr"/>
                </a:tc>
                <a:tc>
                  <a:txBody>
                    <a:bodyPr/>
                    <a:lstStyle/>
                    <a:p>
                      <a:r>
                        <a:rPr lang="en-US" sz="2000" u="none" strike="noStrike" kern="1200" baseline="0" dirty="0" smtClean="0"/>
                        <a:t>Words of Comfort</a:t>
                      </a:r>
                      <a:endParaRPr lang="en-US" sz="2000" dirty="0"/>
                    </a:p>
                  </a:txBody>
                  <a:tcPr marL="76200" marR="76200" marT="38100" marB="38100" anchor="ctr"/>
                </a:tc>
                <a:tc>
                  <a:txBody>
                    <a:bodyPr/>
                    <a:lstStyle/>
                    <a:p>
                      <a:r>
                        <a:rPr lang="en-US" sz="2000" dirty="0" smtClean="0"/>
                        <a:t>13 - 17</a:t>
                      </a:r>
                      <a:endParaRPr lang="en-US" sz="2000" dirty="0"/>
                    </a:p>
                  </a:txBody>
                  <a:tcPr marL="76200" marR="76200" marT="38100" marB="38100" anchor="ctr"/>
                </a:tc>
              </a:tr>
              <a:tr h="614951">
                <a:tc>
                  <a:txBody>
                    <a:bodyPr/>
                    <a:lstStyle/>
                    <a:p>
                      <a:pPr algn="ctr"/>
                      <a:r>
                        <a:rPr lang="en-US" sz="2000" dirty="0" smtClean="0"/>
                        <a:t>Five</a:t>
                      </a:r>
                      <a:endParaRPr lang="en-US" sz="2000" dirty="0"/>
                    </a:p>
                  </a:txBody>
                  <a:tcPr marL="76200" marR="76200" marT="38100" marB="38100" anchor="ctr"/>
                </a:tc>
                <a:tc>
                  <a:txBody>
                    <a:bodyPr/>
                    <a:lstStyle/>
                    <a:p>
                      <a:r>
                        <a:rPr lang="en-US" sz="2000" u="none" strike="noStrike" kern="1200" baseline="0" dirty="0" smtClean="0"/>
                        <a:t>The Trial, Crucifixion, and Resurrection</a:t>
                      </a:r>
                      <a:endParaRPr lang="en-US" sz="2000" dirty="0"/>
                    </a:p>
                  </a:txBody>
                  <a:tcPr marL="76200" marR="76200" marT="38100" marB="38100" anchor="ctr"/>
                </a:tc>
                <a:tc>
                  <a:txBody>
                    <a:bodyPr/>
                    <a:lstStyle/>
                    <a:p>
                      <a:r>
                        <a:rPr lang="en-US" sz="2000" dirty="0" smtClean="0"/>
                        <a:t>18 -20</a:t>
                      </a:r>
                      <a:endParaRPr lang="en-US" sz="2000" dirty="0"/>
                    </a:p>
                  </a:txBody>
                  <a:tcPr marL="76200" marR="76200" marT="38100" marB="38100" anchor="ctr"/>
                </a:tc>
              </a:tr>
              <a:tr h="614951">
                <a:tc>
                  <a:txBody>
                    <a:bodyPr/>
                    <a:lstStyle/>
                    <a:p>
                      <a:pPr algn="ctr"/>
                      <a:r>
                        <a:rPr lang="en-US" sz="2000" dirty="0" smtClean="0"/>
                        <a:t>Six</a:t>
                      </a:r>
                      <a:endParaRPr lang="en-US" sz="2000" dirty="0"/>
                    </a:p>
                  </a:txBody>
                  <a:tcPr marL="76200" marR="76200" marT="38100" marB="38100" anchor="ctr"/>
                </a:tc>
                <a:tc>
                  <a:txBody>
                    <a:bodyPr/>
                    <a:lstStyle/>
                    <a:p>
                      <a:r>
                        <a:rPr lang="en-US" sz="2000" dirty="0" smtClean="0"/>
                        <a:t>Epilogue</a:t>
                      </a:r>
                      <a:endParaRPr lang="en-US" sz="2000" dirty="0"/>
                    </a:p>
                  </a:txBody>
                  <a:tcPr marL="76200" marR="76200" marT="38100" marB="38100" anchor="ctr"/>
                </a:tc>
                <a:tc>
                  <a:txBody>
                    <a:bodyPr/>
                    <a:lstStyle/>
                    <a:p>
                      <a:r>
                        <a:rPr lang="en-US" sz="2000" dirty="0" smtClean="0"/>
                        <a:t>21:1-25</a:t>
                      </a:r>
                      <a:endParaRPr lang="en-US" sz="2000" dirty="0"/>
                    </a:p>
                  </a:txBody>
                  <a:tcPr marL="76200" marR="76200" marT="38100" marB="38100" anchor="ctr"/>
                </a:tc>
              </a:tr>
            </a:tbl>
          </a:graphicData>
        </a:graphic>
      </p:graphicFrame>
    </p:spTree>
    <p:extLst>
      <p:ext uri="{BB962C8B-B14F-4D97-AF65-F5344CB8AC3E}">
        <p14:creationId xmlns:p14="http://schemas.microsoft.com/office/powerpoint/2010/main" xmlns="" val="2944708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57525"/>
            <a:ext cx="7620000" cy="317500"/>
          </a:xfrm>
        </p:spPr>
        <p:txBody>
          <a:bodyPr/>
          <a:lstStyle/>
          <a:p>
            <a:pPr eaLnBrk="1" hangingPunct="1"/>
            <a:r>
              <a:rPr lang="en-US" sz="2333" dirty="0">
                <a:latin typeface="+mj-lt"/>
              </a:rPr>
              <a:t>Gospel of John - Schedule</a:t>
            </a:r>
          </a:p>
        </p:txBody>
      </p:sp>
      <p:sp>
        <p:nvSpPr>
          <p:cNvPr id="4099" name="Rectangle 5"/>
          <p:cNvSpPr>
            <a:spLocks noChangeArrowheads="1"/>
          </p:cNvSpPr>
          <p:nvPr/>
        </p:nvSpPr>
        <p:spPr bwMode="auto">
          <a:xfrm>
            <a:off x="762000" y="389124"/>
            <a:ext cx="184731" cy="3488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endParaRPr lang="en-US" sz="1667"/>
          </a:p>
        </p:txBody>
      </p:sp>
      <p:sp>
        <p:nvSpPr>
          <p:cNvPr id="4100" name="Rectangle 8"/>
          <p:cNvSpPr>
            <a:spLocks noChangeArrowheads="1"/>
          </p:cNvSpPr>
          <p:nvPr/>
        </p:nvSpPr>
        <p:spPr bwMode="auto">
          <a:xfrm>
            <a:off x="762000" y="16061"/>
            <a:ext cx="184731" cy="3488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endParaRPr lang="en-US" sz="1667"/>
          </a:p>
        </p:txBody>
      </p:sp>
      <p:sp>
        <p:nvSpPr>
          <p:cNvPr id="2" name="Right Arrow 1"/>
          <p:cNvSpPr>
            <a:spLocks noChangeArrowheads="1"/>
          </p:cNvSpPr>
          <p:nvPr/>
        </p:nvSpPr>
        <p:spPr bwMode="auto">
          <a:xfrm>
            <a:off x="2280826" y="599087"/>
            <a:ext cx="405674" cy="223519"/>
          </a:xfrm>
          <a:prstGeom prst="rightArrow">
            <a:avLst>
              <a:gd name="adj1" fmla="val 50000"/>
              <a:gd name="adj2" fmla="val 50000"/>
            </a:avLst>
          </a:prstGeom>
          <a:solidFill>
            <a:schemeClr val="accent4"/>
          </a:solidFill>
          <a:ln w="9525">
            <a:noFill/>
            <a:round/>
            <a:headEnd/>
            <a:tailEnd/>
          </a:ln>
          <a:effectLst>
            <a:outerShdw blurRad="50800" dist="38100" dir="2700000" algn="tl" rotWithShape="0">
              <a:srgbClr val="000000">
                <a:alpha val="39999"/>
              </a:srgbClr>
            </a:outerShdw>
          </a:effectLst>
        </p:spPr>
        <p:txBody>
          <a:bodyPr/>
          <a:lstStyle/>
          <a:p>
            <a:pPr>
              <a:defRPr/>
            </a:pPr>
            <a:endParaRPr lang="en-US" sz="1667">
              <a:latin typeface="Times New Roman" pitchFamily="18" charset="0"/>
              <a:ea typeface="+mn-ea"/>
            </a:endParaRPr>
          </a:p>
        </p:txBody>
      </p:sp>
      <p:pic>
        <p:nvPicPr>
          <p:cNvPr id="5" name="Picture 4"/>
          <p:cNvPicPr>
            <a:picLocks noChangeAspect="1"/>
          </p:cNvPicPr>
          <p:nvPr/>
        </p:nvPicPr>
        <p:blipFill>
          <a:blip r:embed="rId2" cstate="print"/>
          <a:stretch>
            <a:fillRect/>
          </a:stretch>
        </p:blipFill>
        <p:spPr>
          <a:xfrm>
            <a:off x="2803901" y="414873"/>
            <a:ext cx="3536198" cy="51816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p:cNvCxnSpPr/>
          <p:nvPr/>
        </p:nvCxnSpPr>
        <p:spPr bwMode="auto">
          <a:xfrm>
            <a:off x="2972709" y="755120"/>
            <a:ext cx="0" cy="1676400"/>
          </a:xfrm>
          <a:prstGeom prst="line">
            <a:avLst/>
          </a:prstGeom>
          <a:solidFill>
            <a:schemeClr val="accent1"/>
          </a:solidFill>
          <a:ln w="12700" cap="flat" cmpd="sng" algn="ctr">
            <a:solidFill>
              <a:schemeClr val="bg1">
                <a:lumMod val="65000"/>
              </a:schemeClr>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Straight Connector 46"/>
          <p:cNvCxnSpPr/>
          <p:nvPr/>
        </p:nvCxnSpPr>
        <p:spPr bwMode="auto">
          <a:xfrm>
            <a:off x="3403093" y="755120"/>
            <a:ext cx="0" cy="1676400"/>
          </a:xfrm>
          <a:prstGeom prst="line">
            <a:avLst/>
          </a:prstGeom>
          <a:solidFill>
            <a:schemeClr val="accent1"/>
          </a:solidFill>
          <a:ln w="12700" cap="flat" cmpd="sng" algn="ctr">
            <a:solidFill>
              <a:schemeClr val="bg1">
                <a:lumMod val="65000"/>
              </a:schemeClr>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Straight Connector 47"/>
          <p:cNvCxnSpPr/>
          <p:nvPr/>
        </p:nvCxnSpPr>
        <p:spPr bwMode="auto">
          <a:xfrm>
            <a:off x="4898871" y="755120"/>
            <a:ext cx="0" cy="1676400"/>
          </a:xfrm>
          <a:prstGeom prst="line">
            <a:avLst/>
          </a:prstGeom>
          <a:solidFill>
            <a:schemeClr val="accent1"/>
          </a:solidFill>
          <a:ln w="12700" cap="flat" cmpd="sng" algn="ctr">
            <a:solidFill>
              <a:schemeClr val="bg1">
                <a:lumMod val="65000"/>
              </a:schemeClr>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 name="Straight Connector 3"/>
          <p:cNvCxnSpPr/>
          <p:nvPr/>
        </p:nvCxnSpPr>
        <p:spPr bwMode="auto">
          <a:xfrm>
            <a:off x="1512209" y="755120"/>
            <a:ext cx="0" cy="1676400"/>
          </a:xfrm>
          <a:prstGeom prst="line">
            <a:avLst/>
          </a:prstGeom>
          <a:solidFill>
            <a:schemeClr val="accent1"/>
          </a:solidFill>
          <a:ln w="12700" cap="flat" cmpd="sng" algn="ctr">
            <a:solidFill>
              <a:schemeClr val="bg1">
                <a:lumMod val="65000"/>
              </a:schemeClr>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 name="Rectangle 8"/>
          <p:cNvSpPr/>
          <p:nvPr/>
        </p:nvSpPr>
        <p:spPr>
          <a:xfrm>
            <a:off x="913203" y="2128373"/>
            <a:ext cx="1752600" cy="6477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sz="1333" dirty="0"/>
              <a:t>Jesus Christ, the Son of God</a:t>
            </a:r>
          </a:p>
          <a:p>
            <a:pPr algn="ctr">
              <a:lnSpc>
                <a:spcPct val="90000"/>
              </a:lnSpc>
            </a:pPr>
            <a:r>
              <a:rPr lang="en-US" sz="1333" dirty="0"/>
              <a:t>1:1 - 4:54</a:t>
            </a:r>
          </a:p>
        </p:txBody>
      </p:sp>
      <p:sp>
        <p:nvSpPr>
          <p:cNvPr id="10" name="Rectangle 9"/>
          <p:cNvSpPr/>
          <p:nvPr/>
        </p:nvSpPr>
        <p:spPr>
          <a:xfrm>
            <a:off x="2773349" y="2128373"/>
            <a:ext cx="1752600" cy="6477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sz="1333" dirty="0"/>
              <a:t>Controversial Reactions</a:t>
            </a:r>
          </a:p>
          <a:p>
            <a:pPr algn="ctr">
              <a:lnSpc>
                <a:spcPct val="90000"/>
              </a:lnSpc>
            </a:pPr>
            <a:r>
              <a:rPr lang="en-US" sz="1333" dirty="0"/>
              <a:t>5 - 12</a:t>
            </a:r>
          </a:p>
        </p:txBody>
      </p:sp>
      <p:sp>
        <p:nvSpPr>
          <p:cNvPr id="11" name="Rectangle 10"/>
          <p:cNvSpPr/>
          <p:nvPr/>
        </p:nvSpPr>
        <p:spPr>
          <a:xfrm>
            <a:off x="4633495" y="2128373"/>
            <a:ext cx="1752600" cy="6477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sz="1333" dirty="0"/>
              <a:t>Preparing the Disciples</a:t>
            </a:r>
          </a:p>
          <a:p>
            <a:pPr algn="ctr">
              <a:lnSpc>
                <a:spcPct val="90000"/>
              </a:lnSpc>
            </a:pPr>
            <a:r>
              <a:rPr lang="en-US" sz="1333" dirty="0"/>
              <a:t>13-17</a:t>
            </a:r>
          </a:p>
        </p:txBody>
      </p:sp>
      <p:sp>
        <p:nvSpPr>
          <p:cNvPr id="12" name="Rectangle 11"/>
          <p:cNvSpPr/>
          <p:nvPr/>
        </p:nvSpPr>
        <p:spPr>
          <a:xfrm>
            <a:off x="6493642" y="2128373"/>
            <a:ext cx="1752600" cy="6477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sz="1333" dirty="0"/>
              <a:t>Trial, Crucifixion, Resurrection</a:t>
            </a:r>
          </a:p>
          <a:p>
            <a:pPr algn="ctr">
              <a:lnSpc>
                <a:spcPct val="90000"/>
              </a:lnSpc>
            </a:pPr>
            <a:r>
              <a:rPr lang="en-US" sz="1333" dirty="0"/>
              <a:t>18 - 21</a:t>
            </a:r>
          </a:p>
        </p:txBody>
      </p:sp>
      <p:sp>
        <p:nvSpPr>
          <p:cNvPr id="21" name="Rectangle 20"/>
          <p:cNvSpPr/>
          <p:nvPr/>
        </p:nvSpPr>
        <p:spPr>
          <a:xfrm>
            <a:off x="914400" y="62992"/>
            <a:ext cx="7315200" cy="3810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US" sz="2333" dirty="0"/>
              <a:t>General Construct and Timeline</a:t>
            </a:r>
          </a:p>
        </p:txBody>
      </p:sp>
      <p:sp>
        <p:nvSpPr>
          <p:cNvPr id="23" name="Rectangle 22"/>
          <p:cNvSpPr/>
          <p:nvPr/>
        </p:nvSpPr>
        <p:spPr>
          <a:xfrm>
            <a:off x="914201" y="2871611"/>
            <a:ext cx="1752600" cy="2734727"/>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lstStyle/>
          <a:p>
            <a:pPr marL="142869" indent="-142869">
              <a:spcAft>
                <a:spcPts val="250"/>
              </a:spcAft>
              <a:buFont typeface="Arial"/>
              <a:buChar char="•"/>
            </a:pPr>
            <a:r>
              <a:rPr lang="en-US" sz="1083" dirty="0">
                <a:solidFill>
                  <a:schemeClr val="tx1">
                    <a:lumMod val="75000"/>
                    <a:lumOff val="25000"/>
                  </a:schemeClr>
                </a:solidFill>
              </a:rPr>
              <a:t>The Pre-existent Word</a:t>
            </a:r>
          </a:p>
          <a:p>
            <a:pPr marL="142869" indent="-142869">
              <a:spcAft>
                <a:spcPts val="250"/>
              </a:spcAft>
              <a:buFont typeface="Arial"/>
              <a:buChar char="•"/>
            </a:pPr>
            <a:r>
              <a:rPr lang="en-US" sz="1083" dirty="0">
                <a:solidFill>
                  <a:schemeClr val="tx1">
                    <a:lumMod val="75000"/>
                    <a:lumOff val="25000"/>
                  </a:schemeClr>
                </a:solidFill>
              </a:rPr>
              <a:t>John’s Witness of the Word</a:t>
            </a:r>
          </a:p>
          <a:p>
            <a:pPr marL="142869" indent="-142869">
              <a:spcAft>
                <a:spcPts val="250"/>
              </a:spcAft>
              <a:buFont typeface="Arial"/>
              <a:buChar char="•"/>
            </a:pPr>
            <a:r>
              <a:rPr lang="en-US" sz="1083" dirty="0">
                <a:solidFill>
                  <a:schemeClr val="tx1">
                    <a:lumMod val="75000"/>
                    <a:lumOff val="25000"/>
                  </a:schemeClr>
                </a:solidFill>
              </a:rPr>
              <a:t>The Light comes into the World</a:t>
            </a:r>
          </a:p>
          <a:p>
            <a:pPr marL="142869" indent="-142869">
              <a:spcAft>
                <a:spcPts val="250"/>
              </a:spcAft>
              <a:buFont typeface="Arial"/>
              <a:buChar char="•"/>
            </a:pPr>
            <a:r>
              <a:rPr lang="en-US" sz="1083" dirty="0">
                <a:solidFill>
                  <a:schemeClr val="tx1">
                    <a:lumMod val="75000"/>
                    <a:lumOff val="25000"/>
                  </a:schemeClr>
                </a:solidFill>
              </a:rPr>
              <a:t>Word becomes Flesh</a:t>
            </a:r>
          </a:p>
          <a:p>
            <a:pPr marL="142869" indent="-142869">
              <a:spcAft>
                <a:spcPts val="250"/>
              </a:spcAft>
              <a:buFont typeface="Arial"/>
              <a:buChar char="•"/>
            </a:pPr>
            <a:r>
              <a:rPr lang="en-US" sz="1083" dirty="0">
                <a:solidFill>
                  <a:schemeClr val="tx1">
                    <a:lumMod val="75000"/>
                    <a:lumOff val="25000"/>
                  </a:schemeClr>
                </a:solidFill>
              </a:rPr>
              <a:t>John the Baptist presents Jesus</a:t>
            </a:r>
          </a:p>
          <a:p>
            <a:pPr marL="142869" indent="-142869">
              <a:spcAft>
                <a:spcPts val="250"/>
              </a:spcAft>
              <a:buFont typeface="Arial"/>
              <a:buChar char="•"/>
            </a:pPr>
            <a:r>
              <a:rPr lang="en-US" sz="1083" dirty="0">
                <a:solidFill>
                  <a:schemeClr val="tx1">
                    <a:lumMod val="75000"/>
                    <a:lumOff val="25000"/>
                  </a:schemeClr>
                </a:solidFill>
              </a:rPr>
              <a:t>Christ to the Disciples</a:t>
            </a:r>
          </a:p>
          <a:p>
            <a:pPr marL="142869" indent="-142869">
              <a:spcAft>
                <a:spcPts val="250"/>
              </a:spcAft>
              <a:buFont typeface="Arial"/>
              <a:buChar char="•"/>
            </a:pPr>
            <a:r>
              <a:rPr lang="en-US" sz="1083" dirty="0">
                <a:solidFill>
                  <a:schemeClr val="tx1">
                    <a:lumMod val="75000"/>
                    <a:lumOff val="25000"/>
                  </a:schemeClr>
                </a:solidFill>
              </a:rPr>
              <a:t>Christ in Cana</a:t>
            </a:r>
          </a:p>
          <a:p>
            <a:pPr marL="142869" indent="-142869">
              <a:spcAft>
                <a:spcPts val="250"/>
              </a:spcAft>
              <a:buFont typeface="Arial"/>
              <a:buChar char="•"/>
            </a:pPr>
            <a:r>
              <a:rPr lang="en-US" sz="1083" dirty="0">
                <a:solidFill>
                  <a:schemeClr val="tx1">
                    <a:lumMod val="75000"/>
                    <a:lumOff val="25000"/>
                  </a:schemeClr>
                </a:solidFill>
              </a:rPr>
              <a:t>Christ in Galilee</a:t>
            </a:r>
          </a:p>
          <a:p>
            <a:pPr marL="142869" indent="-142869">
              <a:spcAft>
                <a:spcPts val="250"/>
              </a:spcAft>
              <a:buFont typeface="Arial"/>
              <a:buChar char="•"/>
            </a:pPr>
            <a:r>
              <a:rPr lang="en-US" sz="1083" dirty="0">
                <a:solidFill>
                  <a:schemeClr val="tx1">
                    <a:lumMod val="75000"/>
                    <a:lumOff val="25000"/>
                  </a:schemeClr>
                </a:solidFill>
              </a:rPr>
              <a:t>of Christ in Judea</a:t>
            </a:r>
          </a:p>
          <a:p>
            <a:pPr marL="142869" indent="-142869">
              <a:spcAft>
                <a:spcPts val="250"/>
              </a:spcAft>
              <a:buFont typeface="Arial"/>
              <a:buChar char="•"/>
            </a:pPr>
            <a:r>
              <a:rPr lang="en-US" sz="1083" dirty="0">
                <a:solidFill>
                  <a:schemeClr val="tx1">
                    <a:lumMod val="75000"/>
                    <a:lumOff val="25000"/>
                  </a:schemeClr>
                </a:solidFill>
              </a:rPr>
              <a:t>Christ in Samaria</a:t>
            </a:r>
          </a:p>
          <a:p>
            <a:pPr marL="142869" indent="-142869">
              <a:spcAft>
                <a:spcPts val="250"/>
              </a:spcAft>
              <a:buFont typeface="Arial"/>
              <a:buChar char="•"/>
            </a:pPr>
            <a:r>
              <a:rPr lang="en-US" sz="1083" dirty="0">
                <a:solidFill>
                  <a:schemeClr val="tx1">
                    <a:lumMod val="75000"/>
                    <a:lumOff val="25000"/>
                  </a:schemeClr>
                </a:solidFill>
              </a:rPr>
              <a:t>Christ’s return to Galilee</a:t>
            </a:r>
          </a:p>
        </p:txBody>
      </p:sp>
      <p:sp>
        <p:nvSpPr>
          <p:cNvPr id="24" name="Rectangle 23"/>
          <p:cNvSpPr/>
          <p:nvPr/>
        </p:nvSpPr>
        <p:spPr>
          <a:xfrm>
            <a:off x="2774347" y="2871611"/>
            <a:ext cx="1752600" cy="2734727"/>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lstStyle/>
          <a:p>
            <a:pPr marL="142869" indent="-142869">
              <a:spcAft>
                <a:spcPts val="333"/>
              </a:spcAft>
              <a:buFont typeface="Arial"/>
              <a:buChar char="•"/>
            </a:pPr>
            <a:r>
              <a:rPr lang="en-US" sz="1083" dirty="0">
                <a:solidFill>
                  <a:schemeClr val="tx1">
                    <a:lumMod val="75000"/>
                    <a:lumOff val="25000"/>
                  </a:schemeClr>
                </a:solidFill>
              </a:rPr>
              <a:t>Opposition at feast in Jerusalem - Jesus heals lame man</a:t>
            </a:r>
          </a:p>
          <a:p>
            <a:pPr marL="142869" indent="-142869">
              <a:spcAft>
                <a:spcPts val="333"/>
              </a:spcAft>
              <a:buFont typeface="Arial"/>
              <a:buChar char="•"/>
            </a:pPr>
            <a:r>
              <a:rPr lang="en-US" sz="1083" dirty="0">
                <a:solidFill>
                  <a:schemeClr val="tx1">
                    <a:lumMod val="75000"/>
                    <a:lumOff val="25000"/>
                  </a:schemeClr>
                </a:solidFill>
              </a:rPr>
              <a:t>Opposition in Galilee - Feeds 5000 - Walks on Sea</a:t>
            </a:r>
          </a:p>
          <a:p>
            <a:pPr marL="142869" indent="-142869">
              <a:spcAft>
                <a:spcPts val="333"/>
              </a:spcAft>
              <a:buFont typeface="Arial"/>
              <a:buChar char="•"/>
            </a:pPr>
            <a:r>
              <a:rPr lang="en-US" sz="1083" dirty="0">
                <a:solidFill>
                  <a:schemeClr val="tx1">
                    <a:lumMod val="75000"/>
                    <a:lumOff val="25000"/>
                  </a:schemeClr>
                </a:solidFill>
              </a:rPr>
              <a:t>Opposition at Feast of Tabernacles in Jerusalem</a:t>
            </a:r>
          </a:p>
          <a:p>
            <a:pPr marL="142869" indent="-142869">
              <a:spcAft>
                <a:spcPts val="333"/>
              </a:spcAft>
              <a:buFont typeface="Arial"/>
              <a:buChar char="•"/>
            </a:pPr>
            <a:r>
              <a:rPr lang="en-US" sz="1083" dirty="0">
                <a:solidFill>
                  <a:schemeClr val="tx1">
                    <a:lumMod val="75000"/>
                    <a:lumOff val="25000"/>
                  </a:schemeClr>
                </a:solidFill>
              </a:rPr>
              <a:t>Opposition to: “I AM” - Healing Blind Man- Good Shepherd</a:t>
            </a:r>
          </a:p>
          <a:p>
            <a:pPr marL="142869" indent="-142869">
              <a:spcAft>
                <a:spcPts val="333"/>
              </a:spcAft>
              <a:buFont typeface="Arial"/>
              <a:buChar char="•"/>
            </a:pPr>
            <a:r>
              <a:rPr lang="en-US" sz="1083" dirty="0">
                <a:solidFill>
                  <a:schemeClr val="tx1">
                    <a:lumMod val="75000"/>
                    <a:lumOff val="25000"/>
                  </a:schemeClr>
                </a:solidFill>
              </a:rPr>
              <a:t>Opposition Because Jesus Raises Lazarus From Dead</a:t>
            </a:r>
          </a:p>
        </p:txBody>
      </p:sp>
      <p:sp>
        <p:nvSpPr>
          <p:cNvPr id="25" name="Rectangle 24"/>
          <p:cNvSpPr/>
          <p:nvPr/>
        </p:nvSpPr>
        <p:spPr>
          <a:xfrm>
            <a:off x="4634493" y="2871611"/>
            <a:ext cx="1752600" cy="2734727"/>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lstStyle/>
          <a:p>
            <a:pPr marL="142869" indent="-142869">
              <a:spcAft>
                <a:spcPts val="333"/>
              </a:spcAft>
              <a:buFont typeface="Arial"/>
              <a:buChar char="•"/>
            </a:pPr>
            <a:r>
              <a:rPr lang="en-US" sz="1083" dirty="0">
                <a:solidFill>
                  <a:schemeClr val="tx1">
                    <a:lumMod val="75000"/>
                    <a:lumOff val="25000"/>
                  </a:schemeClr>
                </a:solidFill>
              </a:rPr>
              <a:t>Jesus Prepares His Disciples in the Upper Room</a:t>
            </a:r>
          </a:p>
          <a:p>
            <a:pPr marL="142869" indent="-142869">
              <a:spcAft>
                <a:spcPts val="333"/>
              </a:spcAft>
              <a:buFont typeface="Arial"/>
              <a:buChar char="•"/>
            </a:pPr>
            <a:r>
              <a:rPr lang="en-US" sz="1083" dirty="0">
                <a:solidFill>
                  <a:schemeClr val="tx1">
                    <a:lumMod val="75000"/>
                    <a:lumOff val="25000"/>
                  </a:schemeClr>
                </a:solidFill>
              </a:rPr>
              <a:t>Jesus washes the disciples feet</a:t>
            </a:r>
          </a:p>
          <a:p>
            <a:pPr marL="142869" indent="-142869">
              <a:spcAft>
                <a:spcPts val="333"/>
              </a:spcAft>
              <a:buFont typeface="Arial"/>
              <a:buChar char="•"/>
            </a:pPr>
            <a:r>
              <a:rPr lang="en-US" sz="1083" dirty="0">
                <a:solidFill>
                  <a:schemeClr val="tx1">
                    <a:lumMod val="75000"/>
                    <a:lumOff val="25000"/>
                  </a:schemeClr>
                </a:solidFill>
              </a:rPr>
              <a:t>Teaches about His crucifixion</a:t>
            </a:r>
          </a:p>
          <a:p>
            <a:pPr marL="142869" indent="-142869">
              <a:spcAft>
                <a:spcPts val="333"/>
              </a:spcAft>
              <a:buFont typeface="Arial"/>
              <a:buChar char="•"/>
            </a:pPr>
            <a:r>
              <a:rPr lang="en-US" sz="1083" dirty="0">
                <a:solidFill>
                  <a:schemeClr val="tx1">
                    <a:lumMod val="75000"/>
                    <a:lumOff val="25000"/>
                  </a:schemeClr>
                </a:solidFill>
              </a:rPr>
              <a:t>Encourages the disciples abide in Him, keep His commandments, and to love one another</a:t>
            </a:r>
          </a:p>
          <a:p>
            <a:pPr marL="142869" indent="-142869">
              <a:spcAft>
                <a:spcPts val="333"/>
              </a:spcAft>
              <a:buFont typeface="Arial"/>
              <a:buChar char="•"/>
            </a:pPr>
            <a:r>
              <a:rPr lang="en-US" sz="1083" dirty="0">
                <a:solidFill>
                  <a:schemeClr val="tx1">
                    <a:lumMod val="75000"/>
                    <a:lumOff val="25000"/>
                  </a:schemeClr>
                </a:solidFill>
              </a:rPr>
              <a:t>Jesus Prays For Himself, His Disciples and All Believers</a:t>
            </a:r>
          </a:p>
        </p:txBody>
      </p:sp>
      <p:sp>
        <p:nvSpPr>
          <p:cNvPr id="26" name="Rectangle 25"/>
          <p:cNvSpPr/>
          <p:nvPr/>
        </p:nvSpPr>
        <p:spPr>
          <a:xfrm>
            <a:off x="6494639" y="2871611"/>
            <a:ext cx="1752600" cy="2734727"/>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t"/>
          <a:lstStyle/>
          <a:p>
            <a:pPr marL="142869" indent="-142869">
              <a:spcAft>
                <a:spcPts val="333"/>
              </a:spcAft>
              <a:buFont typeface="Arial"/>
              <a:buChar char="•"/>
            </a:pPr>
            <a:r>
              <a:rPr lang="en-US" sz="1083" dirty="0">
                <a:solidFill>
                  <a:schemeClr val="tx1">
                    <a:lumMod val="75000"/>
                    <a:lumOff val="25000"/>
                  </a:schemeClr>
                </a:solidFill>
              </a:rPr>
              <a:t>Jesus’ betrayal and Arrest in Garden of Gethsemane</a:t>
            </a:r>
          </a:p>
          <a:p>
            <a:pPr marL="142869" indent="-142869">
              <a:spcAft>
                <a:spcPts val="333"/>
              </a:spcAft>
              <a:buFont typeface="Arial"/>
              <a:buChar char="•"/>
            </a:pPr>
            <a:r>
              <a:rPr lang="en-US" sz="1083" dirty="0">
                <a:solidFill>
                  <a:schemeClr val="tx1">
                    <a:lumMod val="75000"/>
                    <a:lumOff val="25000"/>
                  </a:schemeClr>
                </a:solidFill>
              </a:rPr>
              <a:t>Peter denies Jesus</a:t>
            </a:r>
          </a:p>
          <a:p>
            <a:pPr marL="142869" indent="-142869">
              <a:spcAft>
                <a:spcPts val="333"/>
              </a:spcAft>
              <a:buFont typeface="Arial"/>
              <a:buChar char="•"/>
            </a:pPr>
            <a:r>
              <a:rPr lang="en-US" sz="1083" dirty="0">
                <a:solidFill>
                  <a:schemeClr val="tx1">
                    <a:lumMod val="75000"/>
                    <a:lumOff val="25000"/>
                  </a:schemeClr>
                </a:solidFill>
              </a:rPr>
              <a:t>Before Pilate</a:t>
            </a:r>
          </a:p>
          <a:p>
            <a:pPr marL="142869" indent="-142869">
              <a:spcAft>
                <a:spcPts val="333"/>
              </a:spcAft>
              <a:buFont typeface="Arial"/>
              <a:buChar char="•"/>
            </a:pPr>
            <a:r>
              <a:rPr lang="en-US" sz="1083" dirty="0">
                <a:solidFill>
                  <a:schemeClr val="tx1">
                    <a:lumMod val="75000"/>
                    <a:lumOff val="25000"/>
                  </a:schemeClr>
                </a:solidFill>
              </a:rPr>
              <a:t>The Crucifixion of Christ</a:t>
            </a:r>
          </a:p>
          <a:p>
            <a:pPr marL="142869" indent="-142869">
              <a:spcAft>
                <a:spcPts val="333"/>
              </a:spcAft>
              <a:buFont typeface="Arial"/>
              <a:buChar char="•"/>
            </a:pPr>
            <a:r>
              <a:rPr lang="en-US" sz="1083" dirty="0">
                <a:solidFill>
                  <a:schemeClr val="tx1">
                    <a:lumMod val="75000"/>
                    <a:lumOff val="25000"/>
                  </a:schemeClr>
                </a:solidFill>
              </a:rPr>
              <a:t>The Burial of Christ</a:t>
            </a:r>
          </a:p>
          <a:p>
            <a:pPr marL="142869" indent="-142869">
              <a:spcAft>
                <a:spcPts val="333"/>
              </a:spcAft>
              <a:buFont typeface="Arial"/>
              <a:buChar char="•"/>
            </a:pPr>
            <a:r>
              <a:rPr lang="en-US" sz="1083" dirty="0">
                <a:solidFill>
                  <a:schemeClr val="tx1">
                    <a:lumMod val="75000"/>
                    <a:lumOff val="25000"/>
                  </a:schemeClr>
                </a:solidFill>
              </a:rPr>
              <a:t>Tomb … the resurrection of Christ</a:t>
            </a:r>
          </a:p>
          <a:p>
            <a:pPr marL="142869" indent="-142869">
              <a:spcAft>
                <a:spcPts val="333"/>
              </a:spcAft>
              <a:buFont typeface="Arial"/>
              <a:buChar char="•"/>
            </a:pPr>
            <a:r>
              <a:rPr lang="en-US" sz="1083" dirty="0">
                <a:solidFill>
                  <a:schemeClr val="tx1">
                    <a:lumMod val="75000"/>
                    <a:lumOff val="25000"/>
                  </a:schemeClr>
                </a:solidFill>
              </a:rPr>
              <a:t>The Appearance of Christ to His Disciples (Mary, the 10, the 10 + Thomas) </a:t>
            </a:r>
          </a:p>
        </p:txBody>
      </p:sp>
      <p:sp>
        <p:nvSpPr>
          <p:cNvPr id="16" name="Rectangle 15"/>
          <p:cNvSpPr/>
          <p:nvPr/>
        </p:nvSpPr>
        <p:spPr>
          <a:xfrm>
            <a:off x="914400" y="558216"/>
            <a:ext cx="7315200" cy="18806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US" sz="2333" dirty="0"/>
          </a:p>
        </p:txBody>
      </p:sp>
      <p:sp>
        <p:nvSpPr>
          <p:cNvPr id="33" name="TextBox 32"/>
          <p:cNvSpPr txBox="1"/>
          <p:nvPr/>
        </p:nvSpPr>
        <p:spPr>
          <a:xfrm>
            <a:off x="3725088" y="1469668"/>
            <a:ext cx="297838" cy="359201"/>
          </a:xfrm>
          <a:prstGeom prst="rect">
            <a:avLst/>
          </a:prstGeom>
          <a:solidFill>
            <a:schemeClr val="bg1"/>
          </a:solidFill>
        </p:spPr>
        <p:txBody>
          <a:bodyPr wrap="none" lIns="22860" tIns="0" rIns="22860" bIns="0" rtlCol="0">
            <a:spAutoFit/>
          </a:bodyPr>
          <a:lstStyle/>
          <a:p>
            <a:pPr algn="ctr"/>
            <a:r>
              <a:rPr lang="en-US" sz="1167" dirty="0">
                <a:solidFill>
                  <a:schemeClr val="tx1">
                    <a:lumMod val="75000"/>
                    <a:lumOff val="25000"/>
                  </a:schemeClr>
                </a:solidFill>
                <a:latin typeface="+mj-lt"/>
              </a:rPr>
              <a:t>FT</a:t>
            </a:r>
          </a:p>
          <a:p>
            <a:pPr algn="ctr"/>
            <a:r>
              <a:rPr lang="en-US" sz="1167" b="0" dirty="0">
                <a:solidFill>
                  <a:schemeClr val="tx1">
                    <a:lumMod val="75000"/>
                    <a:lumOff val="25000"/>
                  </a:schemeClr>
                </a:solidFill>
                <a:latin typeface="+mj-lt"/>
              </a:rPr>
              <a:t>OCT</a:t>
            </a:r>
          </a:p>
        </p:txBody>
      </p:sp>
      <p:sp>
        <p:nvSpPr>
          <p:cNvPr id="36" name="TextBox 35"/>
          <p:cNvSpPr txBox="1"/>
          <p:nvPr/>
        </p:nvSpPr>
        <p:spPr>
          <a:xfrm>
            <a:off x="4216408" y="1469668"/>
            <a:ext cx="291426" cy="359201"/>
          </a:xfrm>
          <a:prstGeom prst="rect">
            <a:avLst/>
          </a:prstGeom>
          <a:solidFill>
            <a:schemeClr val="bg1"/>
          </a:solidFill>
        </p:spPr>
        <p:txBody>
          <a:bodyPr wrap="none" lIns="22860" tIns="0" rIns="22860" bIns="0" rtlCol="0">
            <a:spAutoFit/>
          </a:bodyPr>
          <a:lstStyle/>
          <a:p>
            <a:pPr algn="ctr"/>
            <a:r>
              <a:rPr lang="en-US" sz="1167" dirty="0">
                <a:solidFill>
                  <a:schemeClr val="tx1">
                    <a:lumMod val="75000"/>
                    <a:lumOff val="25000"/>
                  </a:schemeClr>
                </a:solidFill>
                <a:latin typeface="+mj-lt"/>
              </a:rPr>
              <a:t>FD</a:t>
            </a:r>
          </a:p>
          <a:p>
            <a:pPr algn="ctr"/>
            <a:r>
              <a:rPr lang="en-US" sz="1167" b="0" dirty="0">
                <a:solidFill>
                  <a:schemeClr val="tx1">
                    <a:lumMod val="75000"/>
                    <a:lumOff val="25000"/>
                  </a:schemeClr>
                </a:solidFill>
                <a:latin typeface="+mj-lt"/>
              </a:rPr>
              <a:t>DEC</a:t>
            </a:r>
          </a:p>
        </p:txBody>
      </p:sp>
      <p:sp>
        <p:nvSpPr>
          <p:cNvPr id="38" name="TextBox 37"/>
          <p:cNvSpPr txBox="1"/>
          <p:nvPr/>
        </p:nvSpPr>
        <p:spPr>
          <a:xfrm>
            <a:off x="1366496" y="1469668"/>
            <a:ext cx="291426" cy="359201"/>
          </a:xfrm>
          <a:prstGeom prst="rect">
            <a:avLst/>
          </a:prstGeom>
          <a:solidFill>
            <a:schemeClr val="bg1"/>
          </a:solidFill>
        </p:spPr>
        <p:txBody>
          <a:bodyPr wrap="none" lIns="22860" tIns="0" rIns="22860" bIns="0" rtlCol="0">
            <a:spAutoFit/>
          </a:bodyPr>
          <a:lstStyle/>
          <a:p>
            <a:pPr algn="ctr"/>
            <a:r>
              <a:rPr lang="en-US" sz="1167" dirty="0">
                <a:solidFill>
                  <a:schemeClr val="tx1">
                    <a:lumMod val="75000"/>
                    <a:lumOff val="25000"/>
                  </a:schemeClr>
                </a:solidFill>
                <a:latin typeface="+mj-lt"/>
              </a:rPr>
              <a:t>1P</a:t>
            </a:r>
          </a:p>
          <a:p>
            <a:pPr algn="ctr"/>
            <a:r>
              <a:rPr lang="en-US" sz="1167" b="0" dirty="0">
                <a:solidFill>
                  <a:schemeClr val="tx1">
                    <a:lumMod val="75000"/>
                    <a:lumOff val="25000"/>
                  </a:schemeClr>
                </a:solidFill>
                <a:latin typeface="+mj-lt"/>
              </a:rPr>
              <a:t>APR</a:t>
            </a:r>
          </a:p>
        </p:txBody>
      </p:sp>
      <p:sp>
        <p:nvSpPr>
          <p:cNvPr id="39" name="TextBox 38"/>
          <p:cNvSpPr txBox="1"/>
          <p:nvPr/>
        </p:nvSpPr>
        <p:spPr>
          <a:xfrm>
            <a:off x="2818136" y="1469668"/>
            <a:ext cx="291426" cy="359201"/>
          </a:xfrm>
          <a:prstGeom prst="rect">
            <a:avLst/>
          </a:prstGeom>
          <a:solidFill>
            <a:schemeClr val="bg1"/>
          </a:solidFill>
        </p:spPr>
        <p:txBody>
          <a:bodyPr wrap="none" lIns="22860" tIns="0" rIns="22860" bIns="0" rtlCol="0">
            <a:spAutoFit/>
          </a:bodyPr>
          <a:lstStyle/>
          <a:p>
            <a:pPr algn="ctr"/>
            <a:r>
              <a:rPr lang="en-US" sz="1167" dirty="0">
                <a:solidFill>
                  <a:schemeClr val="tx1">
                    <a:lumMod val="75000"/>
                    <a:lumOff val="25000"/>
                  </a:schemeClr>
                </a:solidFill>
                <a:latin typeface="+mj-lt"/>
              </a:rPr>
              <a:t>2P</a:t>
            </a:r>
          </a:p>
          <a:p>
            <a:pPr algn="ctr"/>
            <a:r>
              <a:rPr lang="en-US" sz="1167" b="0" dirty="0">
                <a:solidFill>
                  <a:schemeClr val="tx1">
                    <a:lumMod val="75000"/>
                    <a:lumOff val="25000"/>
                  </a:schemeClr>
                </a:solidFill>
                <a:latin typeface="+mj-lt"/>
              </a:rPr>
              <a:t>APR</a:t>
            </a:r>
          </a:p>
        </p:txBody>
      </p:sp>
      <p:sp>
        <p:nvSpPr>
          <p:cNvPr id="40" name="TextBox 39"/>
          <p:cNvSpPr txBox="1"/>
          <p:nvPr/>
        </p:nvSpPr>
        <p:spPr>
          <a:xfrm>
            <a:off x="3259905" y="1469668"/>
            <a:ext cx="291426" cy="359201"/>
          </a:xfrm>
          <a:prstGeom prst="rect">
            <a:avLst/>
          </a:prstGeom>
          <a:solidFill>
            <a:schemeClr val="bg1"/>
          </a:solidFill>
        </p:spPr>
        <p:txBody>
          <a:bodyPr wrap="none" lIns="22860" tIns="0" rIns="22860" bIns="0" rtlCol="0">
            <a:spAutoFit/>
          </a:bodyPr>
          <a:lstStyle/>
          <a:p>
            <a:pPr algn="ctr"/>
            <a:r>
              <a:rPr lang="en-US" sz="1167" dirty="0">
                <a:solidFill>
                  <a:schemeClr val="tx1">
                    <a:lumMod val="75000"/>
                    <a:lumOff val="25000"/>
                  </a:schemeClr>
                </a:solidFill>
                <a:latin typeface="+mj-lt"/>
              </a:rPr>
              <a:t>3P</a:t>
            </a:r>
          </a:p>
          <a:p>
            <a:pPr algn="ctr"/>
            <a:r>
              <a:rPr lang="en-US" sz="1167" b="0" dirty="0">
                <a:solidFill>
                  <a:schemeClr val="tx1">
                    <a:lumMod val="75000"/>
                    <a:lumOff val="25000"/>
                  </a:schemeClr>
                </a:solidFill>
                <a:latin typeface="+mj-lt"/>
              </a:rPr>
              <a:t>APR</a:t>
            </a:r>
          </a:p>
        </p:txBody>
      </p:sp>
      <p:sp>
        <p:nvSpPr>
          <p:cNvPr id="41" name="TextBox 40"/>
          <p:cNvSpPr txBox="1"/>
          <p:nvPr/>
        </p:nvSpPr>
        <p:spPr>
          <a:xfrm>
            <a:off x="4747209" y="1469668"/>
            <a:ext cx="291426" cy="359201"/>
          </a:xfrm>
          <a:prstGeom prst="rect">
            <a:avLst/>
          </a:prstGeom>
          <a:solidFill>
            <a:schemeClr val="bg1"/>
          </a:solidFill>
        </p:spPr>
        <p:txBody>
          <a:bodyPr wrap="none" lIns="22860" tIns="0" rIns="22860" bIns="0" rtlCol="0">
            <a:spAutoFit/>
          </a:bodyPr>
          <a:lstStyle/>
          <a:p>
            <a:pPr algn="ctr"/>
            <a:r>
              <a:rPr lang="en-US" sz="1167" dirty="0">
                <a:solidFill>
                  <a:schemeClr val="tx1">
                    <a:lumMod val="75000"/>
                    <a:lumOff val="25000"/>
                  </a:schemeClr>
                </a:solidFill>
                <a:latin typeface="+mj-lt"/>
              </a:rPr>
              <a:t>4P</a:t>
            </a:r>
          </a:p>
          <a:p>
            <a:pPr algn="ctr"/>
            <a:r>
              <a:rPr lang="en-US" sz="1167" b="0" dirty="0">
                <a:solidFill>
                  <a:schemeClr val="tx1">
                    <a:lumMod val="75000"/>
                    <a:lumOff val="25000"/>
                  </a:schemeClr>
                </a:solidFill>
                <a:latin typeface="+mj-lt"/>
              </a:rPr>
              <a:t>APR</a:t>
            </a:r>
          </a:p>
        </p:txBody>
      </p:sp>
      <p:sp>
        <p:nvSpPr>
          <p:cNvPr id="42" name="Rectangle 41"/>
          <p:cNvSpPr/>
          <p:nvPr/>
        </p:nvSpPr>
        <p:spPr>
          <a:xfrm>
            <a:off x="1407786" y="549380"/>
            <a:ext cx="190500" cy="2057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US" sz="1000" dirty="0">
                <a:solidFill>
                  <a:schemeClr val="accent4"/>
                </a:solidFill>
              </a:rPr>
              <a:t>0</a:t>
            </a:r>
          </a:p>
        </p:txBody>
      </p:sp>
      <p:sp>
        <p:nvSpPr>
          <p:cNvPr id="43" name="Rectangle 42"/>
          <p:cNvSpPr/>
          <p:nvPr/>
        </p:nvSpPr>
        <p:spPr>
          <a:xfrm>
            <a:off x="2866482" y="549380"/>
            <a:ext cx="190500" cy="2057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US" sz="1000" dirty="0">
                <a:solidFill>
                  <a:schemeClr val="accent4"/>
                </a:solidFill>
              </a:rPr>
              <a:t>1</a:t>
            </a:r>
          </a:p>
        </p:txBody>
      </p:sp>
      <p:sp>
        <p:nvSpPr>
          <p:cNvPr id="44" name="Rectangle 43"/>
          <p:cNvSpPr/>
          <p:nvPr/>
        </p:nvSpPr>
        <p:spPr>
          <a:xfrm>
            <a:off x="3301195" y="549380"/>
            <a:ext cx="190500" cy="2057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US" sz="1000" dirty="0">
                <a:solidFill>
                  <a:schemeClr val="accent4"/>
                </a:solidFill>
              </a:rPr>
              <a:t>2</a:t>
            </a:r>
          </a:p>
        </p:txBody>
      </p:sp>
      <p:sp>
        <p:nvSpPr>
          <p:cNvPr id="45" name="Rectangle 44"/>
          <p:cNvSpPr/>
          <p:nvPr/>
        </p:nvSpPr>
        <p:spPr>
          <a:xfrm>
            <a:off x="4795554" y="549380"/>
            <a:ext cx="190500" cy="2057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US" sz="1000" dirty="0">
                <a:solidFill>
                  <a:schemeClr val="accent4"/>
                </a:solidFill>
              </a:rPr>
              <a:t>3</a:t>
            </a:r>
          </a:p>
        </p:txBody>
      </p:sp>
      <p:sp>
        <p:nvSpPr>
          <p:cNvPr id="22" name="Rectangle 21"/>
          <p:cNvSpPr/>
          <p:nvPr/>
        </p:nvSpPr>
        <p:spPr>
          <a:xfrm>
            <a:off x="1349933" y="1281599"/>
            <a:ext cx="327660" cy="188069"/>
          </a:xfrm>
          <a:prstGeom prst="rect">
            <a:avLst/>
          </a:prstGeom>
          <a:effectLst/>
        </p:spPr>
        <p:style>
          <a:lnRef idx="1">
            <a:schemeClr val="accent1"/>
          </a:lnRef>
          <a:fillRef idx="3">
            <a:schemeClr val="accent1"/>
          </a:fillRef>
          <a:effectRef idx="2">
            <a:schemeClr val="accent1"/>
          </a:effectRef>
          <a:fontRef idx="minor">
            <a:schemeClr val="lt1"/>
          </a:fontRef>
        </p:style>
        <p:txBody>
          <a:bodyPr lIns="7620" tIns="0" rIns="7620" bIns="0" rtlCol="0" anchor="ctr"/>
          <a:lstStyle/>
          <a:p>
            <a:pPr algn="ctr">
              <a:lnSpc>
                <a:spcPct val="80000"/>
              </a:lnSpc>
            </a:pPr>
            <a:r>
              <a:rPr lang="en-US" sz="1000" dirty="0"/>
              <a:t>2:13</a:t>
            </a:r>
          </a:p>
        </p:txBody>
      </p:sp>
      <p:sp>
        <p:nvSpPr>
          <p:cNvPr id="27" name="Rectangle 26"/>
          <p:cNvSpPr/>
          <p:nvPr/>
        </p:nvSpPr>
        <p:spPr>
          <a:xfrm>
            <a:off x="2801573" y="1281599"/>
            <a:ext cx="327660" cy="188069"/>
          </a:xfrm>
          <a:prstGeom prst="rect">
            <a:avLst/>
          </a:prstGeom>
          <a:effectLst/>
        </p:spPr>
        <p:style>
          <a:lnRef idx="1">
            <a:schemeClr val="accent1"/>
          </a:lnRef>
          <a:fillRef idx="3">
            <a:schemeClr val="accent1"/>
          </a:fillRef>
          <a:effectRef idx="2">
            <a:schemeClr val="accent1"/>
          </a:effectRef>
          <a:fontRef idx="minor">
            <a:schemeClr val="lt1"/>
          </a:fontRef>
        </p:style>
        <p:txBody>
          <a:bodyPr lIns="7620" tIns="0" rIns="7620" bIns="0" rtlCol="0" anchor="ctr"/>
          <a:lstStyle/>
          <a:p>
            <a:pPr algn="ctr">
              <a:lnSpc>
                <a:spcPct val="80000"/>
              </a:lnSpc>
            </a:pPr>
            <a:r>
              <a:rPr lang="en-US" sz="1000" dirty="0"/>
              <a:t>5:1?</a:t>
            </a:r>
          </a:p>
        </p:txBody>
      </p:sp>
      <p:sp>
        <p:nvSpPr>
          <p:cNvPr id="28" name="Rectangle 27"/>
          <p:cNvSpPr/>
          <p:nvPr/>
        </p:nvSpPr>
        <p:spPr>
          <a:xfrm>
            <a:off x="3243342" y="1281599"/>
            <a:ext cx="327660" cy="188069"/>
          </a:xfrm>
          <a:prstGeom prst="rect">
            <a:avLst/>
          </a:prstGeom>
          <a:effectLst/>
        </p:spPr>
        <p:style>
          <a:lnRef idx="1">
            <a:schemeClr val="accent1"/>
          </a:lnRef>
          <a:fillRef idx="3">
            <a:schemeClr val="accent1"/>
          </a:fillRef>
          <a:effectRef idx="2">
            <a:schemeClr val="accent1"/>
          </a:effectRef>
          <a:fontRef idx="minor">
            <a:schemeClr val="lt1"/>
          </a:fontRef>
        </p:style>
        <p:txBody>
          <a:bodyPr lIns="7620" tIns="0" rIns="7620" bIns="0" rtlCol="0" anchor="ctr"/>
          <a:lstStyle/>
          <a:p>
            <a:pPr algn="ctr">
              <a:lnSpc>
                <a:spcPct val="80000"/>
              </a:lnSpc>
            </a:pPr>
            <a:r>
              <a:rPr lang="en-US" sz="1000" dirty="0"/>
              <a:t>6:4</a:t>
            </a:r>
          </a:p>
        </p:txBody>
      </p:sp>
      <p:sp>
        <p:nvSpPr>
          <p:cNvPr id="29" name="Rectangle 28"/>
          <p:cNvSpPr/>
          <p:nvPr/>
        </p:nvSpPr>
        <p:spPr>
          <a:xfrm>
            <a:off x="3711730" y="1281599"/>
            <a:ext cx="327660" cy="188069"/>
          </a:xfrm>
          <a:prstGeom prst="rect">
            <a:avLst/>
          </a:prstGeom>
          <a:effectLst/>
        </p:spPr>
        <p:style>
          <a:lnRef idx="1">
            <a:schemeClr val="accent1"/>
          </a:lnRef>
          <a:fillRef idx="3">
            <a:schemeClr val="accent1"/>
          </a:fillRef>
          <a:effectRef idx="2">
            <a:schemeClr val="accent1"/>
          </a:effectRef>
          <a:fontRef idx="minor">
            <a:schemeClr val="lt1"/>
          </a:fontRef>
        </p:style>
        <p:txBody>
          <a:bodyPr lIns="7620" tIns="0" rIns="7620" bIns="0" rtlCol="0" anchor="ctr"/>
          <a:lstStyle/>
          <a:p>
            <a:pPr algn="ctr">
              <a:lnSpc>
                <a:spcPct val="80000"/>
              </a:lnSpc>
            </a:pPr>
            <a:r>
              <a:rPr lang="en-US" sz="1000" dirty="0"/>
              <a:t>7:2</a:t>
            </a:r>
          </a:p>
        </p:txBody>
      </p:sp>
      <p:sp>
        <p:nvSpPr>
          <p:cNvPr id="30" name="Rectangle 29"/>
          <p:cNvSpPr/>
          <p:nvPr/>
        </p:nvSpPr>
        <p:spPr>
          <a:xfrm>
            <a:off x="4198289" y="1281599"/>
            <a:ext cx="327660" cy="188069"/>
          </a:xfrm>
          <a:prstGeom prst="rect">
            <a:avLst/>
          </a:prstGeom>
          <a:effectLst/>
        </p:spPr>
        <p:style>
          <a:lnRef idx="1">
            <a:schemeClr val="accent1"/>
          </a:lnRef>
          <a:fillRef idx="3">
            <a:schemeClr val="accent1"/>
          </a:fillRef>
          <a:effectRef idx="2">
            <a:schemeClr val="accent1"/>
          </a:effectRef>
          <a:fontRef idx="minor">
            <a:schemeClr val="lt1"/>
          </a:fontRef>
        </p:style>
        <p:txBody>
          <a:bodyPr lIns="7620" tIns="0" rIns="7620" bIns="0" rtlCol="0" anchor="ctr"/>
          <a:lstStyle/>
          <a:p>
            <a:pPr algn="ctr">
              <a:lnSpc>
                <a:spcPct val="80000"/>
              </a:lnSpc>
            </a:pPr>
            <a:r>
              <a:rPr lang="en-US" sz="1000" dirty="0"/>
              <a:t>10:22</a:t>
            </a:r>
          </a:p>
        </p:txBody>
      </p:sp>
      <p:sp>
        <p:nvSpPr>
          <p:cNvPr id="31" name="Rectangle 30"/>
          <p:cNvSpPr/>
          <p:nvPr/>
        </p:nvSpPr>
        <p:spPr>
          <a:xfrm>
            <a:off x="4730645" y="1276105"/>
            <a:ext cx="327660" cy="193563"/>
          </a:xfrm>
          <a:prstGeom prst="rect">
            <a:avLst/>
          </a:prstGeom>
          <a:effectLst/>
        </p:spPr>
        <p:style>
          <a:lnRef idx="1">
            <a:schemeClr val="accent1"/>
          </a:lnRef>
          <a:fillRef idx="3">
            <a:schemeClr val="accent1"/>
          </a:fillRef>
          <a:effectRef idx="2">
            <a:schemeClr val="accent1"/>
          </a:effectRef>
          <a:fontRef idx="minor">
            <a:schemeClr val="lt1"/>
          </a:fontRef>
        </p:style>
        <p:txBody>
          <a:bodyPr lIns="7620" tIns="0" rIns="7620" bIns="0" rtlCol="0" anchor="ctr"/>
          <a:lstStyle/>
          <a:p>
            <a:pPr algn="ctr">
              <a:lnSpc>
                <a:spcPct val="80000"/>
              </a:lnSpc>
            </a:pPr>
            <a:r>
              <a:rPr lang="en-US" sz="1000" dirty="0"/>
              <a:t>13:1</a:t>
            </a:r>
          </a:p>
        </p:txBody>
      </p:sp>
      <p:cxnSp>
        <p:nvCxnSpPr>
          <p:cNvPr id="51" name="Straight Connector 50"/>
          <p:cNvCxnSpPr/>
          <p:nvPr/>
        </p:nvCxnSpPr>
        <p:spPr bwMode="auto">
          <a:xfrm>
            <a:off x="1569132" y="1032172"/>
            <a:ext cx="6591300" cy="1"/>
          </a:xfrm>
          <a:prstGeom prst="line">
            <a:avLst/>
          </a:prstGeom>
          <a:solidFill>
            <a:schemeClr val="accent1"/>
          </a:solidFill>
          <a:ln w="12700" cap="flat" cmpd="sng" algn="ctr">
            <a:solidFill>
              <a:schemeClr val="bg1">
                <a:lumMod val="65000"/>
              </a:schemeClr>
            </a:solidFill>
            <a:prstDash val="sysDash"/>
            <a:round/>
            <a:headEnd type="diamond" w="med" len="med"/>
            <a:tailEnd type="diamond"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9" name="TextBox 48"/>
          <p:cNvSpPr txBox="1"/>
          <p:nvPr/>
        </p:nvSpPr>
        <p:spPr>
          <a:xfrm>
            <a:off x="3720666" y="907314"/>
            <a:ext cx="1702668" cy="249785"/>
          </a:xfrm>
          <a:prstGeom prst="roundRect">
            <a:avLst/>
          </a:prstGeom>
          <a:solidFill>
            <a:schemeClr val="bg1"/>
          </a:solidFill>
          <a:ln w="12700">
            <a:solidFill>
              <a:schemeClr val="bg1">
                <a:lumMod val="65000"/>
              </a:schemeClr>
            </a:solidFill>
          </a:ln>
        </p:spPr>
        <p:txBody>
          <a:bodyPr wrap="none" lIns="76200" tIns="22860" rIns="76200" bIns="22860" rtlCol="0">
            <a:spAutoFit/>
          </a:bodyPr>
          <a:lstStyle/>
          <a:p>
            <a:pPr algn="ctr"/>
            <a:r>
              <a:rPr lang="en-US" sz="1167" dirty="0">
                <a:solidFill>
                  <a:schemeClr val="tx1">
                    <a:lumMod val="75000"/>
                    <a:lumOff val="25000"/>
                  </a:schemeClr>
                </a:solidFill>
                <a:latin typeface="+mj-lt"/>
              </a:rPr>
              <a:t>Approximately 3 ½ years</a:t>
            </a:r>
            <a:endParaRPr lang="en-US" sz="1167" b="0" dirty="0">
              <a:solidFill>
                <a:schemeClr val="tx1">
                  <a:lumMod val="75000"/>
                  <a:lumOff val="25000"/>
                </a:schemeClr>
              </a:solidFill>
              <a:latin typeface="+mj-lt"/>
            </a:endParaRPr>
          </a:p>
        </p:txBody>
      </p:sp>
      <p:cxnSp>
        <p:nvCxnSpPr>
          <p:cNvPr id="53" name="Straight Connector 52"/>
          <p:cNvCxnSpPr/>
          <p:nvPr/>
        </p:nvCxnSpPr>
        <p:spPr bwMode="auto">
          <a:xfrm>
            <a:off x="5112432" y="1370836"/>
            <a:ext cx="3048000" cy="1"/>
          </a:xfrm>
          <a:prstGeom prst="line">
            <a:avLst/>
          </a:prstGeom>
          <a:solidFill>
            <a:schemeClr val="accent1"/>
          </a:solidFill>
          <a:ln w="12700" cap="flat" cmpd="sng" algn="ctr">
            <a:solidFill>
              <a:schemeClr val="bg1">
                <a:lumMod val="65000"/>
              </a:schemeClr>
            </a:solidFill>
            <a:prstDash val="sysDash"/>
            <a:round/>
            <a:headEnd type="diamond" w="med" len="med"/>
            <a:tailEnd type="diamond"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0" name="TextBox 49"/>
          <p:cNvSpPr txBox="1"/>
          <p:nvPr/>
        </p:nvSpPr>
        <p:spPr>
          <a:xfrm>
            <a:off x="5994376" y="1245979"/>
            <a:ext cx="1158513" cy="249785"/>
          </a:xfrm>
          <a:prstGeom prst="roundRect">
            <a:avLst/>
          </a:prstGeom>
          <a:solidFill>
            <a:schemeClr val="bg1"/>
          </a:solidFill>
          <a:ln w="12700">
            <a:solidFill>
              <a:schemeClr val="bg1">
                <a:lumMod val="65000"/>
              </a:schemeClr>
            </a:solidFill>
          </a:ln>
        </p:spPr>
        <p:txBody>
          <a:bodyPr wrap="none" lIns="76200" tIns="22860" rIns="76200" bIns="22860" rtlCol="0">
            <a:spAutoFit/>
          </a:bodyPr>
          <a:lstStyle/>
          <a:p>
            <a:pPr algn="ctr"/>
            <a:r>
              <a:rPr lang="en-US" sz="1167" dirty="0">
                <a:solidFill>
                  <a:schemeClr val="tx1">
                    <a:lumMod val="75000"/>
                    <a:lumOff val="25000"/>
                  </a:schemeClr>
                </a:solidFill>
                <a:latin typeface="+mj-lt"/>
              </a:rPr>
              <a:t>Only a few days</a:t>
            </a:r>
            <a:endParaRPr lang="en-US" sz="1167" b="0" dirty="0">
              <a:solidFill>
                <a:schemeClr val="tx1">
                  <a:lumMod val="75000"/>
                  <a:lumOff val="25000"/>
                </a:schemeClr>
              </a:solidFill>
              <a:latin typeface="+mj-lt"/>
            </a:endParaRPr>
          </a:p>
        </p:txBody>
      </p:sp>
    </p:spTree>
    <p:extLst>
      <p:ext uri="{BB962C8B-B14F-4D97-AF65-F5344CB8AC3E}">
        <p14:creationId xmlns:p14="http://schemas.microsoft.com/office/powerpoint/2010/main" xmlns="" val="331862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500"/>
                                        <p:tgtEl>
                                          <p:spTgt spid="4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500"/>
                                        <p:tgtEl>
                                          <p:spTgt spid="3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500"/>
                                        <p:tgtEl>
                                          <p:spTgt spid="3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500"/>
                                        <p:tgtEl>
                                          <p:spTgt spid="3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Effect transition="in" filter="fade">
                                      <p:cBhvr>
                                        <p:cTn id="74" dur="500"/>
                                        <p:tgtEl>
                                          <p:spTgt spid="4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fade">
                                      <p:cBhvr>
                                        <p:cTn id="82" dur="500"/>
                                        <p:tgtEl>
                                          <p:spTgt spid="4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fade">
                                      <p:cBhvr>
                                        <p:cTn id="85" dur="500"/>
                                        <p:tgtEl>
                                          <p:spTgt spid="4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fade">
                                      <p:cBhvr>
                                        <p:cTn id="88" dur="500"/>
                                        <p:tgtEl>
                                          <p:spTgt spid="4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500"/>
                                        <p:tgtEl>
                                          <p:spTgt spid="45"/>
                                        </p:tgtEl>
                                      </p:cBhvr>
                                    </p:animEffect>
                                  </p:childTnLst>
                                </p:cTn>
                              </p:par>
                              <p:par>
                                <p:cTn id="92" presetID="10" presetClass="entr" presetSubtype="0" fill="hold" nodeType="withEffect">
                                  <p:stCondLst>
                                    <p:cond delay="0"/>
                                  </p:stCondLst>
                                  <p:childTnLst>
                                    <p:set>
                                      <p:cBhvr>
                                        <p:cTn id="93" dur="1" fill="hold">
                                          <p:stCondLst>
                                            <p:cond delay="0"/>
                                          </p:stCondLst>
                                        </p:cTn>
                                        <p:tgtEl>
                                          <p:spTgt spid="4"/>
                                        </p:tgtEl>
                                        <p:attrNameLst>
                                          <p:attrName>style.visibility</p:attrName>
                                        </p:attrNameLst>
                                      </p:cBhvr>
                                      <p:to>
                                        <p:strVal val="visible"/>
                                      </p:to>
                                    </p:set>
                                    <p:animEffect transition="in" filter="fade">
                                      <p:cBhvr>
                                        <p:cTn id="94" dur="500"/>
                                        <p:tgtEl>
                                          <p:spTgt spid="4"/>
                                        </p:tgtEl>
                                      </p:cBhvr>
                                    </p:animEffect>
                                  </p:childTnLst>
                                </p:cTn>
                              </p:par>
                              <p:par>
                                <p:cTn id="95" presetID="10" presetClass="entr" presetSubtype="0" fill="hold"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fade">
                                      <p:cBhvr>
                                        <p:cTn id="97" dur="500"/>
                                        <p:tgtEl>
                                          <p:spTgt spid="46"/>
                                        </p:tgtEl>
                                      </p:cBhvr>
                                    </p:animEffect>
                                  </p:childTnLst>
                                </p:cTn>
                              </p:par>
                              <p:par>
                                <p:cTn id="98" presetID="10" presetClass="entr" presetSubtype="0" fill="hold" nodeType="withEffect">
                                  <p:stCondLst>
                                    <p:cond delay="0"/>
                                  </p:stCondLst>
                                  <p:childTnLst>
                                    <p:set>
                                      <p:cBhvr>
                                        <p:cTn id="99" dur="1" fill="hold">
                                          <p:stCondLst>
                                            <p:cond delay="0"/>
                                          </p:stCondLst>
                                        </p:cTn>
                                        <p:tgtEl>
                                          <p:spTgt spid="47"/>
                                        </p:tgtEl>
                                        <p:attrNameLst>
                                          <p:attrName>style.visibility</p:attrName>
                                        </p:attrNameLst>
                                      </p:cBhvr>
                                      <p:to>
                                        <p:strVal val="visible"/>
                                      </p:to>
                                    </p:set>
                                    <p:animEffect transition="in" filter="fade">
                                      <p:cBhvr>
                                        <p:cTn id="100" dur="500"/>
                                        <p:tgtEl>
                                          <p:spTgt spid="47"/>
                                        </p:tgtEl>
                                      </p:cBhvr>
                                    </p:animEffect>
                                  </p:childTnLst>
                                </p:cTn>
                              </p:par>
                              <p:par>
                                <p:cTn id="101" presetID="10" presetClass="entr" presetSubtype="0" fill="hold" nodeType="with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fade">
                                      <p:cBhvr>
                                        <p:cTn id="103" dur="500"/>
                                        <p:tgtEl>
                                          <p:spTgt spid="48"/>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51"/>
                                        </p:tgtEl>
                                        <p:attrNameLst>
                                          <p:attrName>style.visibility</p:attrName>
                                        </p:attrNameLst>
                                      </p:cBhvr>
                                      <p:to>
                                        <p:strVal val="visible"/>
                                      </p:to>
                                    </p:set>
                                    <p:animEffect transition="in" filter="fade">
                                      <p:cBhvr>
                                        <p:cTn id="108" dur="500"/>
                                        <p:tgtEl>
                                          <p:spTgt spid="51"/>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fade">
                                      <p:cBhvr>
                                        <p:cTn id="111" dur="500"/>
                                        <p:tgtEl>
                                          <p:spTgt spid="49"/>
                                        </p:tgtEl>
                                      </p:cBhvr>
                                    </p:animEffect>
                                  </p:childTnLst>
                                </p:cTn>
                              </p:par>
                              <p:par>
                                <p:cTn id="112" presetID="10" presetClass="entr" presetSubtype="0" fill="hold" nodeType="withEffect">
                                  <p:stCondLst>
                                    <p:cond delay="0"/>
                                  </p:stCondLst>
                                  <p:childTnLst>
                                    <p:set>
                                      <p:cBhvr>
                                        <p:cTn id="113" dur="1" fill="hold">
                                          <p:stCondLst>
                                            <p:cond delay="0"/>
                                          </p:stCondLst>
                                        </p:cTn>
                                        <p:tgtEl>
                                          <p:spTgt spid="53"/>
                                        </p:tgtEl>
                                        <p:attrNameLst>
                                          <p:attrName>style.visibility</p:attrName>
                                        </p:attrNameLst>
                                      </p:cBhvr>
                                      <p:to>
                                        <p:strVal val="visible"/>
                                      </p:to>
                                    </p:set>
                                    <p:animEffect transition="in" filter="fade">
                                      <p:cBhvr>
                                        <p:cTn id="114" dur="500"/>
                                        <p:tgtEl>
                                          <p:spTgt spid="53"/>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50"/>
                                        </p:tgtEl>
                                        <p:attrNameLst>
                                          <p:attrName>style.visibility</p:attrName>
                                        </p:attrNameLst>
                                      </p:cBhvr>
                                      <p:to>
                                        <p:strVal val="visible"/>
                                      </p:to>
                                    </p:set>
                                    <p:animEffect transition="in" filter="fade">
                                      <p:cBhvr>
                                        <p:cTn id="11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23" grpId="0" animBg="1"/>
      <p:bldP spid="24" grpId="0" animBg="1"/>
      <p:bldP spid="25" grpId="0" animBg="1"/>
      <p:bldP spid="26" grpId="0" animBg="1"/>
      <p:bldP spid="16" grpId="0" animBg="1"/>
      <p:bldP spid="33" grpId="0" animBg="1"/>
      <p:bldP spid="36" grpId="0" animBg="1"/>
      <p:bldP spid="38" grpId="0" animBg="1"/>
      <p:bldP spid="39" grpId="0" animBg="1"/>
      <p:bldP spid="40" grpId="0" animBg="1"/>
      <p:bldP spid="41" grpId="0" animBg="1"/>
      <p:bldP spid="42" grpId="0" animBg="1"/>
      <p:bldP spid="43" grpId="0" animBg="1"/>
      <p:bldP spid="44" grpId="0" animBg="1"/>
      <p:bldP spid="45" grpId="0" animBg="1"/>
      <p:bldP spid="22" grpId="0" animBg="1"/>
      <p:bldP spid="27" grpId="0" animBg="1"/>
      <p:bldP spid="28" grpId="0" animBg="1"/>
      <p:bldP spid="29" grpId="0" animBg="1"/>
      <p:bldP spid="30" grpId="0" animBg="1"/>
      <p:bldP spid="31" grpId="0" animBg="1"/>
      <p:bldP spid="49" grpId="0" animBg="1"/>
      <p:bldP spid="50"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4578" name="Picture 5" descr="structure - timeline char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762000" y="-9261"/>
            <a:ext cx="7620000" cy="57242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79" name="AutoShape 6"/>
          <p:cNvSpPr>
            <a:spLocks noChangeArrowheads="1"/>
          </p:cNvSpPr>
          <p:nvPr/>
        </p:nvSpPr>
        <p:spPr bwMode="auto">
          <a:xfrm>
            <a:off x="1968500" y="2095500"/>
            <a:ext cx="1206500" cy="571500"/>
          </a:xfrm>
          <a:prstGeom prst="wedgeRoundRectCallout">
            <a:avLst>
              <a:gd name="adj1" fmla="val -26972"/>
              <a:gd name="adj2" fmla="val -140278"/>
              <a:gd name="adj3" fmla="val 16667"/>
            </a:avLst>
          </a:prstGeom>
          <a:solidFill>
            <a:srgbClr val="FFFF00"/>
          </a:solidFill>
          <a:ln w="9525">
            <a:solidFill>
              <a:schemeClr val="tx1"/>
            </a:solidFill>
            <a:miter lim="800000"/>
            <a:headEnd/>
            <a:tailEnd/>
          </a:ln>
          <a:effectLst>
            <a:outerShdw blurRad="63500" dist="38099" dir="2700000" algn="ctr" rotWithShape="0">
              <a:schemeClr val="bg2">
                <a:alpha val="74998"/>
              </a:schemeClr>
            </a:outerShdw>
          </a:effectLst>
        </p:spPr>
        <p:txBody>
          <a:bodyPr lIns="0" tIns="0" rIns="0" bIns="0"/>
          <a:lstStyle/>
          <a:p>
            <a:pPr algn="ctr">
              <a:lnSpc>
                <a:spcPct val="90000"/>
              </a:lnSpc>
            </a:pPr>
            <a:r>
              <a:rPr lang="en-US" sz="1167" b="0">
                <a:latin typeface="Arial" charset="0"/>
              </a:rPr>
              <a:t>Only miracles in common with all other gospels</a:t>
            </a:r>
          </a:p>
        </p:txBody>
      </p:sp>
      <p:sp>
        <p:nvSpPr>
          <p:cNvPr id="24580" name="AutoShape 7"/>
          <p:cNvSpPr>
            <a:spLocks noChangeArrowheads="1"/>
          </p:cNvSpPr>
          <p:nvPr/>
        </p:nvSpPr>
        <p:spPr bwMode="auto">
          <a:xfrm>
            <a:off x="889000" y="63500"/>
            <a:ext cx="1397000" cy="381000"/>
          </a:xfrm>
          <a:prstGeom prst="wedgeRoundRectCallout">
            <a:avLst>
              <a:gd name="adj1" fmla="val 47065"/>
              <a:gd name="adj2" fmla="val 77083"/>
              <a:gd name="adj3" fmla="val 16667"/>
            </a:avLst>
          </a:prstGeom>
          <a:solidFill>
            <a:srgbClr val="FFFF00"/>
          </a:solidFill>
          <a:ln w="9525">
            <a:solidFill>
              <a:schemeClr val="tx1"/>
            </a:solidFill>
            <a:miter lim="800000"/>
            <a:headEnd/>
            <a:tailEnd/>
          </a:ln>
          <a:effectLst>
            <a:outerShdw blurRad="63500" dist="38099" dir="2700000" algn="ctr" rotWithShape="0">
              <a:schemeClr val="bg2">
                <a:alpha val="74998"/>
              </a:schemeClr>
            </a:outerShdw>
          </a:effectLst>
        </p:spPr>
        <p:txBody>
          <a:bodyPr lIns="0" tIns="0" rIns="0" bIns="0"/>
          <a:lstStyle/>
          <a:p>
            <a:pPr algn="ctr">
              <a:lnSpc>
                <a:spcPct val="90000"/>
              </a:lnSpc>
            </a:pPr>
            <a:r>
              <a:rPr lang="en-US" sz="1167" b="0">
                <a:latin typeface="Arial" charset="0"/>
              </a:rPr>
              <a:t>Tenney’s divisions of John</a:t>
            </a:r>
          </a:p>
        </p:txBody>
      </p:sp>
      <p:sp>
        <p:nvSpPr>
          <p:cNvPr id="24581" name="Oval 8"/>
          <p:cNvSpPr>
            <a:spLocks noChangeArrowheads="1"/>
          </p:cNvSpPr>
          <p:nvPr/>
        </p:nvSpPr>
        <p:spPr bwMode="auto">
          <a:xfrm>
            <a:off x="1524000" y="2794000"/>
            <a:ext cx="381000" cy="254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167">
                <a:latin typeface="Arial" charset="0"/>
              </a:rPr>
              <a:t>2:13</a:t>
            </a:r>
          </a:p>
        </p:txBody>
      </p:sp>
      <p:sp>
        <p:nvSpPr>
          <p:cNvPr id="24582" name="Oval 9"/>
          <p:cNvSpPr>
            <a:spLocks noChangeArrowheads="1"/>
          </p:cNvSpPr>
          <p:nvPr/>
        </p:nvSpPr>
        <p:spPr bwMode="auto">
          <a:xfrm>
            <a:off x="3175000" y="2794000"/>
            <a:ext cx="444500" cy="254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167">
                <a:latin typeface="Arial" charset="0"/>
              </a:rPr>
              <a:t>5:1?</a:t>
            </a:r>
          </a:p>
        </p:txBody>
      </p:sp>
      <p:sp>
        <p:nvSpPr>
          <p:cNvPr id="24583" name="Oval 10"/>
          <p:cNvSpPr>
            <a:spLocks noChangeArrowheads="1"/>
          </p:cNvSpPr>
          <p:nvPr/>
        </p:nvSpPr>
        <p:spPr bwMode="auto">
          <a:xfrm>
            <a:off x="4572000" y="2794000"/>
            <a:ext cx="381000" cy="254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167">
                <a:latin typeface="Arial" charset="0"/>
              </a:rPr>
              <a:t>6:4</a:t>
            </a:r>
          </a:p>
        </p:txBody>
      </p:sp>
      <p:sp>
        <p:nvSpPr>
          <p:cNvPr id="24584" name="Oval 11"/>
          <p:cNvSpPr>
            <a:spLocks noChangeArrowheads="1"/>
          </p:cNvSpPr>
          <p:nvPr/>
        </p:nvSpPr>
        <p:spPr bwMode="auto">
          <a:xfrm>
            <a:off x="5334000" y="2794000"/>
            <a:ext cx="381000" cy="254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167">
                <a:latin typeface="Arial" charset="0"/>
              </a:rPr>
              <a:t>7:2</a:t>
            </a:r>
          </a:p>
        </p:txBody>
      </p:sp>
      <p:sp>
        <p:nvSpPr>
          <p:cNvPr id="24585" name="Oval 12"/>
          <p:cNvSpPr>
            <a:spLocks noChangeArrowheads="1"/>
          </p:cNvSpPr>
          <p:nvPr/>
        </p:nvSpPr>
        <p:spPr bwMode="auto">
          <a:xfrm>
            <a:off x="6223000" y="2794000"/>
            <a:ext cx="444500" cy="254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167">
                <a:latin typeface="Arial" charset="0"/>
              </a:rPr>
              <a:t>10:22</a:t>
            </a:r>
          </a:p>
        </p:txBody>
      </p:sp>
      <p:sp>
        <p:nvSpPr>
          <p:cNvPr id="24586" name="Oval 13"/>
          <p:cNvSpPr>
            <a:spLocks noChangeArrowheads="1"/>
          </p:cNvSpPr>
          <p:nvPr/>
        </p:nvSpPr>
        <p:spPr bwMode="auto">
          <a:xfrm>
            <a:off x="7239000" y="2794000"/>
            <a:ext cx="381000" cy="254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167">
                <a:latin typeface="Arial" charset="0"/>
              </a:rPr>
              <a:t>13:1</a:t>
            </a:r>
          </a:p>
        </p:txBody>
      </p:sp>
      <p:sp>
        <p:nvSpPr>
          <p:cNvPr id="9231" name="Text Box 15"/>
          <p:cNvSpPr txBox="1">
            <a:spLocks noChangeArrowheads="1"/>
          </p:cNvSpPr>
          <p:nvPr/>
        </p:nvSpPr>
        <p:spPr bwMode="auto">
          <a:xfrm>
            <a:off x="812271" y="4254500"/>
            <a:ext cx="1283229" cy="989566"/>
          </a:xfrm>
          <a:prstGeom prst="rect">
            <a:avLst/>
          </a:prstGeom>
          <a:solidFill>
            <a:schemeClr val="hlink"/>
          </a:solidFill>
          <a:ln w="9525">
            <a:solidFill>
              <a:schemeClr val="accent2"/>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833"/>
              <a:t>1:29 – ‘on the morrow’</a:t>
            </a:r>
          </a:p>
          <a:p>
            <a:r>
              <a:rPr lang="en-US" sz="833"/>
              <a:t>1:35 – ‘on the morrow’</a:t>
            </a:r>
          </a:p>
          <a:p>
            <a:r>
              <a:rPr lang="en-US" sz="833"/>
              <a:t>1:43 – ‘on the morrow’</a:t>
            </a:r>
          </a:p>
          <a:p>
            <a:r>
              <a:rPr lang="en-US" sz="833"/>
              <a:t>2:1 – ‘the third day’</a:t>
            </a:r>
          </a:p>
        </p:txBody>
      </p:sp>
      <p:sp>
        <p:nvSpPr>
          <p:cNvPr id="9232" name="Freeform 16"/>
          <p:cNvSpPr>
            <a:spLocks/>
          </p:cNvSpPr>
          <p:nvPr/>
        </p:nvSpPr>
        <p:spPr bwMode="auto">
          <a:xfrm>
            <a:off x="2095500" y="4445000"/>
            <a:ext cx="5207000" cy="571500"/>
          </a:xfrm>
          <a:custGeom>
            <a:avLst/>
            <a:gdLst>
              <a:gd name="T0" fmla="*/ 0 w 3936"/>
              <a:gd name="T1" fmla="*/ 2147483647 h 520"/>
              <a:gd name="T2" fmla="*/ 2147483647 w 3936"/>
              <a:gd name="T3" fmla="*/ 2147483647 h 520"/>
              <a:gd name="T4" fmla="*/ 2147483647 w 3936"/>
              <a:gd name="T5" fmla="*/ 2147483647 h 520"/>
              <a:gd name="T6" fmla="*/ 0 60000 65536"/>
              <a:gd name="T7" fmla="*/ 0 60000 65536"/>
              <a:gd name="T8" fmla="*/ 0 60000 65536"/>
            </a:gdLst>
            <a:ahLst/>
            <a:cxnLst>
              <a:cxn ang="T6">
                <a:pos x="T0" y="T1"/>
              </a:cxn>
              <a:cxn ang="T7">
                <a:pos x="T2" y="T3"/>
              </a:cxn>
              <a:cxn ang="T8">
                <a:pos x="T4" y="T5"/>
              </a:cxn>
            </a:cxnLst>
            <a:rect l="0" t="0" r="r" b="b"/>
            <a:pathLst>
              <a:path w="3936" h="520">
                <a:moveTo>
                  <a:pt x="0" y="280"/>
                </a:moveTo>
                <a:cubicBezTo>
                  <a:pt x="512" y="140"/>
                  <a:pt x="1024" y="0"/>
                  <a:pt x="1680" y="40"/>
                </a:cubicBezTo>
                <a:cubicBezTo>
                  <a:pt x="2336" y="80"/>
                  <a:pt x="3136" y="300"/>
                  <a:pt x="3936" y="520"/>
                </a:cubicBezTo>
              </a:path>
            </a:pathLst>
          </a:custGeom>
          <a:noFill/>
          <a:ln w="28575" cmpd="sng">
            <a:solidFill>
              <a:schemeClr val="accent2"/>
            </a:solidFill>
            <a:round/>
            <a:headEnd type="triangl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1667"/>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9232"/>
                                        </p:tgtEl>
                                        <p:attrNameLst>
                                          <p:attrName>style.visibility</p:attrName>
                                        </p:attrNameLst>
                                      </p:cBhvr>
                                      <p:to>
                                        <p:strVal val="visible"/>
                                      </p:to>
                                    </p:set>
                                    <p:animEffect transition="in" filter="wipe(left)">
                                      <p:cBhvr>
                                        <p:cTn id="11" dur="500"/>
                                        <p:tgtEl>
                                          <p:spTgt spid="9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1" grpId="0" animBg="1"/>
      <p:bldP spid="92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19598" y="55707"/>
            <a:ext cx="7104806" cy="381000"/>
          </a:xfrm>
        </p:spPr>
        <p:txBody>
          <a:bodyPr/>
          <a:lstStyle/>
          <a:p>
            <a:pPr eaLnBrk="1" hangingPunct="1"/>
            <a:r>
              <a:rPr lang="en-US" sz="2667" dirty="0">
                <a:latin typeface="+mj-lt"/>
              </a:rPr>
              <a:t>Lesson 1a Review</a:t>
            </a:r>
          </a:p>
        </p:txBody>
      </p:sp>
      <p:sp>
        <p:nvSpPr>
          <p:cNvPr id="2" name="TextBox 1"/>
          <p:cNvSpPr txBox="1"/>
          <p:nvPr/>
        </p:nvSpPr>
        <p:spPr>
          <a:xfrm>
            <a:off x="845546" y="516102"/>
            <a:ext cx="1200713" cy="348878"/>
          </a:xfrm>
          <a:prstGeom prst="rect">
            <a:avLst/>
          </a:prstGeom>
          <a:noFill/>
        </p:spPr>
        <p:txBody>
          <a:bodyPr wrap="none" rtlCol="0">
            <a:spAutoFit/>
          </a:bodyPr>
          <a:lstStyle/>
          <a:p>
            <a:r>
              <a:rPr lang="en-US" sz="1667" dirty="0">
                <a:solidFill>
                  <a:schemeClr val="tx1">
                    <a:lumMod val="75000"/>
                    <a:lumOff val="25000"/>
                  </a:schemeClr>
                </a:solidFill>
                <a:latin typeface="+mj-lt"/>
              </a:rPr>
              <a:t>Written to?</a:t>
            </a:r>
          </a:p>
        </p:txBody>
      </p:sp>
      <p:sp>
        <p:nvSpPr>
          <p:cNvPr id="5" name="TextBox 4"/>
          <p:cNvSpPr txBox="1"/>
          <p:nvPr/>
        </p:nvSpPr>
        <p:spPr>
          <a:xfrm>
            <a:off x="1947237" y="516102"/>
            <a:ext cx="4775859" cy="348878"/>
          </a:xfrm>
          <a:prstGeom prst="rect">
            <a:avLst/>
          </a:prstGeom>
          <a:noFill/>
        </p:spPr>
        <p:txBody>
          <a:bodyPr wrap="none" rtlCol="0">
            <a:spAutoFit/>
          </a:bodyPr>
          <a:lstStyle/>
          <a:p>
            <a:r>
              <a:rPr lang="en-US" sz="1667" b="0" dirty="0">
                <a:solidFill>
                  <a:schemeClr val="tx1">
                    <a:lumMod val="75000"/>
                    <a:lumOff val="25000"/>
                  </a:schemeClr>
                </a:solidFill>
                <a:latin typeface="+mj-lt"/>
              </a:rPr>
              <a:t>Believers (especially for those struggling with doubt).</a:t>
            </a:r>
          </a:p>
        </p:txBody>
      </p:sp>
      <p:sp>
        <p:nvSpPr>
          <p:cNvPr id="6" name="TextBox 5"/>
          <p:cNvSpPr txBox="1"/>
          <p:nvPr/>
        </p:nvSpPr>
        <p:spPr>
          <a:xfrm>
            <a:off x="4082276" y="2975007"/>
            <a:ext cx="990271" cy="348878"/>
          </a:xfrm>
          <a:prstGeom prst="rect">
            <a:avLst/>
          </a:prstGeom>
          <a:noFill/>
        </p:spPr>
        <p:txBody>
          <a:bodyPr wrap="none" rtlCol="0">
            <a:spAutoFit/>
          </a:bodyPr>
          <a:lstStyle/>
          <a:p>
            <a:r>
              <a:rPr lang="en-US" sz="1667" dirty="0">
                <a:solidFill>
                  <a:schemeClr val="tx1">
                    <a:lumMod val="75000"/>
                    <a:lumOff val="25000"/>
                  </a:schemeClr>
                </a:solidFill>
                <a:latin typeface="+mj-lt"/>
              </a:rPr>
              <a:t>6 Feasts?</a:t>
            </a:r>
          </a:p>
        </p:txBody>
      </p:sp>
      <p:sp>
        <p:nvSpPr>
          <p:cNvPr id="7" name="TextBox 6"/>
          <p:cNvSpPr txBox="1"/>
          <p:nvPr/>
        </p:nvSpPr>
        <p:spPr>
          <a:xfrm>
            <a:off x="6476510" y="3004938"/>
            <a:ext cx="1193084" cy="348878"/>
          </a:xfrm>
          <a:prstGeom prst="rect">
            <a:avLst/>
          </a:prstGeom>
          <a:noFill/>
        </p:spPr>
        <p:txBody>
          <a:bodyPr wrap="none" rtlCol="0">
            <a:spAutoFit/>
          </a:bodyPr>
          <a:lstStyle/>
          <a:p>
            <a:r>
              <a:rPr lang="en-US" sz="1667" dirty="0">
                <a:solidFill>
                  <a:schemeClr val="tx1">
                    <a:lumMod val="75000"/>
                    <a:lumOff val="25000"/>
                  </a:schemeClr>
                </a:solidFill>
                <a:latin typeface="+mj-lt"/>
              </a:rPr>
              <a:t>7 Miracles?</a:t>
            </a:r>
          </a:p>
        </p:txBody>
      </p:sp>
      <p:sp>
        <p:nvSpPr>
          <p:cNvPr id="8" name="TextBox 7"/>
          <p:cNvSpPr txBox="1"/>
          <p:nvPr/>
        </p:nvSpPr>
        <p:spPr>
          <a:xfrm>
            <a:off x="845545" y="1515400"/>
            <a:ext cx="2660215" cy="348878"/>
          </a:xfrm>
          <a:prstGeom prst="rect">
            <a:avLst/>
          </a:prstGeom>
          <a:noFill/>
        </p:spPr>
        <p:txBody>
          <a:bodyPr wrap="none" rtlCol="0">
            <a:spAutoFit/>
          </a:bodyPr>
          <a:lstStyle/>
          <a:p>
            <a:r>
              <a:rPr lang="en-US" sz="1667" dirty="0">
                <a:solidFill>
                  <a:schemeClr val="tx1">
                    <a:lumMod val="75000"/>
                    <a:lumOff val="25000"/>
                  </a:schemeClr>
                </a:solidFill>
                <a:latin typeface="+mj-lt"/>
              </a:rPr>
              <a:t>John vs. Synoptic Accounts?</a:t>
            </a:r>
          </a:p>
        </p:txBody>
      </p:sp>
      <p:sp>
        <p:nvSpPr>
          <p:cNvPr id="9" name="TextBox 8"/>
          <p:cNvSpPr txBox="1"/>
          <p:nvPr/>
        </p:nvSpPr>
        <p:spPr>
          <a:xfrm>
            <a:off x="845546" y="1006927"/>
            <a:ext cx="1011815" cy="348878"/>
          </a:xfrm>
          <a:prstGeom prst="rect">
            <a:avLst/>
          </a:prstGeom>
          <a:noFill/>
        </p:spPr>
        <p:txBody>
          <a:bodyPr wrap="none" rtlCol="0">
            <a:spAutoFit/>
          </a:bodyPr>
          <a:lstStyle/>
          <a:p>
            <a:r>
              <a:rPr lang="en-US" sz="1667" dirty="0">
                <a:solidFill>
                  <a:schemeClr val="tx1">
                    <a:lumMod val="75000"/>
                    <a:lumOff val="25000"/>
                  </a:schemeClr>
                </a:solidFill>
                <a:latin typeface="+mj-lt"/>
              </a:rPr>
              <a:t>Purpose?</a:t>
            </a:r>
          </a:p>
        </p:txBody>
      </p:sp>
      <p:sp>
        <p:nvSpPr>
          <p:cNvPr id="10" name="TextBox 9"/>
          <p:cNvSpPr txBox="1"/>
          <p:nvPr/>
        </p:nvSpPr>
        <p:spPr>
          <a:xfrm>
            <a:off x="1331645" y="2981244"/>
            <a:ext cx="1502912" cy="348878"/>
          </a:xfrm>
          <a:prstGeom prst="rect">
            <a:avLst/>
          </a:prstGeom>
          <a:noFill/>
        </p:spPr>
        <p:txBody>
          <a:bodyPr wrap="none" rtlCol="0">
            <a:spAutoFit/>
          </a:bodyPr>
          <a:lstStyle/>
          <a:p>
            <a:r>
              <a:rPr lang="en-US" sz="1667" dirty="0">
                <a:solidFill>
                  <a:schemeClr val="tx1">
                    <a:lumMod val="75000"/>
                    <a:lumOff val="25000"/>
                  </a:schemeClr>
                </a:solidFill>
                <a:latin typeface="+mj-lt"/>
              </a:rPr>
              <a:t>4 Key Themes?</a:t>
            </a:r>
          </a:p>
        </p:txBody>
      </p:sp>
      <p:sp>
        <p:nvSpPr>
          <p:cNvPr id="13" name="Rounded Rectangle 12"/>
          <p:cNvSpPr/>
          <p:nvPr/>
        </p:nvSpPr>
        <p:spPr bwMode="auto">
          <a:xfrm>
            <a:off x="887318" y="1863717"/>
            <a:ext cx="7170946" cy="807723"/>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76200" tIns="38100" rIns="76200" bIns="38100" numCol="1" rtlCol="0" anchor="ctr" anchorCtr="0" compatLnSpc="1">
            <a:prstTxWarp prst="textNoShape">
              <a:avLst/>
            </a:prstTxWarp>
          </a:bodyPr>
          <a:lstStyle/>
          <a:p>
            <a:pPr marL="380985" indent="-380985">
              <a:buFont typeface="+mj-lt"/>
              <a:buAutoNum type="arabicPeriod"/>
            </a:pPr>
            <a:r>
              <a:rPr lang="en-US" sz="1500" b="0" dirty="0">
                <a:solidFill>
                  <a:schemeClr val="tx1">
                    <a:lumMod val="75000"/>
                    <a:lumOff val="25000"/>
                  </a:schemeClr>
                </a:solidFill>
                <a:latin typeface="+mj-lt"/>
              </a:rPr>
              <a:t>Complementary Events</a:t>
            </a:r>
          </a:p>
          <a:p>
            <a:pPr marL="380985" indent="-380985">
              <a:buFont typeface="+mj-lt"/>
              <a:buAutoNum type="arabicPeriod"/>
            </a:pPr>
            <a:r>
              <a:rPr lang="en-US" sz="1500" b="0" dirty="0">
                <a:solidFill>
                  <a:schemeClr val="tx1">
                    <a:lumMod val="75000"/>
                    <a:lumOff val="25000"/>
                  </a:schemeClr>
                </a:solidFill>
                <a:latin typeface="+mj-lt"/>
              </a:rPr>
              <a:t>No Parables; Different People (Nicodemus, Woman at the well…)</a:t>
            </a:r>
          </a:p>
          <a:p>
            <a:pPr marL="380985" indent="-380985">
              <a:buFont typeface="+mj-lt"/>
              <a:buAutoNum type="arabicPeriod"/>
            </a:pPr>
            <a:r>
              <a:rPr lang="en-US" sz="1500" b="0" dirty="0">
                <a:solidFill>
                  <a:schemeClr val="tx1">
                    <a:lumMod val="75000"/>
                    <a:lumOff val="25000"/>
                  </a:schemeClr>
                </a:solidFill>
                <a:latin typeface="+mj-lt"/>
              </a:rPr>
              <a:t>Long discourses related to events</a:t>
            </a:r>
          </a:p>
        </p:txBody>
      </p:sp>
      <p:sp>
        <p:nvSpPr>
          <p:cNvPr id="25" name="Rounded Rectangle 24"/>
          <p:cNvSpPr/>
          <p:nvPr/>
        </p:nvSpPr>
        <p:spPr bwMode="auto">
          <a:xfrm>
            <a:off x="831621" y="3316889"/>
            <a:ext cx="2435963" cy="2214283"/>
          </a:xfrm>
          <a:prstGeom prst="roundRect">
            <a:avLst>
              <a:gd name="adj" fmla="val 8130"/>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76200" tIns="38100" rIns="76200" bIns="38100" numCol="1" rtlCol="0" anchor="t" anchorCtr="0" compatLnSpc="1">
            <a:prstTxWarp prst="textNoShape">
              <a:avLst/>
            </a:prstTxWarp>
          </a:bodyPr>
          <a:lstStyle/>
          <a:p>
            <a:pPr marL="266689" indent="-266689">
              <a:lnSpc>
                <a:spcPct val="130000"/>
              </a:lnSpc>
              <a:buFont typeface="+mj-lt"/>
              <a:buAutoNum type="arabicPeriod"/>
            </a:pPr>
            <a:r>
              <a:rPr lang="en-US" sz="1500" b="0" dirty="0">
                <a:solidFill>
                  <a:schemeClr val="tx1">
                    <a:lumMod val="75000"/>
                    <a:lumOff val="25000"/>
                  </a:schemeClr>
                </a:solidFill>
                <a:latin typeface="+mj-lt"/>
              </a:rPr>
              <a:t>Jesus is God</a:t>
            </a:r>
          </a:p>
          <a:p>
            <a:pPr marL="266689" indent="-266689">
              <a:lnSpc>
                <a:spcPct val="130000"/>
              </a:lnSpc>
              <a:buFont typeface="+mj-lt"/>
              <a:buAutoNum type="arabicPeriod"/>
            </a:pPr>
            <a:r>
              <a:rPr lang="en-US" sz="1500" b="0" dirty="0">
                <a:solidFill>
                  <a:schemeClr val="tx1">
                    <a:lumMod val="75000"/>
                    <a:lumOff val="25000"/>
                  </a:schemeClr>
                </a:solidFill>
                <a:latin typeface="+mj-lt"/>
              </a:rPr>
              <a:t>Images of the Christ</a:t>
            </a:r>
          </a:p>
          <a:p>
            <a:pPr marL="266689" indent="-266689">
              <a:lnSpc>
                <a:spcPct val="130000"/>
              </a:lnSpc>
              <a:buFont typeface="+mj-lt"/>
              <a:buAutoNum type="arabicPeriod"/>
            </a:pPr>
            <a:r>
              <a:rPr lang="en-US" sz="1500" b="0" dirty="0">
                <a:solidFill>
                  <a:schemeClr val="tx1">
                    <a:lumMod val="75000"/>
                    <a:lumOff val="25000"/>
                  </a:schemeClr>
                </a:solidFill>
                <a:latin typeface="+mj-lt"/>
              </a:rPr>
              <a:t>Belief &amp; Unbelief</a:t>
            </a:r>
          </a:p>
          <a:p>
            <a:pPr marL="266689" indent="-266689">
              <a:lnSpc>
                <a:spcPct val="130000"/>
              </a:lnSpc>
              <a:buFont typeface="+mj-lt"/>
              <a:buAutoNum type="arabicPeriod"/>
            </a:pPr>
            <a:r>
              <a:rPr lang="en-US" sz="1500" b="0" dirty="0">
                <a:solidFill>
                  <a:schemeClr val="tx1">
                    <a:lumMod val="75000"/>
                    <a:lumOff val="25000"/>
                  </a:schemeClr>
                </a:solidFill>
                <a:latin typeface="+mj-lt"/>
              </a:rPr>
              <a:t>Mission of the Christ</a:t>
            </a:r>
          </a:p>
        </p:txBody>
      </p:sp>
      <p:sp>
        <p:nvSpPr>
          <p:cNvPr id="27" name="Rounded Rectangle 26"/>
          <p:cNvSpPr/>
          <p:nvPr/>
        </p:nvSpPr>
        <p:spPr bwMode="auto">
          <a:xfrm>
            <a:off x="3360539" y="3332478"/>
            <a:ext cx="2435963" cy="2214283"/>
          </a:xfrm>
          <a:prstGeom prst="roundRect">
            <a:avLst>
              <a:gd name="adj" fmla="val 8130"/>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76200" tIns="38100" rIns="76200" bIns="38100" numCol="1" rtlCol="0" anchor="t" anchorCtr="0" compatLnSpc="1">
            <a:prstTxWarp prst="textNoShape">
              <a:avLst/>
            </a:prstTxWarp>
          </a:bodyPr>
          <a:lstStyle/>
          <a:p>
            <a:pPr lvl="0">
              <a:lnSpc>
                <a:spcPct val="130000"/>
              </a:lnSpc>
            </a:pPr>
            <a:r>
              <a:rPr lang="en-US" sz="1500" b="0" dirty="0">
                <a:solidFill>
                  <a:schemeClr val="tx1">
                    <a:lumMod val="75000"/>
                    <a:lumOff val="25000"/>
                  </a:schemeClr>
                </a:solidFill>
                <a:latin typeface="Calibri"/>
              </a:rPr>
              <a:t>(P) 2 - Cleansing Temple </a:t>
            </a:r>
          </a:p>
          <a:p>
            <a:pPr lvl="0">
              <a:lnSpc>
                <a:spcPct val="130000"/>
              </a:lnSpc>
            </a:pPr>
            <a:r>
              <a:rPr lang="en-US" sz="1500" b="0" dirty="0">
                <a:solidFill>
                  <a:schemeClr val="tx1">
                    <a:lumMod val="75000"/>
                    <a:lumOff val="25000"/>
                  </a:schemeClr>
                </a:solidFill>
                <a:latin typeface="Calibri"/>
              </a:rPr>
              <a:t>(P) 5 - Healing lame man</a:t>
            </a:r>
          </a:p>
          <a:p>
            <a:pPr lvl="0">
              <a:lnSpc>
                <a:spcPct val="130000"/>
              </a:lnSpc>
            </a:pPr>
            <a:r>
              <a:rPr lang="en-US" sz="1500" b="0" dirty="0">
                <a:solidFill>
                  <a:schemeClr val="tx1">
                    <a:lumMod val="75000"/>
                    <a:lumOff val="25000"/>
                  </a:schemeClr>
                </a:solidFill>
                <a:latin typeface="Calibri"/>
              </a:rPr>
              <a:t>(P) 6 - Feeding 5K</a:t>
            </a:r>
          </a:p>
          <a:p>
            <a:pPr lvl="0">
              <a:lnSpc>
                <a:spcPct val="130000"/>
              </a:lnSpc>
            </a:pPr>
            <a:r>
              <a:rPr lang="en-US" sz="1500" b="0" dirty="0">
                <a:solidFill>
                  <a:schemeClr val="tx1">
                    <a:lumMod val="75000"/>
                    <a:lumOff val="25000"/>
                  </a:schemeClr>
                </a:solidFill>
                <a:latin typeface="Calibri"/>
              </a:rPr>
              <a:t>(T) 7 - Living Water </a:t>
            </a:r>
          </a:p>
          <a:p>
            <a:pPr lvl="0">
              <a:lnSpc>
                <a:spcPct val="130000"/>
              </a:lnSpc>
            </a:pPr>
            <a:r>
              <a:rPr lang="en-US" sz="1500" b="0" dirty="0">
                <a:solidFill>
                  <a:schemeClr val="tx1">
                    <a:lumMod val="75000"/>
                    <a:lumOff val="25000"/>
                  </a:schemeClr>
                </a:solidFill>
                <a:latin typeface="Calibri"/>
              </a:rPr>
              <a:t>(D) 10 - Good Shepherd</a:t>
            </a:r>
          </a:p>
          <a:p>
            <a:pPr marL="266689" indent="-304788">
              <a:lnSpc>
                <a:spcPct val="130000"/>
              </a:lnSpc>
            </a:pPr>
            <a:r>
              <a:rPr lang="en-US" sz="1500" b="0" dirty="0">
                <a:solidFill>
                  <a:schemeClr val="tx1">
                    <a:lumMod val="75000"/>
                    <a:lumOff val="25000"/>
                  </a:schemeClr>
                </a:solidFill>
                <a:latin typeface="Calibri"/>
              </a:rPr>
              <a:t>(P) 12,13 - Last week &amp;                                         Crucifixion</a:t>
            </a:r>
          </a:p>
        </p:txBody>
      </p:sp>
      <p:sp>
        <p:nvSpPr>
          <p:cNvPr id="28" name="Rounded Rectangle 27"/>
          <p:cNvSpPr/>
          <p:nvPr/>
        </p:nvSpPr>
        <p:spPr bwMode="auto">
          <a:xfrm>
            <a:off x="5889459" y="3334142"/>
            <a:ext cx="2435963" cy="2214283"/>
          </a:xfrm>
          <a:prstGeom prst="roundRect">
            <a:avLst>
              <a:gd name="adj" fmla="val 8130"/>
            </a:avLst>
          </a:prstGeom>
          <a:solidFill>
            <a:schemeClr val="tx2">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76200" tIns="38100" rIns="76200" bIns="38100" numCol="1" rtlCol="0" anchor="t" anchorCtr="0" compatLnSpc="1">
            <a:prstTxWarp prst="textNoShape">
              <a:avLst/>
            </a:prstTxWarp>
          </a:bodyPr>
          <a:lstStyle/>
          <a:p>
            <a:pPr marL="266689" indent="-266689">
              <a:lnSpc>
                <a:spcPct val="130000"/>
              </a:lnSpc>
              <a:buFont typeface="+mj-lt"/>
              <a:buAutoNum type="arabicPeriod"/>
            </a:pPr>
            <a:r>
              <a:rPr lang="en-US" sz="1500" b="0" dirty="0">
                <a:solidFill>
                  <a:schemeClr val="tx1">
                    <a:lumMod val="75000"/>
                    <a:lumOff val="25000"/>
                  </a:schemeClr>
                </a:solidFill>
                <a:latin typeface="Calibri"/>
              </a:rPr>
              <a:t>Water to Wine – 2 </a:t>
            </a:r>
          </a:p>
          <a:p>
            <a:pPr marL="266689" indent="-266689">
              <a:lnSpc>
                <a:spcPct val="130000"/>
              </a:lnSpc>
              <a:buFont typeface="+mj-lt"/>
              <a:buAutoNum type="arabicPeriod"/>
            </a:pPr>
            <a:r>
              <a:rPr lang="en-US" sz="1500" b="0" dirty="0">
                <a:solidFill>
                  <a:schemeClr val="tx1">
                    <a:lumMod val="75000"/>
                    <a:lumOff val="25000"/>
                  </a:schemeClr>
                </a:solidFill>
                <a:latin typeface="Calibri"/>
              </a:rPr>
              <a:t>Noble man’s Son – 4</a:t>
            </a:r>
          </a:p>
          <a:p>
            <a:pPr marL="266689" indent="-266689">
              <a:lnSpc>
                <a:spcPct val="130000"/>
              </a:lnSpc>
              <a:buFont typeface="+mj-lt"/>
              <a:buAutoNum type="arabicPeriod"/>
            </a:pPr>
            <a:r>
              <a:rPr lang="en-US" sz="1500" b="0" dirty="0">
                <a:solidFill>
                  <a:schemeClr val="tx1">
                    <a:lumMod val="75000"/>
                    <a:lumOff val="25000"/>
                  </a:schemeClr>
                </a:solidFill>
                <a:latin typeface="Calibri"/>
              </a:rPr>
              <a:t>Lame Man at Pool – 5 </a:t>
            </a:r>
          </a:p>
          <a:p>
            <a:pPr marL="266689" indent="-266689">
              <a:lnSpc>
                <a:spcPct val="130000"/>
              </a:lnSpc>
              <a:buFont typeface="+mj-lt"/>
              <a:buAutoNum type="arabicPeriod"/>
            </a:pPr>
            <a:r>
              <a:rPr lang="en-US" sz="1500" b="0" dirty="0">
                <a:solidFill>
                  <a:schemeClr val="tx1">
                    <a:lumMod val="75000"/>
                    <a:lumOff val="25000"/>
                  </a:schemeClr>
                </a:solidFill>
                <a:latin typeface="Calibri"/>
              </a:rPr>
              <a:t>Feeding 5,000 – 6 </a:t>
            </a:r>
          </a:p>
          <a:p>
            <a:pPr marL="266689" indent="-266689">
              <a:lnSpc>
                <a:spcPct val="130000"/>
              </a:lnSpc>
              <a:buFont typeface="+mj-lt"/>
              <a:buAutoNum type="arabicPeriod"/>
            </a:pPr>
            <a:r>
              <a:rPr lang="en-US" sz="1500" b="0" dirty="0">
                <a:solidFill>
                  <a:schemeClr val="tx1">
                    <a:lumMod val="75000"/>
                    <a:lumOff val="25000"/>
                  </a:schemeClr>
                </a:solidFill>
                <a:latin typeface="Calibri"/>
              </a:rPr>
              <a:t>Walking on Water – 6</a:t>
            </a:r>
          </a:p>
          <a:p>
            <a:pPr marL="266689" indent="-266689">
              <a:lnSpc>
                <a:spcPct val="130000"/>
              </a:lnSpc>
              <a:buFont typeface="+mj-lt"/>
              <a:buAutoNum type="arabicPeriod"/>
            </a:pPr>
            <a:r>
              <a:rPr lang="en-US" sz="1500" b="0" dirty="0">
                <a:solidFill>
                  <a:schemeClr val="tx1">
                    <a:lumMod val="75000"/>
                    <a:lumOff val="25000"/>
                  </a:schemeClr>
                </a:solidFill>
                <a:latin typeface="Calibri"/>
              </a:rPr>
              <a:t>Man Born Blind – 9</a:t>
            </a:r>
          </a:p>
          <a:p>
            <a:pPr marL="266689" indent="-266689">
              <a:lnSpc>
                <a:spcPct val="130000"/>
              </a:lnSpc>
              <a:buFont typeface="+mj-lt"/>
              <a:buAutoNum type="arabicPeriod"/>
            </a:pPr>
            <a:r>
              <a:rPr lang="en-US" sz="1500" b="0" dirty="0">
                <a:solidFill>
                  <a:schemeClr val="tx1">
                    <a:lumMod val="75000"/>
                    <a:lumOff val="25000"/>
                  </a:schemeClr>
                </a:solidFill>
                <a:latin typeface="Calibri"/>
              </a:rPr>
              <a:t>Raising Lazarus - 11</a:t>
            </a:r>
          </a:p>
        </p:txBody>
      </p:sp>
      <p:sp>
        <p:nvSpPr>
          <p:cNvPr id="29" name="TextBox 28"/>
          <p:cNvSpPr txBox="1"/>
          <p:nvPr/>
        </p:nvSpPr>
        <p:spPr>
          <a:xfrm>
            <a:off x="1743227" y="1006927"/>
            <a:ext cx="6111353" cy="348878"/>
          </a:xfrm>
          <a:prstGeom prst="rect">
            <a:avLst/>
          </a:prstGeom>
          <a:noFill/>
        </p:spPr>
        <p:txBody>
          <a:bodyPr wrap="none" rtlCol="0">
            <a:spAutoFit/>
          </a:bodyPr>
          <a:lstStyle/>
          <a:p>
            <a:r>
              <a:rPr lang="en-US" sz="1667" b="0" dirty="0">
                <a:solidFill>
                  <a:schemeClr val="tx1">
                    <a:lumMod val="75000"/>
                    <a:lumOff val="25000"/>
                  </a:schemeClr>
                </a:solidFill>
                <a:latin typeface="+mj-lt"/>
              </a:rPr>
              <a:t>That you might believe, and believing, have life in His name.” (20:31)</a:t>
            </a:r>
          </a:p>
        </p:txBody>
      </p:sp>
    </p:spTree>
    <p:extLst>
      <p:ext uri="{BB962C8B-B14F-4D97-AF65-F5344CB8AC3E}">
        <p14:creationId xmlns:p14="http://schemas.microsoft.com/office/powerpoint/2010/main" xmlns="" val="247300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nodeType="with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3">
                                            <p:txEl>
                                              <p:pRg st="1" end="1"/>
                                            </p:txEl>
                                          </p:spTgt>
                                        </p:tgtEl>
                                        <p:attrNameLst>
                                          <p:attrName>style.visibility</p:attrName>
                                        </p:attrNameLst>
                                      </p:cBhvr>
                                      <p:to>
                                        <p:strVal val="visible"/>
                                      </p:to>
                                    </p:set>
                                    <p:animEffect transition="in" filter="fade">
                                      <p:cBhvr>
                                        <p:cTn id="40" dur="500"/>
                                        <p:tgtEl>
                                          <p:spTgt spid="1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3">
                                            <p:txEl>
                                              <p:pRg st="2" end="2"/>
                                            </p:txEl>
                                          </p:spTgt>
                                        </p:tgtEl>
                                        <p:attrNameLst>
                                          <p:attrName>style.visibility</p:attrName>
                                        </p:attrNameLst>
                                      </p:cBhvr>
                                      <p:to>
                                        <p:strVal val="visible"/>
                                      </p:to>
                                    </p:set>
                                    <p:animEffect transition="in" filter="fade">
                                      <p:cBhvr>
                                        <p:cTn id="45" dur="500"/>
                                        <p:tgtEl>
                                          <p:spTgt spid="1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5">
                                            <p:txEl>
                                              <p:pRg st="0" end="0"/>
                                            </p:txEl>
                                          </p:spTgt>
                                        </p:tgtEl>
                                        <p:attrNameLst>
                                          <p:attrName>style.visibility</p:attrName>
                                        </p:attrNameLst>
                                      </p:cBhvr>
                                      <p:to>
                                        <p:strVal val="visible"/>
                                      </p:to>
                                    </p:set>
                                    <p:animEffect transition="in" filter="fade">
                                      <p:cBhvr>
                                        <p:cTn id="58" dur="500"/>
                                        <p:tgtEl>
                                          <p:spTgt spid="2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5">
                                            <p:txEl>
                                              <p:pRg st="1" end="1"/>
                                            </p:txEl>
                                          </p:spTgt>
                                        </p:tgtEl>
                                        <p:attrNameLst>
                                          <p:attrName>style.visibility</p:attrName>
                                        </p:attrNameLst>
                                      </p:cBhvr>
                                      <p:to>
                                        <p:strVal val="visible"/>
                                      </p:to>
                                    </p:set>
                                    <p:animEffect transition="in" filter="fade">
                                      <p:cBhvr>
                                        <p:cTn id="63" dur="500"/>
                                        <p:tgtEl>
                                          <p:spTgt spid="25">
                                            <p:txEl>
                                              <p:pRg st="1" end="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5">
                                            <p:txEl>
                                              <p:pRg st="2" end="2"/>
                                            </p:txEl>
                                          </p:spTgt>
                                        </p:tgtEl>
                                        <p:attrNameLst>
                                          <p:attrName>style.visibility</p:attrName>
                                        </p:attrNameLst>
                                      </p:cBhvr>
                                      <p:to>
                                        <p:strVal val="visible"/>
                                      </p:to>
                                    </p:set>
                                    <p:animEffect transition="in" filter="fade">
                                      <p:cBhvr>
                                        <p:cTn id="68" dur="500"/>
                                        <p:tgtEl>
                                          <p:spTgt spid="25">
                                            <p:txEl>
                                              <p:pRg st="2" end="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5">
                                            <p:txEl>
                                              <p:pRg st="3" end="3"/>
                                            </p:txEl>
                                          </p:spTgt>
                                        </p:tgtEl>
                                        <p:attrNameLst>
                                          <p:attrName>style.visibility</p:attrName>
                                        </p:attrNameLst>
                                      </p:cBhvr>
                                      <p:to>
                                        <p:strVal val="visible"/>
                                      </p:to>
                                    </p:set>
                                    <p:animEffect transition="in" filter="fade">
                                      <p:cBhvr>
                                        <p:cTn id="73" dur="500"/>
                                        <p:tgtEl>
                                          <p:spTgt spid="25">
                                            <p:txEl>
                                              <p:pRg st="3" end="3"/>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fade">
                                      <p:cBhvr>
                                        <p:cTn id="78" dur="500"/>
                                        <p:tgtEl>
                                          <p:spTgt spid="6"/>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fade">
                                      <p:cBhvr>
                                        <p:cTn id="81" dur="500"/>
                                        <p:tgtEl>
                                          <p:spTgt spid="27"/>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27">
                                            <p:txEl>
                                              <p:pRg st="0" end="0"/>
                                            </p:txEl>
                                          </p:spTgt>
                                        </p:tgtEl>
                                        <p:attrNameLst>
                                          <p:attrName>style.visibility</p:attrName>
                                        </p:attrNameLst>
                                      </p:cBhvr>
                                      <p:to>
                                        <p:strVal val="visible"/>
                                      </p:to>
                                    </p:set>
                                    <p:animEffect transition="in" filter="fade">
                                      <p:cBhvr>
                                        <p:cTn id="86" dur="500"/>
                                        <p:tgtEl>
                                          <p:spTgt spid="27">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27">
                                            <p:txEl>
                                              <p:pRg st="1" end="1"/>
                                            </p:txEl>
                                          </p:spTgt>
                                        </p:tgtEl>
                                        <p:attrNameLst>
                                          <p:attrName>style.visibility</p:attrName>
                                        </p:attrNameLst>
                                      </p:cBhvr>
                                      <p:to>
                                        <p:strVal val="visible"/>
                                      </p:to>
                                    </p:set>
                                    <p:animEffect transition="in" filter="fade">
                                      <p:cBhvr>
                                        <p:cTn id="91" dur="500"/>
                                        <p:tgtEl>
                                          <p:spTgt spid="27">
                                            <p:txEl>
                                              <p:pRg st="1" end="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27">
                                            <p:txEl>
                                              <p:pRg st="2" end="2"/>
                                            </p:txEl>
                                          </p:spTgt>
                                        </p:tgtEl>
                                        <p:attrNameLst>
                                          <p:attrName>style.visibility</p:attrName>
                                        </p:attrNameLst>
                                      </p:cBhvr>
                                      <p:to>
                                        <p:strVal val="visible"/>
                                      </p:to>
                                    </p:set>
                                    <p:animEffect transition="in" filter="fade">
                                      <p:cBhvr>
                                        <p:cTn id="96" dur="500"/>
                                        <p:tgtEl>
                                          <p:spTgt spid="27">
                                            <p:txEl>
                                              <p:pRg st="2" end="2"/>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27">
                                            <p:txEl>
                                              <p:pRg st="3" end="3"/>
                                            </p:txEl>
                                          </p:spTgt>
                                        </p:tgtEl>
                                        <p:attrNameLst>
                                          <p:attrName>style.visibility</p:attrName>
                                        </p:attrNameLst>
                                      </p:cBhvr>
                                      <p:to>
                                        <p:strVal val="visible"/>
                                      </p:to>
                                    </p:set>
                                    <p:animEffect transition="in" filter="fade">
                                      <p:cBhvr>
                                        <p:cTn id="101" dur="500"/>
                                        <p:tgtEl>
                                          <p:spTgt spid="27">
                                            <p:txEl>
                                              <p:pRg st="3" end="3"/>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27">
                                            <p:txEl>
                                              <p:pRg st="4" end="4"/>
                                            </p:txEl>
                                          </p:spTgt>
                                        </p:tgtEl>
                                        <p:attrNameLst>
                                          <p:attrName>style.visibility</p:attrName>
                                        </p:attrNameLst>
                                      </p:cBhvr>
                                      <p:to>
                                        <p:strVal val="visible"/>
                                      </p:to>
                                    </p:set>
                                    <p:animEffect transition="in" filter="fade">
                                      <p:cBhvr>
                                        <p:cTn id="106" dur="500"/>
                                        <p:tgtEl>
                                          <p:spTgt spid="27">
                                            <p:txEl>
                                              <p:pRg st="4" end="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27">
                                            <p:txEl>
                                              <p:pRg st="5" end="5"/>
                                            </p:txEl>
                                          </p:spTgt>
                                        </p:tgtEl>
                                        <p:attrNameLst>
                                          <p:attrName>style.visibility</p:attrName>
                                        </p:attrNameLst>
                                      </p:cBhvr>
                                      <p:to>
                                        <p:strVal val="visible"/>
                                      </p:to>
                                    </p:set>
                                    <p:animEffect transition="in" filter="fade">
                                      <p:cBhvr>
                                        <p:cTn id="111" dur="500"/>
                                        <p:tgtEl>
                                          <p:spTgt spid="27">
                                            <p:txEl>
                                              <p:pRg st="5" end="5"/>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7"/>
                                        </p:tgtEl>
                                        <p:attrNameLst>
                                          <p:attrName>style.visibility</p:attrName>
                                        </p:attrNameLst>
                                      </p:cBhvr>
                                      <p:to>
                                        <p:strVal val="visible"/>
                                      </p:to>
                                    </p:set>
                                    <p:animEffect transition="in" filter="fade">
                                      <p:cBhvr>
                                        <p:cTn id="116" dur="500"/>
                                        <p:tgtEl>
                                          <p:spTgt spid="7"/>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28"/>
                                        </p:tgtEl>
                                        <p:attrNameLst>
                                          <p:attrName>style.visibility</p:attrName>
                                        </p:attrNameLst>
                                      </p:cBhvr>
                                      <p:to>
                                        <p:strVal val="visible"/>
                                      </p:to>
                                    </p:set>
                                    <p:animEffect transition="in" filter="fade">
                                      <p:cBhvr>
                                        <p:cTn id="119" dur="500"/>
                                        <p:tgtEl>
                                          <p:spTgt spid="28"/>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28">
                                            <p:txEl>
                                              <p:pRg st="0" end="0"/>
                                            </p:txEl>
                                          </p:spTgt>
                                        </p:tgtEl>
                                        <p:attrNameLst>
                                          <p:attrName>style.visibility</p:attrName>
                                        </p:attrNameLst>
                                      </p:cBhvr>
                                      <p:to>
                                        <p:strVal val="visible"/>
                                      </p:to>
                                    </p:set>
                                    <p:animEffect transition="in" filter="fade">
                                      <p:cBhvr>
                                        <p:cTn id="124" dur="500"/>
                                        <p:tgtEl>
                                          <p:spTgt spid="28">
                                            <p:txEl>
                                              <p:pRg st="0" end="0"/>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28">
                                            <p:txEl>
                                              <p:pRg st="1" end="1"/>
                                            </p:txEl>
                                          </p:spTgt>
                                        </p:tgtEl>
                                        <p:attrNameLst>
                                          <p:attrName>style.visibility</p:attrName>
                                        </p:attrNameLst>
                                      </p:cBhvr>
                                      <p:to>
                                        <p:strVal val="visible"/>
                                      </p:to>
                                    </p:set>
                                    <p:animEffect transition="in" filter="fade">
                                      <p:cBhvr>
                                        <p:cTn id="129" dur="500"/>
                                        <p:tgtEl>
                                          <p:spTgt spid="28">
                                            <p:txEl>
                                              <p:pRg st="1" end="1"/>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28">
                                            <p:txEl>
                                              <p:pRg st="2" end="2"/>
                                            </p:txEl>
                                          </p:spTgt>
                                        </p:tgtEl>
                                        <p:attrNameLst>
                                          <p:attrName>style.visibility</p:attrName>
                                        </p:attrNameLst>
                                      </p:cBhvr>
                                      <p:to>
                                        <p:strVal val="visible"/>
                                      </p:to>
                                    </p:set>
                                    <p:animEffect transition="in" filter="fade">
                                      <p:cBhvr>
                                        <p:cTn id="134" dur="500"/>
                                        <p:tgtEl>
                                          <p:spTgt spid="28">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nodeType="clickEffect">
                                  <p:stCondLst>
                                    <p:cond delay="0"/>
                                  </p:stCondLst>
                                  <p:childTnLst>
                                    <p:set>
                                      <p:cBhvr>
                                        <p:cTn id="138" dur="1" fill="hold">
                                          <p:stCondLst>
                                            <p:cond delay="0"/>
                                          </p:stCondLst>
                                        </p:cTn>
                                        <p:tgtEl>
                                          <p:spTgt spid="28">
                                            <p:txEl>
                                              <p:pRg st="3" end="3"/>
                                            </p:txEl>
                                          </p:spTgt>
                                        </p:tgtEl>
                                        <p:attrNameLst>
                                          <p:attrName>style.visibility</p:attrName>
                                        </p:attrNameLst>
                                      </p:cBhvr>
                                      <p:to>
                                        <p:strVal val="visible"/>
                                      </p:to>
                                    </p:set>
                                    <p:animEffect transition="in" filter="fade">
                                      <p:cBhvr>
                                        <p:cTn id="139" dur="500"/>
                                        <p:tgtEl>
                                          <p:spTgt spid="28">
                                            <p:txEl>
                                              <p:pRg st="3" end="3"/>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28">
                                            <p:txEl>
                                              <p:pRg st="4" end="4"/>
                                            </p:txEl>
                                          </p:spTgt>
                                        </p:tgtEl>
                                        <p:attrNameLst>
                                          <p:attrName>style.visibility</p:attrName>
                                        </p:attrNameLst>
                                      </p:cBhvr>
                                      <p:to>
                                        <p:strVal val="visible"/>
                                      </p:to>
                                    </p:set>
                                    <p:animEffect transition="in" filter="fade">
                                      <p:cBhvr>
                                        <p:cTn id="144" dur="500"/>
                                        <p:tgtEl>
                                          <p:spTgt spid="28">
                                            <p:txEl>
                                              <p:pRg st="4" end="4"/>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nodeType="clickEffect">
                                  <p:stCondLst>
                                    <p:cond delay="0"/>
                                  </p:stCondLst>
                                  <p:childTnLst>
                                    <p:set>
                                      <p:cBhvr>
                                        <p:cTn id="148" dur="1" fill="hold">
                                          <p:stCondLst>
                                            <p:cond delay="0"/>
                                          </p:stCondLst>
                                        </p:cTn>
                                        <p:tgtEl>
                                          <p:spTgt spid="28">
                                            <p:txEl>
                                              <p:pRg st="5" end="5"/>
                                            </p:txEl>
                                          </p:spTgt>
                                        </p:tgtEl>
                                        <p:attrNameLst>
                                          <p:attrName>style.visibility</p:attrName>
                                        </p:attrNameLst>
                                      </p:cBhvr>
                                      <p:to>
                                        <p:strVal val="visible"/>
                                      </p:to>
                                    </p:set>
                                    <p:animEffect transition="in" filter="fade">
                                      <p:cBhvr>
                                        <p:cTn id="149" dur="500"/>
                                        <p:tgtEl>
                                          <p:spTgt spid="28">
                                            <p:txEl>
                                              <p:pRg st="5" end="5"/>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nodeType="clickEffect">
                                  <p:stCondLst>
                                    <p:cond delay="0"/>
                                  </p:stCondLst>
                                  <p:childTnLst>
                                    <p:set>
                                      <p:cBhvr>
                                        <p:cTn id="153" dur="1" fill="hold">
                                          <p:stCondLst>
                                            <p:cond delay="0"/>
                                          </p:stCondLst>
                                        </p:cTn>
                                        <p:tgtEl>
                                          <p:spTgt spid="28">
                                            <p:txEl>
                                              <p:pRg st="6" end="6"/>
                                            </p:txEl>
                                          </p:spTgt>
                                        </p:tgtEl>
                                        <p:attrNameLst>
                                          <p:attrName>style.visibility</p:attrName>
                                        </p:attrNameLst>
                                      </p:cBhvr>
                                      <p:to>
                                        <p:strVal val="visible"/>
                                      </p:to>
                                    </p:set>
                                    <p:animEffect transition="in" filter="fade">
                                      <p:cBhvr>
                                        <p:cTn id="154" dur="500"/>
                                        <p:tgtEl>
                                          <p:spTgt spid="2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3" grpId="0" animBg="1"/>
      <p:bldP spid="25" grpId="0" animBg="1"/>
      <p:bldP spid="27" grpId="0" animBg="1"/>
      <p:bldP spid="28" grpId="0" animBg="1"/>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964973" y="49391"/>
            <a:ext cx="5214056" cy="317500"/>
          </a:xfrm>
        </p:spPr>
        <p:txBody>
          <a:bodyPr/>
          <a:lstStyle/>
          <a:p>
            <a:pPr eaLnBrk="1" hangingPunct="1"/>
            <a:r>
              <a:rPr lang="en-US" sz="2333" dirty="0">
                <a:latin typeface="+mn-lt"/>
              </a:rPr>
              <a:t>Gospel of John - Schedule</a:t>
            </a:r>
          </a:p>
        </p:txBody>
      </p:sp>
      <p:sp>
        <p:nvSpPr>
          <p:cNvPr id="26628" name="Rectangle 5"/>
          <p:cNvSpPr>
            <a:spLocks noChangeArrowheads="1"/>
          </p:cNvSpPr>
          <p:nvPr/>
        </p:nvSpPr>
        <p:spPr bwMode="auto">
          <a:xfrm>
            <a:off x="762000" y="389124"/>
            <a:ext cx="184731" cy="3488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endParaRPr lang="en-US" sz="1667"/>
          </a:p>
        </p:txBody>
      </p:sp>
      <p:sp>
        <p:nvSpPr>
          <p:cNvPr id="26629" name="Rectangle 8"/>
          <p:cNvSpPr>
            <a:spLocks noChangeArrowheads="1"/>
          </p:cNvSpPr>
          <p:nvPr/>
        </p:nvSpPr>
        <p:spPr bwMode="auto">
          <a:xfrm>
            <a:off x="762000" y="16061"/>
            <a:ext cx="184731" cy="3488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endParaRPr lang="en-US" sz="1667"/>
          </a:p>
        </p:txBody>
      </p:sp>
      <p:sp>
        <p:nvSpPr>
          <p:cNvPr id="7" name="Right Arrow 6"/>
          <p:cNvSpPr>
            <a:spLocks noChangeArrowheads="1"/>
          </p:cNvSpPr>
          <p:nvPr/>
        </p:nvSpPr>
        <p:spPr bwMode="auto">
          <a:xfrm>
            <a:off x="2231438" y="805125"/>
            <a:ext cx="405674" cy="223519"/>
          </a:xfrm>
          <a:prstGeom prst="rightArrow">
            <a:avLst>
              <a:gd name="adj1" fmla="val 50000"/>
              <a:gd name="adj2" fmla="val 50000"/>
            </a:avLst>
          </a:prstGeom>
          <a:solidFill>
            <a:schemeClr val="accent4"/>
          </a:solidFill>
          <a:ln w="9525">
            <a:noFill/>
            <a:round/>
            <a:headEnd/>
            <a:tailEnd/>
          </a:ln>
          <a:effectLst>
            <a:outerShdw blurRad="50800" dist="38100" dir="2700000" algn="tl" rotWithShape="0">
              <a:srgbClr val="000000">
                <a:alpha val="39999"/>
              </a:srgbClr>
            </a:outerShdw>
          </a:effectLst>
        </p:spPr>
        <p:txBody>
          <a:bodyPr/>
          <a:lstStyle/>
          <a:p>
            <a:pPr>
              <a:defRPr/>
            </a:pPr>
            <a:endParaRPr lang="en-US" sz="1667">
              <a:latin typeface="Times New Roman" pitchFamily="18" charset="0"/>
              <a:ea typeface="+mn-ea"/>
            </a:endParaRPr>
          </a:p>
        </p:txBody>
      </p:sp>
      <p:pic>
        <p:nvPicPr>
          <p:cNvPr id="8" name="Picture 7"/>
          <p:cNvPicPr>
            <a:picLocks noChangeAspect="1"/>
          </p:cNvPicPr>
          <p:nvPr/>
        </p:nvPicPr>
        <p:blipFill>
          <a:blip r:embed="rId2" cstate="print"/>
          <a:stretch>
            <a:fillRect/>
          </a:stretch>
        </p:blipFill>
        <p:spPr>
          <a:xfrm>
            <a:off x="2803901" y="414873"/>
            <a:ext cx="3536198" cy="51816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333" dirty="0">
                <a:latin typeface="+mj-lt"/>
              </a:rPr>
              <a:t>Purpose</a:t>
            </a:r>
          </a:p>
        </p:txBody>
      </p:sp>
      <p:sp>
        <p:nvSpPr>
          <p:cNvPr id="10243" name="Rectangle 3"/>
          <p:cNvSpPr>
            <a:spLocks noGrp="1" noChangeArrowheads="1"/>
          </p:cNvSpPr>
          <p:nvPr>
            <p:ph idx="1"/>
          </p:nvPr>
        </p:nvSpPr>
        <p:spPr/>
        <p:txBody>
          <a:bodyPr>
            <a:noAutofit/>
          </a:bodyPr>
          <a:lstStyle/>
          <a:p>
            <a:pPr marL="0" indent="0" eaLnBrk="1" hangingPunct="1">
              <a:lnSpc>
                <a:spcPct val="110000"/>
              </a:lnSpc>
              <a:spcBef>
                <a:spcPts val="0"/>
              </a:spcBef>
              <a:spcAft>
                <a:spcPts val="0"/>
              </a:spcAft>
              <a:buNone/>
            </a:pPr>
            <a:r>
              <a:rPr lang="en-US" sz="2167" i="1" dirty="0">
                <a:latin typeface="+mj-lt"/>
              </a:rPr>
              <a:t>And truly Jesus did many other signs in the presence of His disciples, which are not written in this book; </a:t>
            </a:r>
            <a:r>
              <a:rPr lang="en-US" sz="2167" i="1" baseline="30000" dirty="0">
                <a:latin typeface="+mj-lt"/>
              </a:rPr>
              <a:t>31</a:t>
            </a:r>
            <a:r>
              <a:rPr lang="en-US" sz="2167" i="1" dirty="0">
                <a:latin typeface="+mj-lt"/>
              </a:rPr>
              <a:t>but these are written </a:t>
            </a:r>
            <a:r>
              <a:rPr lang="en-US" sz="2167" i="1" u="sng" dirty="0">
                <a:latin typeface="+mj-lt"/>
              </a:rPr>
              <a:t>that you may believe</a:t>
            </a:r>
            <a:r>
              <a:rPr lang="en-US" sz="2167" i="1" dirty="0">
                <a:latin typeface="+mj-lt"/>
              </a:rPr>
              <a:t> that Jesus is the Christ, the Son of God, and that believing </a:t>
            </a:r>
            <a:r>
              <a:rPr lang="en-US" sz="2167" i="1" u="sng" dirty="0">
                <a:latin typeface="+mj-lt"/>
              </a:rPr>
              <a:t>you may have life</a:t>
            </a:r>
            <a:r>
              <a:rPr lang="en-US" sz="2167" i="1" dirty="0">
                <a:latin typeface="+mj-lt"/>
              </a:rPr>
              <a:t> in His name.</a:t>
            </a:r>
          </a:p>
          <a:p>
            <a:pPr marL="0" indent="0" algn="r" eaLnBrk="1" hangingPunct="1">
              <a:lnSpc>
                <a:spcPct val="110000"/>
              </a:lnSpc>
              <a:buNone/>
            </a:pPr>
            <a:r>
              <a:rPr lang="en-US" sz="2167" dirty="0">
                <a:latin typeface="+mj-lt"/>
              </a:rPr>
              <a:t>John 20:30,31</a:t>
            </a:r>
          </a:p>
          <a:p>
            <a:pPr marL="0" indent="0" algn="r" eaLnBrk="1" hangingPunct="1">
              <a:lnSpc>
                <a:spcPct val="110000"/>
              </a:lnSpc>
              <a:buNone/>
            </a:pPr>
            <a:r>
              <a:rPr lang="en-US" sz="2167" dirty="0">
                <a:latin typeface="+mj-lt"/>
              </a:rPr>
              <a:t/>
            </a:r>
            <a:br>
              <a:rPr lang="en-US" sz="2167" dirty="0">
                <a:latin typeface="+mj-lt"/>
              </a:rPr>
            </a:br>
            <a:r>
              <a:rPr lang="en-US" sz="2167" i="1" dirty="0">
                <a:latin typeface="+mj-lt"/>
              </a:rPr>
              <a:t>This is the disciple who </a:t>
            </a:r>
            <a:r>
              <a:rPr lang="en-US" sz="2167" i="1" u="sng" dirty="0">
                <a:latin typeface="+mj-lt"/>
              </a:rPr>
              <a:t>testifies of these things</a:t>
            </a:r>
            <a:r>
              <a:rPr lang="en-US" sz="2167" i="1" dirty="0">
                <a:latin typeface="+mj-lt"/>
              </a:rPr>
              <a:t>, and wrote these things; and we </a:t>
            </a:r>
            <a:r>
              <a:rPr lang="en-US" sz="2167" i="1" u="sng" dirty="0">
                <a:latin typeface="+mj-lt"/>
              </a:rPr>
              <a:t>know that his testimony is true</a:t>
            </a:r>
            <a:r>
              <a:rPr lang="en-US" sz="2167" i="1" dirty="0">
                <a:latin typeface="+mj-lt"/>
              </a:rPr>
              <a:t>.  And there are also many other things that Jesus did, which if they were written one by one, I suppose that even the world itself could not contain the books that would be written. </a:t>
            </a:r>
          </a:p>
          <a:p>
            <a:pPr marL="0" indent="0" algn="r" eaLnBrk="1" hangingPunct="1">
              <a:lnSpc>
                <a:spcPct val="110000"/>
              </a:lnSpc>
              <a:buNone/>
            </a:pPr>
            <a:r>
              <a:rPr lang="en-US" sz="2167" dirty="0">
                <a:latin typeface="+mj-lt"/>
              </a:rPr>
              <a:t>John 21:24,25</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333" dirty="0">
                <a:latin typeface="+mj-lt"/>
              </a:rPr>
              <a:t>Purpose</a:t>
            </a:r>
          </a:p>
        </p:txBody>
      </p:sp>
      <p:sp>
        <p:nvSpPr>
          <p:cNvPr id="10243" name="Rectangle 3"/>
          <p:cNvSpPr>
            <a:spLocks noGrp="1" noChangeArrowheads="1"/>
          </p:cNvSpPr>
          <p:nvPr>
            <p:ph idx="1"/>
          </p:nvPr>
        </p:nvSpPr>
        <p:spPr/>
        <p:txBody>
          <a:bodyPr>
            <a:noAutofit/>
          </a:bodyPr>
          <a:lstStyle/>
          <a:p>
            <a:pPr marL="0" indent="0" eaLnBrk="1" hangingPunct="1">
              <a:lnSpc>
                <a:spcPct val="110000"/>
              </a:lnSpc>
              <a:spcBef>
                <a:spcPts val="0"/>
              </a:spcBef>
              <a:spcAft>
                <a:spcPts val="0"/>
              </a:spcAft>
              <a:buNone/>
            </a:pPr>
            <a:r>
              <a:rPr lang="en-US" sz="2167" i="1" dirty="0">
                <a:latin typeface="+mj-lt"/>
              </a:rPr>
              <a:t>And truly Jesus did many other signs in the presence of His disciples, which are not written in this book; </a:t>
            </a:r>
            <a:r>
              <a:rPr lang="en-US" sz="2167" i="1" baseline="30000" dirty="0">
                <a:latin typeface="+mj-lt"/>
              </a:rPr>
              <a:t>31</a:t>
            </a:r>
            <a:r>
              <a:rPr lang="en-US" sz="2167" i="1" dirty="0">
                <a:latin typeface="+mj-lt"/>
              </a:rPr>
              <a:t>but these are written </a:t>
            </a:r>
            <a:r>
              <a:rPr lang="en-US" sz="2167" i="1" u="sng" dirty="0">
                <a:latin typeface="+mj-lt"/>
              </a:rPr>
              <a:t>that you may believe</a:t>
            </a:r>
            <a:r>
              <a:rPr lang="en-US" sz="2167" i="1" dirty="0">
                <a:latin typeface="+mj-lt"/>
              </a:rPr>
              <a:t> that Jesus is the Christ, the Son of God, and that believing </a:t>
            </a:r>
            <a:r>
              <a:rPr lang="en-US" sz="2167" i="1" u="sng" dirty="0">
                <a:latin typeface="+mj-lt"/>
              </a:rPr>
              <a:t>you may have life</a:t>
            </a:r>
            <a:r>
              <a:rPr lang="en-US" sz="2167" i="1" dirty="0">
                <a:latin typeface="+mj-lt"/>
              </a:rPr>
              <a:t> in His name.</a:t>
            </a:r>
          </a:p>
          <a:p>
            <a:pPr marL="0" indent="0" algn="r" eaLnBrk="1" hangingPunct="1">
              <a:lnSpc>
                <a:spcPct val="110000"/>
              </a:lnSpc>
              <a:buNone/>
            </a:pPr>
            <a:r>
              <a:rPr lang="en-US" sz="2167" dirty="0">
                <a:latin typeface="+mj-lt"/>
              </a:rPr>
              <a:t>John 20:30,31</a:t>
            </a:r>
          </a:p>
          <a:p>
            <a:pPr marL="0" indent="0" algn="r" eaLnBrk="1" hangingPunct="1">
              <a:lnSpc>
                <a:spcPct val="110000"/>
              </a:lnSpc>
              <a:buNone/>
            </a:pPr>
            <a:r>
              <a:rPr lang="en-US" sz="2167" dirty="0">
                <a:latin typeface="+mj-lt"/>
              </a:rPr>
              <a:t/>
            </a:r>
            <a:br>
              <a:rPr lang="en-US" sz="2167" dirty="0">
                <a:latin typeface="+mj-lt"/>
              </a:rPr>
            </a:br>
            <a:r>
              <a:rPr lang="en-US" sz="2167" i="1" dirty="0">
                <a:latin typeface="+mj-lt"/>
              </a:rPr>
              <a:t>This is the disciple who </a:t>
            </a:r>
            <a:r>
              <a:rPr lang="en-US" sz="2167" i="1" u="sng" dirty="0">
                <a:latin typeface="+mj-lt"/>
              </a:rPr>
              <a:t>testifies of these things</a:t>
            </a:r>
            <a:r>
              <a:rPr lang="en-US" sz="2167" i="1" dirty="0">
                <a:latin typeface="+mj-lt"/>
              </a:rPr>
              <a:t>, and wrote these things; and we </a:t>
            </a:r>
            <a:r>
              <a:rPr lang="en-US" sz="2167" i="1" u="sng" dirty="0">
                <a:latin typeface="+mj-lt"/>
              </a:rPr>
              <a:t>know that his testimony is true</a:t>
            </a:r>
            <a:r>
              <a:rPr lang="en-US" sz="2167" i="1" dirty="0">
                <a:latin typeface="+mj-lt"/>
              </a:rPr>
              <a:t>.  And there are also many other things that Jesus did, which if they were written one by one, I suppose that even the world itself could not contain the books that would be written. </a:t>
            </a:r>
          </a:p>
          <a:p>
            <a:pPr marL="0" indent="0" algn="r" eaLnBrk="1" hangingPunct="1">
              <a:lnSpc>
                <a:spcPct val="110000"/>
              </a:lnSpc>
              <a:buNone/>
            </a:pPr>
            <a:r>
              <a:rPr lang="en-US" sz="2167" dirty="0">
                <a:latin typeface="+mj-lt"/>
              </a:rPr>
              <a:t>John 21:24,25</a:t>
            </a:r>
          </a:p>
        </p:txBody>
      </p:sp>
    </p:spTree>
    <p:extLst>
      <p:ext uri="{BB962C8B-B14F-4D97-AF65-F5344CB8AC3E}">
        <p14:creationId xmlns:p14="http://schemas.microsoft.com/office/powerpoint/2010/main" xmlns="" val="1444831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2667" dirty="0">
                <a:latin typeface="+mn-lt"/>
              </a:rPr>
              <a:t>Other</a:t>
            </a:r>
            <a:r>
              <a:rPr lang="en-US" dirty="0">
                <a:latin typeface="+mn-lt"/>
              </a:rPr>
              <a:t> Purposes of John’s Gospel</a:t>
            </a:r>
          </a:p>
        </p:txBody>
      </p:sp>
      <p:sp>
        <p:nvSpPr>
          <p:cNvPr id="11267" name="Rectangle 3"/>
          <p:cNvSpPr>
            <a:spLocks noGrp="1" noChangeArrowheads="1"/>
          </p:cNvSpPr>
          <p:nvPr>
            <p:ph type="body" idx="1"/>
          </p:nvPr>
        </p:nvSpPr>
        <p:spPr>
          <a:xfrm>
            <a:off x="952500" y="1016619"/>
            <a:ext cx="7302500" cy="4408531"/>
          </a:xfrm>
        </p:spPr>
        <p:txBody>
          <a:bodyPr>
            <a:noAutofit/>
          </a:bodyPr>
          <a:lstStyle/>
          <a:p>
            <a:pPr eaLnBrk="1" hangingPunct="1">
              <a:lnSpc>
                <a:spcPct val="70000"/>
              </a:lnSpc>
            </a:pPr>
            <a:r>
              <a:rPr lang="en-US" sz="2000" dirty="0">
                <a:latin typeface="+mj-lt"/>
              </a:rPr>
              <a:t>Fill-in events and teaching not included in the other accounts.</a:t>
            </a:r>
            <a:br>
              <a:rPr lang="en-US" sz="2000" dirty="0">
                <a:latin typeface="+mj-lt"/>
              </a:rPr>
            </a:br>
            <a:endParaRPr lang="en-US" sz="2000" dirty="0">
              <a:latin typeface="+mj-lt"/>
            </a:endParaRPr>
          </a:p>
          <a:p>
            <a:pPr eaLnBrk="1" hangingPunct="1">
              <a:lnSpc>
                <a:spcPct val="70000"/>
              </a:lnSpc>
            </a:pPr>
            <a:r>
              <a:rPr lang="en-US" sz="2000" dirty="0">
                <a:latin typeface="+mj-lt"/>
              </a:rPr>
              <a:t>Present the “philosophy of the Incarnation” to Gentile Christians.</a:t>
            </a:r>
          </a:p>
          <a:p>
            <a:pPr lvl="1" eaLnBrk="1" hangingPunct="1">
              <a:lnSpc>
                <a:spcPct val="70000"/>
              </a:lnSpc>
              <a:buFontTx/>
              <a:buNone/>
            </a:pPr>
            <a:r>
              <a:rPr lang="en-US" sz="1667" i="1" dirty="0">
                <a:solidFill>
                  <a:schemeClr val="accent1"/>
                </a:solidFill>
                <a:latin typeface="+mj-lt"/>
              </a:rPr>
              <a:t>Logos of God (the Meaning/Truth of God)  - 1:1, 1:14</a:t>
            </a:r>
          </a:p>
          <a:p>
            <a:pPr lvl="1" eaLnBrk="1" hangingPunct="1">
              <a:lnSpc>
                <a:spcPct val="70000"/>
              </a:lnSpc>
              <a:buFontTx/>
              <a:buNone/>
            </a:pPr>
            <a:r>
              <a:rPr lang="en-US" sz="1667" i="1" u="sng" dirty="0">
                <a:solidFill>
                  <a:schemeClr val="accent1"/>
                </a:solidFill>
                <a:latin typeface="+mj-lt"/>
              </a:rPr>
              <a:t>True</a:t>
            </a:r>
            <a:r>
              <a:rPr lang="en-US" sz="1667" i="1" dirty="0">
                <a:solidFill>
                  <a:schemeClr val="accent1"/>
                </a:solidFill>
                <a:latin typeface="+mj-lt"/>
              </a:rPr>
              <a:t> light</a:t>
            </a:r>
            <a:r>
              <a:rPr lang="en-US" sz="1667" dirty="0">
                <a:solidFill>
                  <a:schemeClr val="accent1"/>
                </a:solidFill>
                <a:latin typeface="+mj-lt"/>
              </a:rPr>
              <a:t>, </a:t>
            </a:r>
            <a:r>
              <a:rPr lang="en-US" sz="1667" b="0" dirty="0">
                <a:solidFill>
                  <a:schemeClr val="accent1"/>
                </a:solidFill>
                <a:latin typeface="+mj-lt"/>
              </a:rPr>
              <a:t>bread, etc. (reality behind the World) </a:t>
            </a:r>
            <a:r>
              <a:rPr lang="en-US" sz="1667" dirty="0">
                <a:solidFill>
                  <a:schemeClr val="accent1"/>
                </a:solidFill>
                <a:latin typeface="+mj-lt"/>
              </a:rPr>
              <a:t>– 1:9</a:t>
            </a:r>
            <a:r>
              <a:rPr lang="en-US" sz="1667" b="0" dirty="0">
                <a:solidFill>
                  <a:schemeClr val="accent1"/>
                </a:solidFill>
                <a:latin typeface="+mj-lt"/>
              </a:rPr>
              <a:t>; 6:32; 4:10</a:t>
            </a:r>
          </a:p>
          <a:p>
            <a:pPr lvl="1" eaLnBrk="1" hangingPunct="1">
              <a:lnSpc>
                <a:spcPct val="70000"/>
              </a:lnSpc>
              <a:buFontTx/>
              <a:buNone/>
            </a:pPr>
            <a:r>
              <a:rPr lang="en-US" sz="1667" b="0" dirty="0">
                <a:solidFill>
                  <a:schemeClr val="accent1"/>
                </a:solidFill>
                <a:latin typeface="+mj-lt"/>
              </a:rPr>
              <a:t>Eternal life (17:3; 11:25) ; Living water (6:10; 7:38)</a:t>
            </a:r>
            <a:r>
              <a:rPr lang="en-US" sz="1667" dirty="0">
                <a:solidFill>
                  <a:schemeClr val="accent1"/>
                </a:solidFill>
                <a:latin typeface="+mj-lt"/>
              </a:rPr>
              <a:t/>
            </a:r>
            <a:br>
              <a:rPr lang="en-US" sz="1667" dirty="0">
                <a:solidFill>
                  <a:schemeClr val="accent1"/>
                </a:solidFill>
                <a:latin typeface="+mj-lt"/>
              </a:rPr>
            </a:br>
            <a:endParaRPr lang="en-US" sz="1667" dirty="0">
              <a:solidFill>
                <a:schemeClr val="accent1"/>
              </a:solidFill>
              <a:latin typeface="+mj-lt"/>
            </a:endParaRPr>
          </a:p>
          <a:p>
            <a:pPr eaLnBrk="1" hangingPunct="1">
              <a:lnSpc>
                <a:spcPct val="70000"/>
              </a:lnSpc>
            </a:pPr>
            <a:r>
              <a:rPr lang="en-US" sz="2000" dirty="0">
                <a:latin typeface="+mj-lt"/>
              </a:rPr>
              <a:t>Refute the teaching that Jesus did not come in the flesh.</a:t>
            </a:r>
            <a:br>
              <a:rPr lang="en-US" sz="2000" dirty="0">
                <a:latin typeface="+mj-lt"/>
              </a:rPr>
            </a:br>
            <a:r>
              <a:rPr lang="en-US" sz="1667" i="1" dirty="0">
                <a:solidFill>
                  <a:srgbClr val="4F81BD"/>
                </a:solidFill>
                <a:latin typeface="+mj-lt"/>
              </a:rPr>
              <a:t>And the Word became flesh and dwelt among us…(1:14)</a:t>
            </a:r>
            <a:br>
              <a:rPr lang="en-US" sz="1667" i="1" dirty="0">
                <a:solidFill>
                  <a:srgbClr val="4F81BD"/>
                </a:solidFill>
                <a:latin typeface="+mj-lt"/>
              </a:rPr>
            </a:br>
            <a:endParaRPr lang="en-US" sz="1667" i="1" dirty="0">
              <a:solidFill>
                <a:srgbClr val="4F81BD"/>
              </a:solidFill>
              <a:latin typeface="+mj-lt"/>
            </a:endParaRPr>
          </a:p>
          <a:p>
            <a:pPr eaLnBrk="1" hangingPunct="1">
              <a:lnSpc>
                <a:spcPct val="70000"/>
              </a:lnSpc>
            </a:pPr>
            <a:r>
              <a:rPr lang="en-US" sz="2000" dirty="0">
                <a:latin typeface="+mj-lt"/>
              </a:rPr>
              <a:t>Refute the teaching that Jesus was not fully God.</a:t>
            </a:r>
            <a:br>
              <a:rPr lang="en-US" sz="2000" dirty="0">
                <a:latin typeface="+mj-lt"/>
              </a:rPr>
            </a:br>
            <a:r>
              <a:rPr lang="en-US" sz="2000" dirty="0">
                <a:solidFill>
                  <a:srgbClr val="4F81BD"/>
                </a:solidFill>
                <a:latin typeface="+mj-lt"/>
              </a:rPr>
              <a:t>…</a:t>
            </a:r>
            <a:r>
              <a:rPr lang="en-US" sz="1667" i="1" dirty="0">
                <a:solidFill>
                  <a:srgbClr val="4F81BD"/>
                </a:solidFill>
                <a:latin typeface="+mj-lt"/>
              </a:rPr>
              <a:t>and we beheld His glory, the glory as of the only begotten of the Father. (1:14)</a:t>
            </a:r>
            <a:br>
              <a:rPr lang="en-US" sz="1667" i="1" dirty="0">
                <a:solidFill>
                  <a:srgbClr val="4F81BD"/>
                </a:solidFill>
                <a:latin typeface="+mj-lt"/>
              </a:rPr>
            </a:br>
            <a:r>
              <a:rPr lang="en-US" sz="1667" i="1" dirty="0">
                <a:solidFill>
                  <a:schemeClr val="accent2"/>
                </a:solidFill>
                <a:latin typeface="+mj-lt"/>
              </a:rPr>
              <a:t/>
            </a:r>
            <a:br>
              <a:rPr lang="en-US" sz="1667" i="1" dirty="0">
                <a:solidFill>
                  <a:schemeClr val="accent2"/>
                </a:solidFill>
                <a:latin typeface="+mj-lt"/>
              </a:rPr>
            </a:br>
            <a:r>
              <a:rPr lang="en-US" sz="1667" b="0" dirty="0">
                <a:solidFill>
                  <a:srgbClr val="4F81BD"/>
                </a:solidFill>
                <a:latin typeface="+mj-lt"/>
              </a:rPr>
              <a:t>Jesus said to them, “Most assuredly, I say to you, before Abraham was, I AM.” (8:58)</a:t>
            </a:r>
            <a:r>
              <a:rPr lang="en-US" sz="1667" dirty="0">
                <a:solidFill>
                  <a:srgbClr val="4F81BD"/>
                </a:solidFill>
                <a:latin typeface="+mj-lt"/>
              </a:rPr>
              <a:t/>
            </a:r>
            <a:br>
              <a:rPr lang="en-US" sz="1667" dirty="0">
                <a:solidFill>
                  <a:srgbClr val="4F81BD"/>
                </a:solidFill>
                <a:latin typeface="+mj-lt"/>
              </a:rPr>
            </a:br>
            <a:endParaRPr lang="en-US" sz="2000" dirty="0">
              <a:solidFill>
                <a:srgbClr val="4F81BD"/>
              </a:solidFill>
              <a:latin typeface="+mj-lt"/>
            </a:endParaRPr>
          </a:p>
          <a:p>
            <a:pPr eaLnBrk="1" hangingPunct="1">
              <a:lnSpc>
                <a:spcPct val="70000"/>
              </a:lnSpc>
            </a:pPr>
            <a:r>
              <a:rPr lang="en-US" sz="2000" dirty="0">
                <a:latin typeface="+mj-lt"/>
              </a:rPr>
              <a:t>Present the subordinate role of John the Baptist.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74113"/>
            <a:ext cx="7620000" cy="508000"/>
          </a:xfrm>
        </p:spPr>
        <p:txBody>
          <a:bodyPr/>
          <a:lstStyle/>
          <a:p>
            <a:pPr eaLnBrk="1" hangingPunct="1"/>
            <a:r>
              <a:rPr lang="en-US" sz="3333" dirty="0">
                <a:solidFill>
                  <a:srgbClr val="404040"/>
                </a:solidFill>
                <a:latin typeface="+mj-lt"/>
              </a:rPr>
              <a:t>Themes in Our Study</a:t>
            </a:r>
          </a:p>
        </p:txBody>
      </p:sp>
      <p:sp>
        <p:nvSpPr>
          <p:cNvPr id="31747" name="Rectangle 3"/>
          <p:cNvSpPr>
            <a:spLocks noGrp="1" noChangeArrowheads="1"/>
          </p:cNvSpPr>
          <p:nvPr>
            <p:ph type="body" idx="1"/>
          </p:nvPr>
        </p:nvSpPr>
        <p:spPr>
          <a:xfrm>
            <a:off x="952500" y="635000"/>
            <a:ext cx="7302500" cy="4851957"/>
          </a:xfrm>
        </p:spPr>
        <p:txBody>
          <a:bodyPr/>
          <a:lstStyle/>
          <a:p>
            <a:pPr marL="507980" indent="-507980" eaLnBrk="1" hangingPunct="1">
              <a:buFontTx/>
              <a:buAutoNum type="arabicPeriod"/>
            </a:pPr>
            <a:r>
              <a:rPr lang="en-US" dirty="0">
                <a:solidFill>
                  <a:srgbClr val="4F81BD"/>
                </a:solidFill>
                <a:latin typeface="+mj-lt"/>
              </a:rPr>
              <a:t>Jesus is God </a:t>
            </a:r>
            <a:r>
              <a:rPr lang="en-US" dirty="0">
                <a:latin typeface="+mj-lt"/>
              </a:rPr>
              <a:t>— the </a:t>
            </a:r>
            <a:r>
              <a:rPr lang="en-US" i="1" dirty="0">
                <a:latin typeface="+mj-lt"/>
              </a:rPr>
              <a:t>logos</a:t>
            </a:r>
            <a:r>
              <a:rPr lang="en-US" dirty="0">
                <a:latin typeface="+mj-lt"/>
              </a:rPr>
              <a:t> of God in the flesh, Son of God, Oneness with God</a:t>
            </a:r>
          </a:p>
          <a:p>
            <a:pPr marL="507980" indent="-507980" eaLnBrk="1" hangingPunct="1">
              <a:buFontTx/>
              <a:buAutoNum type="arabicPeriod"/>
            </a:pPr>
            <a:r>
              <a:rPr lang="en-US" dirty="0">
                <a:solidFill>
                  <a:srgbClr val="4F81BD"/>
                </a:solidFill>
                <a:latin typeface="+mj-lt"/>
              </a:rPr>
              <a:t>Images of the Christ </a:t>
            </a:r>
            <a:r>
              <a:rPr lang="en-US" dirty="0">
                <a:latin typeface="+mj-lt"/>
              </a:rPr>
              <a:t>— Light, Life, Bread, Water, Shepherd, Lamb, King</a:t>
            </a:r>
          </a:p>
          <a:p>
            <a:pPr marL="507980" indent="-507980" eaLnBrk="1" hangingPunct="1">
              <a:buFontTx/>
              <a:buAutoNum type="arabicPeriod"/>
            </a:pPr>
            <a:r>
              <a:rPr lang="en-US" dirty="0">
                <a:solidFill>
                  <a:srgbClr val="4F81BD"/>
                </a:solidFill>
                <a:latin typeface="+mj-lt"/>
              </a:rPr>
              <a:t>Belief and Unbelief </a:t>
            </a:r>
            <a:r>
              <a:rPr lang="en-US" dirty="0">
                <a:latin typeface="+mj-lt"/>
              </a:rPr>
              <a:t>— </a:t>
            </a:r>
            <a:br>
              <a:rPr lang="en-US" dirty="0">
                <a:latin typeface="+mj-lt"/>
              </a:rPr>
            </a:br>
            <a:r>
              <a:rPr lang="en-US" dirty="0">
                <a:latin typeface="+mj-lt"/>
              </a:rPr>
              <a:t>a) Evidence for believers</a:t>
            </a:r>
            <a:br>
              <a:rPr lang="en-US" dirty="0">
                <a:latin typeface="+mj-lt"/>
              </a:rPr>
            </a:br>
            <a:r>
              <a:rPr lang="en-US" dirty="0">
                <a:latin typeface="+mj-lt"/>
              </a:rPr>
              <a:t>b) Explaining why some do not believe</a:t>
            </a:r>
          </a:p>
          <a:p>
            <a:pPr marL="507980" indent="-507980" eaLnBrk="1" hangingPunct="1">
              <a:buFontTx/>
              <a:buAutoNum type="arabicPeriod"/>
            </a:pPr>
            <a:r>
              <a:rPr lang="en-US" dirty="0">
                <a:solidFill>
                  <a:srgbClr val="4F81BD"/>
                </a:solidFill>
                <a:latin typeface="+mj-lt"/>
              </a:rPr>
              <a:t>Mission of the Christ </a:t>
            </a:r>
            <a:r>
              <a:rPr lang="en-US" dirty="0">
                <a:latin typeface="+mj-lt"/>
              </a:rPr>
              <a:t>— </a:t>
            </a:r>
            <a:br>
              <a:rPr lang="en-US" dirty="0">
                <a:latin typeface="+mj-lt"/>
              </a:rPr>
            </a:br>
            <a:r>
              <a:rPr lang="en-US" dirty="0">
                <a:latin typeface="+mj-lt"/>
              </a:rPr>
              <a:t>a) His purpose was a sacrificial death</a:t>
            </a:r>
            <a:br>
              <a:rPr lang="en-US" dirty="0">
                <a:latin typeface="+mj-lt"/>
              </a:rPr>
            </a:br>
            <a:r>
              <a:rPr lang="en-US" dirty="0">
                <a:latin typeface="+mj-lt"/>
              </a:rPr>
              <a:t>b) He controlled events </a:t>
            </a:r>
            <a:br>
              <a:rPr lang="en-US" dirty="0">
                <a:latin typeface="+mj-lt"/>
              </a:rPr>
            </a:br>
            <a:r>
              <a:rPr lang="en-US" dirty="0">
                <a:latin typeface="+mj-lt"/>
              </a:rPr>
              <a:t>c) He only did the will of the Father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3333" dirty="0">
                <a:latin typeface="+mj-lt"/>
              </a:rPr>
              <a:t>Outline </a:t>
            </a:r>
            <a:r>
              <a:rPr lang="en-US" sz="2000" dirty="0"/>
              <a:t>(adapted from R. </a:t>
            </a:r>
            <a:r>
              <a:rPr lang="en-US" sz="2000" dirty="0" err="1"/>
              <a:t>Harkrider</a:t>
            </a:r>
            <a:r>
              <a:rPr lang="en-US" sz="2000" dirty="0"/>
              <a:t> and M. </a:t>
            </a:r>
            <a:r>
              <a:rPr lang="en-US" sz="2000" dirty="0" err="1"/>
              <a:t>Tenney</a:t>
            </a:r>
            <a:r>
              <a:rPr lang="en-US" sz="2000" dirty="0"/>
              <a:t>)</a:t>
            </a:r>
            <a:endParaRPr lang="en-US" sz="3333" dirty="0">
              <a:latin typeface="+mj-lt"/>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2197943041"/>
              </p:ext>
            </p:extLst>
          </p:nvPr>
        </p:nvGraphicFramePr>
        <p:xfrm>
          <a:off x="1040699" y="1063914"/>
          <a:ext cx="7067243" cy="4290455"/>
        </p:xfrm>
        <a:graphic>
          <a:graphicData uri="http://schemas.openxmlformats.org/drawingml/2006/table">
            <a:tbl>
              <a:tblPr firstRow="1" bandRow="1">
                <a:tableStyleId>{073A0DAA-6AF3-43AB-8588-CEC1D06C72B9}</a:tableStyleId>
              </a:tblPr>
              <a:tblGrid>
                <a:gridCol w="1132528"/>
                <a:gridCol w="4523489"/>
                <a:gridCol w="1411226"/>
              </a:tblGrid>
              <a:tr h="600749">
                <a:tc>
                  <a:txBody>
                    <a:bodyPr/>
                    <a:lstStyle/>
                    <a:p>
                      <a:pPr algn="ctr"/>
                      <a:r>
                        <a:rPr lang="en-US" sz="2000" dirty="0" smtClean="0"/>
                        <a:t>Part</a:t>
                      </a:r>
                    </a:p>
                  </a:txBody>
                  <a:tcPr marL="76200" marR="76200" marT="38100" marB="38100" anchor="ctr">
                    <a:solidFill>
                      <a:schemeClr val="tx1">
                        <a:lumMod val="75000"/>
                        <a:lumOff val="25000"/>
                      </a:schemeClr>
                    </a:solidFill>
                  </a:tcPr>
                </a:tc>
                <a:tc>
                  <a:txBody>
                    <a:bodyPr/>
                    <a:lstStyle/>
                    <a:p>
                      <a:pPr algn="l"/>
                      <a:r>
                        <a:rPr lang="en-US" sz="2000" dirty="0" smtClean="0"/>
                        <a:t>Description</a:t>
                      </a:r>
                      <a:endParaRPr lang="en-US" sz="2000" dirty="0"/>
                    </a:p>
                  </a:txBody>
                  <a:tcPr marL="76200" marR="76200" marT="38100" marB="38100" anchor="ctr">
                    <a:solidFill>
                      <a:schemeClr val="tx1">
                        <a:lumMod val="75000"/>
                        <a:lumOff val="25000"/>
                      </a:schemeClr>
                    </a:solidFill>
                  </a:tcPr>
                </a:tc>
                <a:tc>
                  <a:txBody>
                    <a:bodyPr/>
                    <a:lstStyle/>
                    <a:p>
                      <a:pPr algn="l"/>
                      <a:r>
                        <a:rPr lang="en-US" sz="2000" dirty="0" smtClean="0"/>
                        <a:t>Text</a:t>
                      </a:r>
                      <a:endParaRPr lang="en-US" sz="2000" dirty="0"/>
                    </a:p>
                  </a:txBody>
                  <a:tcPr marL="76200" marR="76200" marT="38100" marB="38100" anchor="ctr">
                    <a:solidFill>
                      <a:schemeClr val="tx1">
                        <a:lumMod val="75000"/>
                        <a:lumOff val="25000"/>
                      </a:schemeClr>
                    </a:solidFill>
                  </a:tcPr>
                </a:tc>
              </a:tr>
              <a:tr h="614951">
                <a:tc>
                  <a:txBody>
                    <a:bodyPr/>
                    <a:lstStyle/>
                    <a:p>
                      <a:pPr algn="ctr"/>
                      <a:r>
                        <a:rPr lang="en-US" sz="2000" dirty="0" smtClean="0"/>
                        <a:t>One</a:t>
                      </a:r>
                      <a:endParaRPr lang="en-US" sz="2000" dirty="0"/>
                    </a:p>
                  </a:txBody>
                  <a:tcPr marL="76200" marR="76200" marT="38100" marB="38100" anchor="ctr"/>
                </a:tc>
                <a:tc>
                  <a:txBody>
                    <a:bodyPr/>
                    <a:lstStyle/>
                    <a:p>
                      <a:r>
                        <a:rPr lang="en-US" sz="2000" dirty="0" smtClean="0"/>
                        <a:t>Prologue</a:t>
                      </a:r>
                      <a:endParaRPr lang="en-US" sz="2000" dirty="0"/>
                    </a:p>
                  </a:txBody>
                  <a:tcPr marL="76200" marR="76200" marT="38100" marB="38100" anchor="ctr"/>
                </a:tc>
                <a:tc>
                  <a:txBody>
                    <a:bodyPr/>
                    <a:lstStyle/>
                    <a:p>
                      <a:r>
                        <a:rPr lang="en-US" sz="2000" dirty="0" smtClean="0"/>
                        <a:t>1:1-18</a:t>
                      </a:r>
                      <a:endParaRPr lang="en-US" sz="2000" dirty="0"/>
                    </a:p>
                  </a:txBody>
                  <a:tcPr marL="76200" marR="76200" marT="38100" marB="38100" anchor="ctr"/>
                </a:tc>
              </a:tr>
              <a:tr h="614951">
                <a:tc>
                  <a:txBody>
                    <a:bodyPr/>
                    <a:lstStyle/>
                    <a:p>
                      <a:pPr algn="ctr"/>
                      <a:r>
                        <a:rPr lang="en-US" sz="2000" dirty="0" smtClean="0"/>
                        <a:t>Two</a:t>
                      </a:r>
                      <a:endParaRPr lang="en-US" sz="2000" dirty="0"/>
                    </a:p>
                  </a:txBody>
                  <a:tcPr marL="76200" marR="76200" marT="38100" marB="38100" anchor="ctr"/>
                </a:tc>
                <a:tc>
                  <a:txBody>
                    <a:bodyPr/>
                    <a:lstStyle/>
                    <a:p>
                      <a:r>
                        <a:rPr lang="en-US" sz="2000" u="none" strike="noStrike" kern="1200" baseline="0" dirty="0" smtClean="0"/>
                        <a:t>Jesus Christ, the Son of God</a:t>
                      </a:r>
                      <a:endParaRPr lang="en-US" sz="2000" dirty="0"/>
                    </a:p>
                  </a:txBody>
                  <a:tcPr marL="76200" marR="76200" marT="38100" marB="38100" anchor="ctr"/>
                </a:tc>
                <a:tc>
                  <a:txBody>
                    <a:bodyPr/>
                    <a:lstStyle/>
                    <a:p>
                      <a:r>
                        <a:rPr lang="en-US" sz="2000" dirty="0" smtClean="0"/>
                        <a:t>1:19 - 4:54</a:t>
                      </a:r>
                      <a:endParaRPr lang="en-US" sz="2000" dirty="0"/>
                    </a:p>
                  </a:txBody>
                  <a:tcPr marL="76200" marR="76200" marT="38100" marB="38100" anchor="ctr"/>
                </a:tc>
              </a:tr>
              <a:tr h="614951">
                <a:tc>
                  <a:txBody>
                    <a:bodyPr/>
                    <a:lstStyle/>
                    <a:p>
                      <a:pPr algn="ctr"/>
                      <a:r>
                        <a:rPr lang="en-US" sz="2000" dirty="0" smtClean="0"/>
                        <a:t>Three</a:t>
                      </a:r>
                      <a:endParaRPr lang="en-US" sz="2000" dirty="0"/>
                    </a:p>
                  </a:txBody>
                  <a:tcPr marL="76200" marR="76200" marT="38100" marB="38100" anchor="ctr"/>
                </a:tc>
                <a:tc>
                  <a:txBody>
                    <a:bodyPr/>
                    <a:lstStyle/>
                    <a:p>
                      <a:r>
                        <a:rPr lang="en-US" sz="2000" u="none" strike="noStrike" kern="1200" baseline="0" dirty="0" smtClean="0"/>
                        <a:t>Controversial Reactions</a:t>
                      </a:r>
                      <a:endParaRPr lang="en-US" sz="2000" dirty="0"/>
                    </a:p>
                  </a:txBody>
                  <a:tcPr marL="76200" marR="76200" marT="38100" marB="38100" anchor="ctr"/>
                </a:tc>
                <a:tc>
                  <a:txBody>
                    <a:bodyPr/>
                    <a:lstStyle/>
                    <a:p>
                      <a:r>
                        <a:rPr lang="en-US" sz="2000" dirty="0" smtClean="0"/>
                        <a:t>5 - 12</a:t>
                      </a:r>
                      <a:endParaRPr lang="en-US" sz="2000" dirty="0"/>
                    </a:p>
                  </a:txBody>
                  <a:tcPr marL="76200" marR="76200" marT="38100" marB="38100" anchor="ctr"/>
                </a:tc>
              </a:tr>
              <a:tr h="614951">
                <a:tc>
                  <a:txBody>
                    <a:bodyPr/>
                    <a:lstStyle/>
                    <a:p>
                      <a:pPr algn="ctr"/>
                      <a:r>
                        <a:rPr lang="en-US" sz="2000" dirty="0" smtClean="0"/>
                        <a:t>Four</a:t>
                      </a:r>
                      <a:endParaRPr lang="en-US" sz="2000" dirty="0"/>
                    </a:p>
                  </a:txBody>
                  <a:tcPr marL="76200" marR="76200" marT="38100" marB="38100" anchor="ctr"/>
                </a:tc>
                <a:tc>
                  <a:txBody>
                    <a:bodyPr/>
                    <a:lstStyle/>
                    <a:p>
                      <a:r>
                        <a:rPr lang="en-US" sz="2000" u="none" strike="noStrike" kern="1200" baseline="0" dirty="0" smtClean="0"/>
                        <a:t>Words of Comfort</a:t>
                      </a:r>
                      <a:endParaRPr lang="en-US" sz="2000" dirty="0"/>
                    </a:p>
                  </a:txBody>
                  <a:tcPr marL="76200" marR="76200" marT="38100" marB="38100" anchor="ctr"/>
                </a:tc>
                <a:tc>
                  <a:txBody>
                    <a:bodyPr/>
                    <a:lstStyle/>
                    <a:p>
                      <a:r>
                        <a:rPr lang="en-US" sz="2000" dirty="0" smtClean="0"/>
                        <a:t>13 - 17</a:t>
                      </a:r>
                      <a:endParaRPr lang="en-US" sz="2000" dirty="0"/>
                    </a:p>
                  </a:txBody>
                  <a:tcPr marL="76200" marR="76200" marT="38100" marB="38100" anchor="ctr"/>
                </a:tc>
              </a:tr>
              <a:tr h="614951">
                <a:tc>
                  <a:txBody>
                    <a:bodyPr/>
                    <a:lstStyle/>
                    <a:p>
                      <a:pPr algn="ctr"/>
                      <a:r>
                        <a:rPr lang="en-US" sz="2000" dirty="0" smtClean="0"/>
                        <a:t>Five</a:t>
                      </a:r>
                      <a:endParaRPr lang="en-US" sz="2000" dirty="0"/>
                    </a:p>
                  </a:txBody>
                  <a:tcPr marL="76200" marR="76200" marT="38100" marB="38100" anchor="ctr"/>
                </a:tc>
                <a:tc>
                  <a:txBody>
                    <a:bodyPr/>
                    <a:lstStyle/>
                    <a:p>
                      <a:r>
                        <a:rPr lang="en-US" sz="2000" u="none" strike="noStrike" kern="1200" baseline="0" dirty="0" smtClean="0"/>
                        <a:t>The Trial, Crucifixion, and Resurrection</a:t>
                      </a:r>
                      <a:endParaRPr lang="en-US" sz="2000" dirty="0"/>
                    </a:p>
                  </a:txBody>
                  <a:tcPr marL="76200" marR="76200" marT="38100" marB="38100" anchor="ctr"/>
                </a:tc>
                <a:tc>
                  <a:txBody>
                    <a:bodyPr/>
                    <a:lstStyle/>
                    <a:p>
                      <a:r>
                        <a:rPr lang="en-US" sz="2000" dirty="0" smtClean="0"/>
                        <a:t>18 -20</a:t>
                      </a:r>
                      <a:endParaRPr lang="en-US" sz="2000" dirty="0"/>
                    </a:p>
                  </a:txBody>
                  <a:tcPr marL="76200" marR="76200" marT="38100" marB="38100" anchor="ctr"/>
                </a:tc>
              </a:tr>
              <a:tr h="614951">
                <a:tc>
                  <a:txBody>
                    <a:bodyPr/>
                    <a:lstStyle/>
                    <a:p>
                      <a:pPr algn="ctr"/>
                      <a:r>
                        <a:rPr lang="en-US" sz="2000" dirty="0" smtClean="0"/>
                        <a:t>Six</a:t>
                      </a:r>
                      <a:endParaRPr lang="en-US" sz="2000" dirty="0"/>
                    </a:p>
                  </a:txBody>
                  <a:tcPr marL="76200" marR="76200" marT="38100" marB="38100" anchor="ctr"/>
                </a:tc>
                <a:tc>
                  <a:txBody>
                    <a:bodyPr/>
                    <a:lstStyle/>
                    <a:p>
                      <a:r>
                        <a:rPr lang="en-US" sz="2000" dirty="0" smtClean="0"/>
                        <a:t>Epilogue</a:t>
                      </a:r>
                      <a:endParaRPr lang="en-US" sz="2000" dirty="0"/>
                    </a:p>
                  </a:txBody>
                  <a:tcPr marL="76200" marR="76200" marT="38100" marB="38100" anchor="ctr"/>
                </a:tc>
                <a:tc>
                  <a:txBody>
                    <a:bodyPr/>
                    <a:lstStyle/>
                    <a:p>
                      <a:r>
                        <a:rPr lang="en-US" sz="2000" dirty="0" smtClean="0"/>
                        <a:t>21:1-25</a:t>
                      </a:r>
                      <a:endParaRPr lang="en-US" sz="2000" dirty="0"/>
                    </a:p>
                  </a:txBody>
                  <a:tcPr marL="76200" marR="76200" marT="38100" marB="38100" anchor="ctr"/>
                </a:tc>
              </a:tr>
            </a:tbl>
          </a:graphicData>
        </a:graphic>
      </p:graphicFrame>
    </p:spTree>
    <p:extLst>
      <p:ext uri="{BB962C8B-B14F-4D97-AF65-F5344CB8AC3E}">
        <p14:creationId xmlns:p14="http://schemas.microsoft.com/office/powerpoint/2010/main" xmlns="" val="3519953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006099" y="381000"/>
            <a:ext cx="7131802" cy="4953000"/>
          </a:xfrm>
          <a:prstGeom prst="rect">
            <a:avLst/>
          </a:prstGeom>
          <a:noFill/>
          <a:ln>
            <a:noFill/>
          </a:ln>
        </p:spPr>
      </p:pic>
      <p:sp>
        <p:nvSpPr>
          <p:cNvPr id="2051" name="Rectangle 3"/>
          <p:cNvSpPr>
            <a:spLocks noGrp="1" noChangeArrowheads="1"/>
          </p:cNvSpPr>
          <p:nvPr>
            <p:ph type="subTitle" idx="1"/>
          </p:nvPr>
        </p:nvSpPr>
        <p:spPr>
          <a:xfrm>
            <a:off x="5628217" y="4891290"/>
            <a:ext cx="2335538" cy="317500"/>
          </a:xfrm>
        </p:spPr>
        <p:txBody>
          <a:bodyPr anchor="ctr"/>
          <a:lstStyle/>
          <a:p>
            <a:pPr eaLnBrk="1" hangingPunct="1">
              <a:lnSpc>
                <a:spcPct val="90000"/>
              </a:lnSpc>
            </a:pPr>
            <a:r>
              <a:rPr lang="en-US" dirty="0" smtClean="0">
                <a:solidFill>
                  <a:schemeClr val="tx1"/>
                </a:solidFill>
                <a:latin typeface="Papyrus" panose="03070502060502030205" pitchFamily="66" charset="0"/>
                <a:cs typeface="Miriam" panose="020B0502050101010101" pitchFamily="34" charset="-79"/>
              </a:rPr>
              <a:t>Summer 2015</a:t>
            </a:r>
            <a:endParaRPr lang="en-US" dirty="0">
              <a:solidFill>
                <a:schemeClr val="tx1"/>
              </a:solidFill>
              <a:latin typeface="Papyrus" panose="03070502060502030205" pitchFamily="66" charset="0"/>
              <a:cs typeface="Miriam" panose="020B0502050101010101" pitchFamily="34" charset="-79"/>
            </a:endParaRPr>
          </a:p>
        </p:txBody>
      </p:sp>
      <p:sp>
        <p:nvSpPr>
          <p:cNvPr id="2" name="TextBox 1"/>
          <p:cNvSpPr txBox="1"/>
          <p:nvPr/>
        </p:nvSpPr>
        <p:spPr>
          <a:xfrm>
            <a:off x="3757612" y="3807031"/>
            <a:ext cx="2380780" cy="1015663"/>
          </a:xfrm>
          <a:prstGeom prst="rect">
            <a:avLst/>
          </a:prstGeom>
          <a:noFill/>
        </p:spPr>
        <p:txBody>
          <a:bodyPr wrap="none" rtlCol="0">
            <a:spAutoFit/>
          </a:bodyPr>
          <a:lstStyle/>
          <a:p>
            <a:r>
              <a:rPr lang="en-US" sz="6000" dirty="0" smtClean="0">
                <a:latin typeface="Papyrus" panose="03070502060502030205" pitchFamily="66" charset="0"/>
                <a:cs typeface="Miriam" panose="020B0502050101010101" pitchFamily="34" charset="-79"/>
              </a:rPr>
              <a:t>1:1-18</a:t>
            </a:r>
            <a:endParaRPr lang="en-US" sz="6000" dirty="0">
              <a:latin typeface="Papyrus" panose="03070502060502030205" pitchFamily="66" charset="0"/>
              <a:cs typeface="Miriam" panose="020B0502050101010101" pitchFamily="34" charset="-79"/>
            </a:endParaRPr>
          </a:p>
        </p:txBody>
      </p:sp>
    </p:spTree>
    <p:extLst>
      <p:ext uri="{BB962C8B-B14F-4D97-AF65-F5344CB8AC3E}">
        <p14:creationId xmlns:p14="http://schemas.microsoft.com/office/powerpoint/2010/main" xmlns="" val="3406306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81112" y="235183"/>
            <a:ext cx="5981778" cy="508000"/>
          </a:xfrm>
        </p:spPr>
        <p:txBody>
          <a:bodyPr/>
          <a:lstStyle/>
          <a:p>
            <a:pPr eaLnBrk="1" hangingPunct="1"/>
            <a:r>
              <a:rPr lang="en-US" sz="3333" dirty="0">
                <a:latin typeface="+mj-lt"/>
              </a:rPr>
              <a:t>Lesson 1a - Introduction</a:t>
            </a:r>
            <a:endParaRPr lang="en-US" sz="2000" b="0" dirty="0">
              <a:latin typeface="+mj-lt"/>
            </a:endParaRPr>
          </a:p>
        </p:txBody>
      </p:sp>
      <p:sp>
        <p:nvSpPr>
          <p:cNvPr id="5123" name="Rectangle 3"/>
          <p:cNvSpPr>
            <a:spLocks noGrp="1" noChangeArrowheads="1"/>
          </p:cNvSpPr>
          <p:nvPr>
            <p:ph idx="1"/>
          </p:nvPr>
        </p:nvSpPr>
        <p:spPr>
          <a:xfrm>
            <a:off x="1109487" y="952499"/>
            <a:ext cx="6925027" cy="4557890"/>
          </a:xfrm>
        </p:spPr>
        <p:txBody>
          <a:bodyPr>
            <a:noAutofit/>
          </a:bodyPr>
          <a:lstStyle/>
          <a:p>
            <a:pPr marL="0" indent="0" eaLnBrk="1" hangingPunct="1">
              <a:lnSpc>
                <a:spcPct val="110000"/>
              </a:lnSpc>
              <a:spcBef>
                <a:spcPts val="0"/>
              </a:spcBef>
              <a:spcAft>
                <a:spcPts val="1000"/>
              </a:spcAft>
              <a:buNone/>
            </a:pPr>
            <a:r>
              <a:rPr lang="en-US" sz="2333" dirty="0"/>
              <a:t>What do we hope to accomplish in this class?</a:t>
            </a:r>
          </a:p>
          <a:p>
            <a:pPr marL="428608" indent="-428608" eaLnBrk="1" hangingPunct="1">
              <a:lnSpc>
                <a:spcPct val="110000"/>
              </a:lnSpc>
              <a:spcBef>
                <a:spcPts val="20"/>
              </a:spcBef>
              <a:spcAft>
                <a:spcPts val="1000"/>
              </a:spcAft>
              <a:buFont typeface="+mj-lt"/>
              <a:buAutoNum type="arabicPeriod"/>
            </a:pPr>
            <a:r>
              <a:rPr lang="en-US" sz="2167" dirty="0">
                <a:latin typeface="+mj-lt"/>
              </a:rPr>
              <a:t>Describe its purpose and </a:t>
            </a:r>
            <a:r>
              <a:rPr lang="en-US" sz="2167" dirty="0"/>
              <a:t>the intended readers of John’s book</a:t>
            </a:r>
            <a:endParaRPr lang="en-US" sz="2167" dirty="0">
              <a:latin typeface="+mj-lt"/>
            </a:endParaRPr>
          </a:p>
          <a:p>
            <a:pPr marL="428608" indent="-428608" eaLnBrk="1" hangingPunct="1">
              <a:lnSpc>
                <a:spcPct val="110000"/>
              </a:lnSpc>
              <a:spcBef>
                <a:spcPts val="20"/>
              </a:spcBef>
              <a:spcAft>
                <a:spcPts val="1000"/>
              </a:spcAft>
              <a:buFont typeface="+mj-lt"/>
              <a:buAutoNum type="arabicPeriod"/>
            </a:pPr>
            <a:r>
              <a:rPr lang="en-US" sz="2167" dirty="0">
                <a:latin typeface="+mj-lt"/>
              </a:rPr>
              <a:t>List three differences between John and the Synoptic Gospels</a:t>
            </a:r>
          </a:p>
          <a:p>
            <a:pPr marL="428608" indent="-428608" eaLnBrk="1" hangingPunct="1">
              <a:lnSpc>
                <a:spcPct val="110000"/>
              </a:lnSpc>
              <a:spcBef>
                <a:spcPts val="20"/>
              </a:spcBef>
              <a:spcAft>
                <a:spcPts val="1000"/>
              </a:spcAft>
              <a:buFont typeface="+mj-lt"/>
              <a:buAutoNum type="arabicPeriod"/>
            </a:pPr>
            <a:r>
              <a:rPr lang="en-US" sz="2167" dirty="0">
                <a:latin typeface="+mj-lt"/>
              </a:rPr>
              <a:t>List the 4 themes</a:t>
            </a:r>
          </a:p>
          <a:p>
            <a:pPr marL="428608" indent="-428608" eaLnBrk="1" hangingPunct="1">
              <a:lnSpc>
                <a:spcPct val="110000"/>
              </a:lnSpc>
              <a:spcBef>
                <a:spcPts val="20"/>
              </a:spcBef>
              <a:spcAft>
                <a:spcPts val="1000"/>
              </a:spcAft>
              <a:buFont typeface="+mj-lt"/>
              <a:buAutoNum type="arabicPeriod"/>
            </a:pPr>
            <a:r>
              <a:rPr lang="en-US" sz="2167" dirty="0">
                <a:latin typeface="+mj-lt"/>
              </a:rPr>
              <a:t>List the seven miracles in John</a:t>
            </a:r>
          </a:p>
          <a:p>
            <a:pPr marL="428608" indent="-428608" eaLnBrk="1" hangingPunct="1">
              <a:lnSpc>
                <a:spcPct val="110000"/>
              </a:lnSpc>
              <a:spcBef>
                <a:spcPts val="20"/>
              </a:spcBef>
              <a:spcAft>
                <a:spcPts val="1000"/>
              </a:spcAft>
              <a:buFont typeface="+mj-lt"/>
              <a:buAutoNum type="arabicPeriod"/>
            </a:pPr>
            <a:r>
              <a:rPr lang="en-US" sz="2167" dirty="0">
                <a:latin typeface="+mj-lt"/>
              </a:rPr>
              <a:t>Find the six Feasts mentioned in John</a:t>
            </a:r>
          </a:p>
          <a:p>
            <a:pPr marL="428608" indent="-428608" eaLnBrk="1" hangingPunct="1">
              <a:lnSpc>
                <a:spcPct val="110000"/>
              </a:lnSpc>
              <a:spcBef>
                <a:spcPts val="20"/>
              </a:spcBef>
              <a:spcAft>
                <a:spcPts val="1000"/>
              </a:spcAft>
              <a:buFont typeface="+mj-lt"/>
              <a:buAutoNum type="arabicPeriod"/>
            </a:pPr>
            <a:r>
              <a:rPr lang="en-US" sz="2167" dirty="0">
                <a:latin typeface="+mj-lt"/>
              </a:rPr>
              <a:t>List the images (“I Am” statements) of Jesus in John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fade">
                                      <p:cBhvr>
                                        <p:cTn id="17" dur="500"/>
                                        <p:tgtEl>
                                          <p:spTgt spid="51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500"/>
                                        <p:tgtEl>
                                          <p:spTgt spid="51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fade">
                                      <p:cBhvr>
                                        <p:cTn id="27" dur="500"/>
                                        <p:tgtEl>
                                          <p:spTgt spid="51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3">
                                            <p:txEl>
                                              <p:pRg st="6" end="6"/>
                                            </p:txEl>
                                          </p:spTgt>
                                        </p:tgtEl>
                                        <p:attrNameLst>
                                          <p:attrName>style.visibility</p:attrName>
                                        </p:attrNameLst>
                                      </p:cBhvr>
                                      <p:to>
                                        <p:strVal val="visible"/>
                                      </p:to>
                                    </p:set>
                                    <p:animEffect transition="in" filter="fade">
                                      <p:cBhvr>
                                        <p:cTn id="32"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061" y="456643"/>
            <a:ext cx="7925879" cy="508000"/>
          </a:xfrm>
        </p:spPr>
        <p:txBody>
          <a:bodyPr/>
          <a:lstStyle/>
          <a:p>
            <a:pPr eaLnBrk="1" hangingPunct="1"/>
            <a:r>
              <a:rPr lang="en-US" sz="3200" dirty="0" smtClean="0">
                <a:latin typeface="+mj-lt"/>
              </a:rPr>
              <a:t>John’s Purpose</a:t>
            </a:r>
            <a:endParaRPr lang="en-US" sz="3200" dirty="0">
              <a:latin typeface="+mj-lt"/>
            </a:endParaRPr>
          </a:p>
        </p:txBody>
      </p:sp>
      <p:sp>
        <p:nvSpPr>
          <p:cNvPr id="10243" name="Rectangle 3"/>
          <p:cNvSpPr>
            <a:spLocks noGrp="1" noChangeArrowheads="1"/>
          </p:cNvSpPr>
          <p:nvPr>
            <p:ph idx="1"/>
          </p:nvPr>
        </p:nvSpPr>
        <p:spPr>
          <a:xfrm>
            <a:off x="471488" y="1100138"/>
            <a:ext cx="8151018" cy="3164682"/>
          </a:xfrm>
        </p:spPr>
        <p:txBody>
          <a:bodyPr>
            <a:noAutofit/>
          </a:bodyPr>
          <a:lstStyle/>
          <a:p>
            <a:pPr marL="0" indent="0" eaLnBrk="1" hangingPunct="1">
              <a:lnSpc>
                <a:spcPct val="113000"/>
              </a:lnSpc>
              <a:spcBef>
                <a:spcPts val="0"/>
              </a:spcBef>
              <a:spcAft>
                <a:spcPts val="600"/>
              </a:spcAft>
              <a:buNone/>
            </a:pPr>
            <a:r>
              <a:rPr lang="en-US" sz="2800" dirty="0" smtClean="0"/>
              <a:t>John 20:30,31</a:t>
            </a:r>
            <a:endParaRPr lang="en-US" sz="2800" dirty="0"/>
          </a:p>
          <a:p>
            <a:pPr marL="0" indent="0" eaLnBrk="1" hangingPunct="1">
              <a:lnSpc>
                <a:spcPct val="113000"/>
              </a:lnSpc>
              <a:spcBef>
                <a:spcPts val="0"/>
              </a:spcBef>
              <a:spcAft>
                <a:spcPts val="0"/>
              </a:spcAft>
              <a:buNone/>
            </a:pPr>
            <a:r>
              <a:rPr lang="en-US" sz="2800" b="0" baseline="30000" dirty="0" smtClean="0"/>
              <a:t>30</a:t>
            </a:r>
            <a:r>
              <a:rPr lang="en-US" sz="2800" b="0" dirty="0" smtClean="0">
                <a:latin typeface="+mj-lt"/>
              </a:rPr>
              <a:t>And </a:t>
            </a:r>
            <a:r>
              <a:rPr lang="en-US" sz="2800" b="0" dirty="0">
                <a:latin typeface="+mj-lt"/>
              </a:rPr>
              <a:t>truly Jesus did many other signs in the presence of His disciples, which are not written in this book; </a:t>
            </a:r>
            <a:r>
              <a:rPr lang="en-US" sz="2800" b="0" baseline="30000" dirty="0">
                <a:latin typeface="+mj-lt"/>
              </a:rPr>
              <a:t>31</a:t>
            </a:r>
            <a:r>
              <a:rPr lang="en-US" sz="2800" b="0" dirty="0">
                <a:latin typeface="+mj-lt"/>
              </a:rPr>
              <a:t>but these are written that you may believe that Jesus is the Christ, the Son of God, and that believing you may have life in His name</a:t>
            </a:r>
            <a:r>
              <a:rPr lang="en-US" sz="2800" b="0" dirty="0" smtClean="0">
                <a:latin typeface="+mj-lt"/>
              </a:rPr>
              <a:t>.  </a:t>
            </a:r>
          </a:p>
        </p:txBody>
      </p:sp>
    </p:spTree>
    <p:extLst>
      <p:ext uri="{BB962C8B-B14F-4D97-AF65-F5344CB8AC3E}">
        <p14:creationId xmlns:p14="http://schemas.microsoft.com/office/powerpoint/2010/main" xmlns="" val="14644454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061" y="456643"/>
            <a:ext cx="7925879" cy="508000"/>
          </a:xfrm>
        </p:spPr>
        <p:txBody>
          <a:bodyPr/>
          <a:lstStyle/>
          <a:p>
            <a:pPr eaLnBrk="1" hangingPunct="1"/>
            <a:r>
              <a:rPr lang="en-US" sz="3200" dirty="0" smtClean="0">
                <a:latin typeface="+mj-lt"/>
              </a:rPr>
              <a:t>John’s Purpose</a:t>
            </a:r>
            <a:endParaRPr lang="en-US" sz="3200" dirty="0">
              <a:latin typeface="+mj-lt"/>
            </a:endParaRPr>
          </a:p>
        </p:txBody>
      </p:sp>
      <p:sp>
        <p:nvSpPr>
          <p:cNvPr id="10243" name="Rectangle 3"/>
          <p:cNvSpPr>
            <a:spLocks noGrp="1" noChangeArrowheads="1"/>
          </p:cNvSpPr>
          <p:nvPr>
            <p:ph idx="1"/>
          </p:nvPr>
        </p:nvSpPr>
        <p:spPr>
          <a:xfrm>
            <a:off x="471488" y="1100138"/>
            <a:ext cx="8151018" cy="3164682"/>
          </a:xfrm>
        </p:spPr>
        <p:txBody>
          <a:bodyPr>
            <a:noAutofit/>
          </a:bodyPr>
          <a:lstStyle/>
          <a:p>
            <a:pPr marL="0" indent="0" eaLnBrk="1" hangingPunct="1">
              <a:lnSpc>
                <a:spcPct val="113000"/>
              </a:lnSpc>
              <a:spcBef>
                <a:spcPts val="0"/>
              </a:spcBef>
              <a:spcAft>
                <a:spcPts val="600"/>
              </a:spcAft>
              <a:buNone/>
            </a:pPr>
            <a:r>
              <a:rPr lang="en-US" sz="2800" dirty="0" smtClean="0"/>
              <a:t>John 20:30,31</a:t>
            </a:r>
            <a:endParaRPr lang="en-US" sz="2800" dirty="0"/>
          </a:p>
          <a:p>
            <a:pPr marL="0" indent="0" eaLnBrk="1" hangingPunct="1">
              <a:lnSpc>
                <a:spcPct val="113000"/>
              </a:lnSpc>
              <a:spcBef>
                <a:spcPts val="0"/>
              </a:spcBef>
              <a:spcAft>
                <a:spcPts val="0"/>
              </a:spcAft>
              <a:buNone/>
            </a:pPr>
            <a:r>
              <a:rPr lang="en-US" sz="2800" b="0" baseline="30000" dirty="0" smtClean="0"/>
              <a:t>30</a:t>
            </a:r>
            <a:r>
              <a:rPr lang="en-US" sz="2800" b="0" dirty="0" smtClean="0">
                <a:latin typeface="+mj-lt"/>
              </a:rPr>
              <a:t>And </a:t>
            </a:r>
            <a:r>
              <a:rPr lang="en-US" sz="2800" b="0" dirty="0">
                <a:latin typeface="+mj-lt"/>
              </a:rPr>
              <a:t>truly Jesus did many other signs in the presence of His disciples, which are not written in this book; </a:t>
            </a:r>
            <a:r>
              <a:rPr lang="en-US" sz="2800" b="0" baseline="30000" dirty="0">
                <a:latin typeface="+mj-lt"/>
              </a:rPr>
              <a:t>31</a:t>
            </a:r>
            <a:r>
              <a:rPr lang="en-US" sz="2800" b="0" dirty="0">
                <a:latin typeface="+mj-lt"/>
              </a:rPr>
              <a:t>but these are written </a:t>
            </a:r>
            <a:r>
              <a:rPr lang="en-US" sz="2800" u="sng" dirty="0">
                <a:solidFill>
                  <a:schemeClr val="accent4"/>
                </a:solidFill>
                <a:latin typeface="+mj-lt"/>
              </a:rPr>
              <a:t>that you may believe</a:t>
            </a:r>
            <a:r>
              <a:rPr lang="en-US" sz="2800" dirty="0">
                <a:solidFill>
                  <a:schemeClr val="accent4"/>
                </a:solidFill>
                <a:latin typeface="+mj-lt"/>
              </a:rPr>
              <a:t> </a:t>
            </a:r>
            <a:r>
              <a:rPr lang="en-US" sz="2800" b="0" dirty="0">
                <a:latin typeface="+mj-lt"/>
              </a:rPr>
              <a:t>that Jesus is the Christ, the Son of God, and that believing </a:t>
            </a:r>
            <a:r>
              <a:rPr lang="en-US" sz="2800" u="sng" dirty="0">
                <a:solidFill>
                  <a:schemeClr val="accent4"/>
                </a:solidFill>
                <a:latin typeface="+mj-lt"/>
              </a:rPr>
              <a:t>you may have life</a:t>
            </a:r>
            <a:r>
              <a:rPr lang="en-US" sz="2800" dirty="0">
                <a:latin typeface="+mj-lt"/>
              </a:rPr>
              <a:t> </a:t>
            </a:r>
            <a:r>
              <a:rPr lang="en-US" sz="2800" b="0" dirty="0">
                <a:latin typeface="+mj-lt"/>
              </a:rPr>
              <a:t>in His name</a:t>
            </a:r>
            <a:r>
              <a:rPr lang="en-US" sz="2800" b="0" dirty="0" smtClean="0">
                <a:latin typeface="+mj-lt"/>
              </a:rPr>
              <a:t>.  </a:t>
            </a:r>
          </a:p>
        </p:txBody>
      </p:sp>
    </p:spTree>
    <p:extLst>
      <p:ext uri="{BB962C8B-B14F-4D97-AF65-F5344CB8AC3E}">
        <p14:creationId xmlns:p14="http://schemas.microsoft.com/office/powerpoint/2010/main" xmlns="" val="14666959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46778" y="157570"/>
            <a:ext cx="7307137" cy="456264"/>
          </a:xfrm>
        </p:spPr>
        <p:txBody>
          <a:bodyPr/>
          <a:lstStyle/>
          <a:p>
            <a:pPr eaLnBrk="1" hangingPunct="1"/>
            <a:r>
              <a:rPr lang="en-US" dirty="0" smtClean="0">
                <a:latin typeface="+mj-lt"/>
              </a:rPr>
              <a:t>4 Themes</a:t>
            </a:r>
            <a:endParaRPr lang="en-US" dirty="0">
              <a:latin typeface="+mj-lt"/>
            </a:endParaRPr>
          </a:p>
        </p:txBody>
      </p:sp>
      <p:sp>
        <p:nvSpPr>
          <p:cNvPr id="22531" name="Rectangle 3"/>
          <p:cNvSpPr>
            <a:spLocks noGrp="1" noChangeArrowheads="1"/>
          </p:cNvSpPr>
          <p:nvPr>
            <p:ph idx="1"/>
          </p:nvPr>
        </p:nvSpPr>
        <p:spPr>
          <a:xfrm>
            <a:off x="575072" y="675496"/>
            <a:ext cx="7993856" cy="4640726"/>
          </a:xfrm>
        </p:spPr>
        <p:txBody>
          <a:bodyPr>
            <a:noAutofit/>
          </a:bodyPr>
          <a:lstStyle/>
          <a:p>
            <a:pPr marL="380985" indent="-380985" eaLnBrk="1" hangingPunct="1">
              <a:spcBef>
                <a:spcPts val="0"/>
              </a:spcBef>
              <a:spcAft>
                <a:spcPts val="0"/>
              </a:spcAft>
              <a:buFontTx/>
              <a:buAutoNum type="arabicPeriod"/>
            </a:pPr>
            <a:r>
              <a:rPr lang="en-US" sz="2167" dirty="0">
                <a:solidFill>
                  <a:schemeClr val="accent4"/>
                </a:solidFill>
                <a:latin typeface="+mj-lt"/>
              </a:rPr>
              <a:t>Jesus is God</a:t>
            </a:r>
          </a:p>
          <a:p>
            <a:pPr marL="761970" indent="-380985" eaLnBrk="1" hangingPunct="1">
              <a:spcBef>
                <a:spcPts val="0"/>
              </a:spcBef>
              <a:spcAft>
                <a:spcPts val="0"/>
              </a:spcAft>
              <a:buSzPct val="90000"/>
            </a:pPr>
            <a:r>
              <a:rPr lang="en-US" sz="2000" dirty="0">
                <a:latin typeface="+mj-lt"/>
              </a:rPr>
              <a:t>God in the flesh</a:t>
            </a:r>
          </a:p>
          <a:p>
            <a:pPr marL="761970" indent="-380985" eaLnBrk="1" hangingPunct="1">
              <a:spcBef>
                <a:spcPts val="0"/>
              </a:spcBef>
              <a:spcAft>
                <a:spcPts val="0"/>
              </a:spcAft>
              <a:buSzPct val="90000"/>
            </a:pPr>
            <a:r>
              <a:rPr lang="en-US" sz="2000" dirty="0">
                <a:latin typeface="+mj-lt"/>
              </a:rPr>
              <a:t>Son of God</a:t>
            </a:r>
          </a:p>
          <a:p>
            <a:pPr marL="761970" indent="-380985" eaLnBrk="1" hangingPunct="1">
              <a:spcBef>
                <a:spcPts val="0"/>
              </a:spcBef>
              <a:spcAft>
                <a:spcPts val="1000"/>
              </a:spcAft>
              <a:buSzPct val="90000"/>
            </a:pPr>
            <a:r>
              <a:rPr lang="en-US" sz="2000" dirty="0">
                <a:latin typeface="+mj-lt"/>
              </a:rPr>
              <a:t>Oneness with God</a:t>
            </a:r>
          </a:p>
          <a:p>
            <a:pPr marL="428608" indent="-428608" eaLnBrk="1" hangingPunct="1">
              <a:spcBef>
                <a:spcPts val="0"/>
              </a:spcBef>
              <a:spcAft>
                <a:spcPts val="0"/>
              </a:spcAft>
              <a:buFont typeface="+mj-lt"/>
              <a:buAutoNum type="arabicPeriod" startAt="2"/>
            </a:pPr>
            <a:r>
              <a:rPr lang="en-US" sz="2167" dirty="0">
                <a:solidFill>
                  <a:schemeClr val="accent4"/>
                </a:solidFill>
                <a:latin typeface="+mj-lt"/>
              </a:rPr>
              <a:t>Images of the Christ</a:t>
            </a:r>
          </a:p>
          <a:p>
            <a:pPr marL="761970" indent="-380985" eaLnBrk="1" hangingPunct="1">
              <a:spcBef>
                <a:spcPts val="0"/>
              </a:spcBef>
              <a:spcAft>
                <a:spcPts val="1000"/>
              </a:spcAft>
              <a:buSzPct val="90000"/>
            </a:pPr>
            <a:r>
              <a:rPr lang="en-US" sz="2000" dirty="0" smtClean="0">
                <a:latin typeface="+mj-lt"/>
              </a:rPr>
              <a:t>Word, </a:t>
            </a:r>
            <a:r>
              <a:rPr lang="en-US" sz="2000" dirty="0" smtClean="0"/>
              <a:t>Light,</a:t>
            </a:r>
            <a:r>
              <a:rPr lang="en-US" sz="2000" dirty="0" smtClean="0">
                <a:latin typeface="+mj-lt"/>
              </a:rPr>
              <a:t> </a:t>
            </a:r>
            <a:r>
              <a:rPr lang="en-US" sz="2000" dirty="0" smtClean="0"/>
              <a:t>Life, </a:t>
            </a:r>
            <a:r>
              <a:rPr lang="en-US" sz="2000" dirty="0" smtClean="0">
                <a:latin typeface="+mj-lt"/>
              </a:rPr>
              <a:t>Lamb</a:t>
            </a:r>
            <a:r>
              <a:rPr lang="en-US" sz="2000" dirty="0">
                <a:latin typeface="+mj-lt"/>
              </a:rPr>
              <a:t>, King, Water, Bread</a:t>
            </a:r>
            <a:r>
              <a:rPr lang="en-US" sz="2000" dirty="0" smtClean="0">
                <a:latin typeface="+mj-lt"/>
              </a:rPr>
              <a:t>, </a:t>
            </a:r>
            <a:r>
              <a:rPr lang="en-US" sz="2000" dirty="0">
                <a:latin typeface="+mj-lt"/>
              </a:rPr>
              <a:t>Door, Shepherd</a:t>
            </a:r>
            <a:r>
              <a:rPr lang="en-US" sz="2000" dirty="0" smtClean="0">
                <a:latin typeface="+mj-lt"/>
              </a:rPr>
              <a:t>, </a:t>
            </a:r>
            <a:r>
              <a:rPr lang="en-US" sz="2000" dirty="0">
                <a:latin typeface="+mj-lt"/>
              </a:rPr>
              <a:t>Vine</a:t>
            </a:r>
          </a:p>
          <a:p>
            <a:pPr marL="428608" indent="-428608" eaLnBrk="1" hangingPunct="1">
              <a:spcBef>
                <a:spcPts val="0"/>
              </a:spcBef>
              <a:spcAft>
                <a:spcPts val="0"/>
              </a:spcAft>
              <a:buFont typeface="+mj-lt"/>
              <a:buAutoNum type="arabicPeriod" startAt="3"/>
            </a:pPr>
            <a:r>
              <a:rPr lang="en-US" sz="2167" dirty="0">
                <a:solidFill>
                  <a:schemeClr val="accent4"/>
                </a:solidFill>
                <a:latin typeface="+mj-lt"/>
              </a:rPr>
              <a:t>Belief and Unbelief</a:t>
            </a:r>
            <a:r>
              <a:rPr lang="en-US" sz="2167" dirty="0">
                <a:latin typeface="+mj-lt"/>
              </a:rPr>
              <a:t> </a:t>
            </a:r>
          </a:p>
          <a:p>
            <a:pPr marL="761970" indent="-380985" eaLnBrk="1" hangingPunct="1">
              <a:spcBef>
                <a:spcPts val="0"/>
              </a:spcBef>
              <a:spcAft>
                <a:spcPts val="0"/>
              </a:spcAft>
              <a:buSzPct val="90000"/>
            </a:pPr>
            <a:r>
              <a:rPr lang="en-US" sz="2000" dirty="0">
                <a:latin typeface="+mj-lt"/>
              </a:rPr>
              <a:t>Evidence for believers</a:t>
            </a:r>
          </a:p>
          <a:p>
            <a:pPr marL="761970" indent="-380985" eaLnBrk="1" hangingPunct="1">
              <a:spcBef>
                <a:spcPts val="0"/>
              </a:spcBef>
              <a:spcAft>
                <a:spcPts val="1000"/>
              </a:spcAft>
              <a:buSzPct val="90000"/>
            </a:pPr>
            <a:r>
              <a:rPr lang="en-US" sz="2000" dirty="0">
                <a:latin typeface="+mj-lt"/>
              </a:rPr>
              <a:t>Explaining why some do not believe</a:t>
            </a:r>
          </a:p>
          <a:p>
            <a:pPr marL="428608" indent="-428608" eaLnBrk="1" hangingPunct="1">
              <a:spcBef>
                <a:spcPts val="0"/>
              </a:spcBef>
              <a:spcAft>
                <a:spcPts val="0"/>
              </a:spcAft>
              <a:buFont typeface="+mj-lt"/>
              <a:buAutoNum type="arabicPeriod" startAt="4"/>
            </a:pPr>
            <a:r>
              <a:rPr lang="en-US" sz="2167" dirty="0">
                <a:solidFill>
                  <a:schemeClr val="accent4"/>
                </a:solidFill>
                <a:latin typeface="+mj-lt"/>
              </a:rPr>
              <a:t>Mission of the Christ</a:t>
            </a:r>
            <a:r>
              <a:rPr lang="en-US" sz="2167" dirty="0">
                <a:latin typeface="+mj-lt"/>
              </a:rPr>
              <a:t> </a:t>
            </a:r>
          </a:p>
          <a:p>
            <a:pPr marL="761970" indent="-380985" eaLnBrk="1" hangingPunct="1">
              <a:spcBef>
                <a:spcPts val="0"/>
              </a:spcBef>
              <a:spcAft>
                <a:spcPts val="0"/>
              </a:spcAft>
              <a:buSzPct val="90000"/>
              <a:buFont typeface="+mj-lt"/>
              <a:buChar char="•"/>
            </a:pPr>
            <a:r>
              <a:rPr lang="en-US" sz="2000" dirty="0">
                <a:latin typeface="+mj-lt"/>
              </a:rPr>
              <a:t>His purpose was a sacrificial death</a:t>
            </a:r>
          </a:p>
          <a:p>
            <a:pPr marL="761970" indent="-380985" eaLnBrk="1" hangingPunct="1">
              <a:spcBef>
                <a:spcPts val="0"/>
              </a:spcBef>
              <a:spcAft>
                <a:spcPts val="0"/>
              </a:spcAft>
              <a:buSzPct val="90000"/>
              <a:buFont typeface="+mj-lt"/>
              <a:buChar char="•"/>
            </a:pPr>
            <a:r>
              <a:rPr lang="en-US" sz="2000" dirty="0">
                <a:latin typeface="+mj-lt"/>
              </a:rPr>
              <a:t>He controlled events</a:t>
            </a:r>
          </a:p>
          <a:p>
            <a:pPr marL="761970" indent="-380985" eaLnBrk="1" hangingPunct="1">
              <a:spcBef>
                <a:spcPts val="0"/>
              </a:spcBef>
              <a:spcAft>
                <a:spcPts val="500"/>
              </a:spcAft>
              <a:buSzPct val="90000"/>
              <a:buFont typeface="+mj-lt"/>
              <a:buChar char="•"/>
            </a:pPr>
            <a:r>
              <a:rPr lang="en-US" sz="2000" dirty="0">
                <a:latin typeface="+mj-lt"/>
              </a:rPr>
              <a:t>He only did the will of the Father</a:t>
            </a:r>
          </a:p>
        </p:txBody>
      </p:sp>
    </p:spTree>
    <p:extLst>
      <p:ext uri="{BB962C8B-B14F-4D97-AF65-F5344CB8AC3E}">
        <p14:creationId xmlns:p14="http://schemas.microsoft.com/office/powerpoint/2010/main" xmlns="" val="292147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531">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531">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531">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531">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53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1734" y="313767"/>
            <a:ext cx="8768564" cy="508000"/>
          </a:xfrm>
        </p:spPr>
        <p:txBody>
          <a:bodyPr/>
          <a:lstStyle/>
          <a:p>
            <a:pPr eaLnBrk="1" hangingPunct="1"/>
            <a:r>
              <a:rPr lang="en-US" sz="3333" dirty="0">
                <a:latin typeface="+mj-lt"/>
              </a:rPr>
              <a:t>Outline </a:t>
            </a:r>
            <a:r>
              <a:rPr lang="en-US" sz="2000" dirty="0"/>
              <a:t>(adapted from R. </a:t>
            </a:r>
            <a:r>
              <a:rPr lang="en-US" sz="2000" dirty="0" err="1"/>
              <a:t>Harkrider</a:t>
            </a:r>
            <a:r>
              <a:rPr lang="en-US" sz="2000" dirty="0"/>
              <a:t> and M. </a:t>
            </a:r>
            <a:r>
              <a:rPr lang="en-US" sz="2000" dirty="0" err="1"/>
              <a:t>Tenney</a:t>
            </a:r>
            <a:r>
              <a:rPr lang="en-US" sz="2000" dirty="0"/>
              <a:t>)</a:t>
            </a:r>
            <a:endParaRPr lang="en-US" sz="3333" dirty="0">
              <a:latin typeface="+mj-lt"/>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1351360680"/>
              </p:ext>
            </p:extLst>
          </p:nvPr>
        </p:nvGraphicFramePr>
        <p:xfrm>
          <a:off x="1040699" y="1063914"/>
          <a:ext cx="7067243" cy="4290455"/>
        </p:xfrm>
        <a:graphic>
          <a:graphicData uri="http://schemas.openxmlformats.org/drawingml/2006/table">
            <a:tbl>
              <a:tblPr firstRow="1" bandRow="1">
                <a:tableStyleId>{5C22544A-7EE6-4342-B048-85BDC9FD1C3A}</a:tableStyleId>
              </a:tblPr>
              <a:tblGrid>
                <a:gridCol w="1132528"/>
                <a:gridCol w="4523489"/>
                <a:gridCol w="1411226"/>
              </a:tblGrid>
              <a:tr h="600749">
                <a:tc>
                  <a:txBody>
                    <a:bodyPr/>
                    <a:lstStyle/>
                    <a:p>
                      <a:pPr algn="ctr"/>
                      <a:r>
                        <a:rPr lang="en-US" sz="2000" dirty="0" smtClean="0"/>
                        <a:t>Part</a:t>
                      </a:r>
                    </a:p>
                  </a:txBody>
                  <a:tcPr marL="76200" marR="76200" marT="38100" marB="38100" anchor="ctr"/>
                </a:tc>
                <a:tc>
                  <a:txBody>
                    <a:bodyPr/>
                    <a:lstStyle/>
                    <a:p>
                      <a:pPr algn="l"/>
                      <a:r>
                        <a:rPr lang="en-US" sz="2000" dirty="0" smtClean="0"/>
                        <a:t>Description</a:t>
                      </a:r>
                      <a:endParaRPr lang="en-US" sz="2000" dirty="0"/>
                    </a:p>
                  </a:txBody>
                  <a:tcPr marL="76200" marR="76200" marT="38100" marB="38100" anchor="ctr"/>
                </a:tc>
                <a:tc>
                  <a:txBody>
                    <a:bodyPr/>
                    <a:lstStyle/>
                    <a:p>
                      <a:pPr algn="l"/>
                      <a:r>
                        <a:rPr lang="en-US" sz="2000" dirty="0" smtClean="0"/>
                        <a:t>Text</a:t>
                      </a:r>
                      <a:endParaRPr lang="en-US" sz="2000" dirty="0"/>
                    </a:p>
                  </a:txBody>
                  <a:tcPr marL="76200" marR="76200" marT="38100" marB="38100" anchor="ctr"/>
                </a:tc>
              </a:tr>
              <a:tr h="614951">
                <a:tc>
                  <a:txBody>
                    <a:bodyPr/>
                    <a:lstStyle/>
                    <a:p>
                      <a:pPr algn="ctr"/>
                      <a:r>
                        <a:rPr lang="en-US" sz="2000" dirty="0" smtClean="0"/>
                        <a:t>One</a:t>
                      </a:r>
                      <a:endParaRPr lang="en-US" sz="2000" dirty="0"/>
                    </a:p>
                  </a:txBody>
                  <a:tcPr marL="76200" marR="76200" marT="38100" marB="38100" anchor="ctr"/>
                </a:tc>
                <a:tc>
                  <a:txBody>
                    <a:bodyPr/>
                    <a:lstStyle/>
                    <a:p>
                      <a:r>
                        <a:rPr lang="en-US" sz="2000" dirty="0" smtClean="0"/>
                        <a:t>Prologue</a:t>
                      </a:r>
                      <a:endParaRPr lang="en-US" sz="2000" dirty="0"/>
                    </a:p>
                  </a:txBody>
                  <a:tcPr marL="76200" marR="76200" marT="38100" marB="38100" anchor="ctr"/>
                </a:tc>
                <a:tc>
                  <a:txBody>
                    <a:bodyPr/>
                    <a:lstStyle/>
                    <a:p>
                      <a:r>
                        <a:rPr lang="en-US" sz="2000" dirty="0" smtClean="0"/>
                        <a:t>1:1-18</a:t>
                      </a:r>
                      <a:endParaRPr lang="en-US" sz="2000" dirty="0"/>
                    </a:p>
                  </a:txBody>
                  <a:tcPr marL="76200" marR="76200" marT="38100" marB="38100" anchor="ctr"/>
                </a:tc>
              </a:tr>
              <a:tr h="614951">
                <a:tc>
                  <a:txBody>
                    <a:bodyPr/>
                    <a:lstStyle/>
                    <a:p>
                      <a:pPr algn="ctr"/>
                      <a:r>
                        <a:rPr lang="en-US" sz="2000" dirty="0" smtClean="0"/>
                        <a:t>Two</a:t>
                      </a:r>
                      <a:endParaRPr lang="en-US" sz="2000" dirty="0"/>
                    </a:p>
                  </a:txBody>
                  <a:tcPr marL="76200" marR="76200" marT="38100" marB="38100" anchor="ctr"/>
                </a:tc>
                <a:tc>
                  <a:txBody>
                    <a:bodyPr/>
                    <a:lstStyle/>
                    <a:p>
                      <a:r>
                        <a:rPr lang="en-US" sz="2000" u="none" strike="noStrike" kern="1200" baseline="0" dirty="0" smtClean="0"/>
                        <a:t>Jesus Christ, the Son of God</a:t>
                      </a:r>
                      <a:endParaRPr lang="en-US" sz="2000" dirty="0"/>
                    </a:p>
                  </a:txBody>
                  <a:tcPr marL="76200" marR="76200" marT="38100" marB="38100" anchor="ctr"/>
                </a:tc>
                <a:tc>
                  <a:txBody>
                    <a:bodyPr/>
                    <a:lstStyle/>
                    <a:p>
                      <a:r>
                        <a:rPr lang="en-US" sz="2000" dirty="0" smtClean="0"/>
                        <a:t>1:19 - 4:54</a:t>
                      </a:r>
                      <a:endParaRPr lang="en-US" sz="2000" dirty="0"/>
                    </a:p>
                  </a:txBody>
                  <a:tcPr marL="76200" marR="76200" marT="38100" marB="38100" anchor="ctr"/>
                </a:tc>
              </a:tr>
              <a:tr h="614951">
                <a:tc>
                  <a:txBody>
                    <a:bodyPr/>
                    <a:lstStyle/>
                    <a:p>
                      <a:pPr algn="ctr"/>
                      <a:r>
                        <a:rPr lang="en-US" sz="2000" dirty="0" smtClean="0"/>
                        <a:t>Three</a:t>
                      </a:r>
                      <a:endParaRPr lang="en-US" sz="2000" dirty="0"/>
                    </a:p>
                  </a:txBody>
                  <a:tcPr marL="76200" marR="76200" marT="38100" marB="38100" anchor="ctr"/>
                </a:tc>
                <a:tc>
                  <a:txBody>
                    <a:bodyPr/>
                    <a:lstStyle/>
                    <a:p>
                      <a:r>
                        <a:rPr lang="en-US" sz="2000" u="none" strike="noStrike" kern="1200" baseline="0" dirty="0" smtClean="0"/>
                        <a:t>Controversial Reactions</a:t>
                      </a:r>
                      <a:endParaRPr lang="en-US" sz="2000" dirty="0"/>
                    </a:p>
                  </a:txBody>
                  <a:tcPr marL="76200" marR="76200" marT="38100" marB="38100" anchor="ctr"/>
                </a:tc>
                <a:tc>
                  <a:txBody>
                    <a:bodyPr/>
                    <a:lstStyle/>
                    <a:p>
                      <a:r>
                        <a:rPr lang="en-US" sz="2000" dirty="0" smtClean="0"/>
                        <a:t>5 - 12</a:t>
                      </a:r>
                      <a:endParaRPr lang="en-US" sz="2000" dirty="0"/>
                    </a:p>
                  </a:txBody>
                  <a:tcPr marL="76200" marR="76200" marT="38100" marB="38100" anchor="ctr"/>
                </a:tc>
              </a:tr>
              <a:tr h="614951">
                <a:tc>
                  <a:txBody>
                    <a:bodyPr/>
                    <a:lstStyle/>
                    <a:p>
                      <a:pPr algn="ctr"/>
                      <a:r>
                        <a:rPr lang="en-US" sz="2000" dirty="0" smtClean="0"/>
                        <a:t>Four</a:t>
                      </a:r>
                      <a:endParaRPr lang="en-US" sz="2000" dirty="0"/>
                    </a:p>
                  </a:txBody>
                  <a:tcPr marL="76200" marR="76200" marT="38100" marB="38100" anchor="ctr"/>
                </a:tc>
                <a:tc>
                  <a:txBody>
                    <a:bodyPr/>
                    <a:lstStyle/>
                    <a:p>
                      <a:r>
                        <a:rPr lang="en-US" sz="2000" u="none" strike="noStrike" kern="1200" baseline="0" dirty="0" smtClean="0"/>
                        <a:t>Words of Comfort</a:t>
                      </a:r>
                      <a:endParaRPr lang="en-US" sz="2000" dirty="0"/>
                    </a:p>
                  </a:txBody>
                  <a:tcPr marL="76200" marR="76200" marT="38100" marB="38100" anchor="ctr"/>
                </a:tc>
                <a:tc>
                  <a:txBody>
                    <a:bodyPr/>
                    <a:lstStyle/>
                    <a:p>
                      <a:r>
                        <a:rPr lang="en-US" sz="2000" dirty="0" smtClean="0"/>
                        <a:t>13 - 17</a:t>
                      </a:r>
                      <a:endParaRPr lang="en-US" sz="2000" dirty="0"/>
                    </a:p>
                  </a:txBody>
                  <a:tcPr marL="76200" marR="76200" marT="38100" marB="38100" anchor="ctr"/>
                </a:tc>
              </a:tr>
              <a:tr h="614951">
                <a:tc>
                  <a:txBody>
                    <a:bodyPr/>
                    <a:lstStyle/>
                    <a:p>
                      <a:pPr algn="ctr"/>
                      <a:r>
                        <a:rPr lang="en-US" sz="2000" dirty="0" smtClean="0"/>
                        <a:t>Five</a:t>
                      </a:r>
                      <a:endParaRPr lang="en-US" sz="2000" dirty="0"/>
                    </a:p>
                  </a:txBody>
                  <a:tcPr marL="76200" marR="76200" marT="38100" marB="38100" anchor="ctr"/>
                </a:tc>
                <a:tc>
                  <a:txBody>
                    <a:bodyPr/>
                    <a:lstStyle/>
                    <a:p>
                      <a:r>
                        <a:rPr lang="en-US" sz="2000" u="none" strike="noStrike" kern="1200" baseline="0" dirty="0" smtClean="0"/>
                        <a:t>The Trial, Crucifixion, and Resurrection</a:t>
                      </a:r>
                      <a:endParaRPr lang="en-US" sz="2000" dirty="0"/>
                    </a:p>
                  </a:txBody>
                  <a:tcPr marL="76200" marR="76200" marT="38100" marB="38100" anchor="ctr"/>
                </a:tc>
                <a:tc>
                  <a:txBody>
                    <a:bodyPr/>
                    <a:lstStyle/>
                    <a:p>
                      <a:r>
                        <a:rPr lang="en-US" sz="2000" dirty="0" smtClean="0"/>
                        <a:t>18 -20</a:t>
                      </a:r>
                      <a:endParaRPr lang="en-US" sz="2000" dirty="0"/>
                    </a:p>
                  </a:txBody>
                  <a:tcPr marL="76200" marR="76200" marT="38100" marB="38100" anchor="ctr"/>
                </a:tc>
              </a:tr>
              <a:tr h="614951">
                <a:tc>
                  <a:txBody>
                    <a:bodyPr/>
                    <a:lstStyle/>
                    <a:p>
                      <a:pPr algn="ctr"/>
                      <a:r>
                        <a:rPr lang="en-US" sz="2000" dirty="0" smtClean="0"/>
                        <a:t>Six</a:t>
                      </a:r>
                      <a:endParaRPr lang="en-US" sz="2000" dirty="0"/>
                    </a:p>
                  </a:txBody>
                  <a:tcPr marL="76200" marR="76200" marT="38100" marB="38100" anchor="ctr"/>
                </a:tc>
                <a:tc>
                  <a:txBody>
                    <a:bodyPr/>
                    <a:lstStyle/>
                    <a:p>
                      <a:r>
                        <a:rPr lang="en-US" sz="2000" dirty="0" smtClean="0"/>
                        <a:t>Epilogue</a:t>
                      </a:r>
                      <a:endParaRPr lang="en-US" sz="2000" dirty="0"/>
                    </a:p>
                  </a:txBody>
                  <a:tcPr marL="76200" marR="76200" marT="38100" marB="38100" anchor="ctr"/>
                </a:tc>
                <a:tc>
                  <a:txBody>
                    <a:bodyPr/>
                    <a:lstStyle/>
                    <a:p>
                      <a:r>
                        <a:rPr lang="en-US" sz="2000" dirty="0" smtClean="0"/>
                        <a:t>21:1-25</a:t>
                      </a:r>
                      <a:endParaRPr lang="en-US" sz="2000" dirty="0"/>
                    </a:p>
                  </a:txBody>
                  <a:tcPr marL="76200" marR="76200" marT="38100" marB="38100" anchor="ctr"/>
                </a:tc>
              </a:tr>
            </a:tbl>
          </a:graphicData>
        </a:graphic>
      </p:graphicFrame>
      <p:sp>
        <p:nvSpPr>
          <p:cNvPr id="4" name="Right Arrow 3"/>
          <p:cNvSpPr>
            <a:spLocks noChangeArrowheads="1"/>
          </p:cNvSpPr>
          <p:nvPr/>
        </p:nvSpPr>
        <p:spPr bwMode="auto">
          <a:xfrm>
            <a:off x="259758" y="1769527"/>
            <a:ext cx="548640" cy="365760"/>
          </a:xfrm>
          <a:prstGeom prst="rightArrow">
            <a:avLst>
              <a:gd name="adj1" fmla="val 50000"/>
              <a:gd name="adj2" fmla="val 50000"/>
            </a:avLst>
          </a:prstGeom>
          <a:solidFill>
            <a:schemeClr val="accent4"/>
          </a:solidFill>
          <a:ln w="9525">
            <a:noFill/>
            <a:round/>
            <a:headEnd/>
            <a:tailEnd/>
          </a:ln>
          <a:effectLst>
            <a:outerShdw blurRad="50800" dist="38100" dir="2700000" algn="tl" rotWithShape="0">
              <a:srgbClr val="000000">
                <a:alpha val="39999"/>
              </a:srgbClr>
            </a:outerShdw>
          </a:effectLst>
        </p:spPr>
        <p:txBody>
          <a:bodyPr/>
          <a:lstStyle/>
          <a:p>
            <a:pPr>
              <a:defRPr/>
            </a:pPr>
            <a:endParaRPr lang="en-US" sz="1667">
              <a:latin typeface="Times New Roman" pitchFamily="18" charset="0"/>
              <a:ea typeface="+mn-ea"/>
            </a:endParaRPr>
          </a:p>
        </p:txBody>
      </p:sp>
      <p:sp>
        <p:nvSpPr>
          <p:cNvPr id="2" name="Rounded Rectangle 1"/>
          <p:cNvSpPr/>
          <p:nvPr/>
        </p:nvSpPr>
        <p:spPr bwMode="auto">
          <a:xfrm>
            <a:off x="1271591" y="1762383"/>
            <a:ext cx="6309360" cy="423604"/>
          </a:xfrm>
          <a:prstGeom prst="roundRect">
            <a:avLst/>
          </a:prstGeom>
          <a:noFill/>
          <a:ln w="19050" cap="flat" cmpd="sng" algn="ctr">
            <a:solidFill>
              <a:schemeClr val="accent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4477289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1734" y="399494"/>
            <a:ext cx="8768564" cy="508000"/>
          </a:xfrm>
        </p:spPr>
        <p:txBody>
          <a:bodyPr/>
          <a:lstStyle/>
          <a:p>
            <a:pPr eaLnBrk="1" hangingPunct="1"/>
            <a:r>
              <a:rPr lang="en-US" sz="3333" dirty="0" smtClean="0">
                <a:latin typeface="+mj-lt"/>
              </a:rPr>
              <a:t>For Today’s Study</a:t>
            </a:r>
            <a:endParaRPr lang="en-US" sz="3333" dirty="0">
              <a:latin typeface="+mj-lt"/>
            </a:endParaRPr>
          </a:p>
        </p:txBody>
      </p:sp>
      <p:sp>
        <p:nvSpPr>
          <p:cNvPr id="25603" name="Rectangle 3"/>
          <p:cNvSpPr>
            <a:spLocks noGrp="1" noChangeArrowheads="1"/>
          </p:cNvSpPr>
          <p:nvPr>
            <p:ph type="body" idx="1"/>
          </p:nvPr>
        </p:nvSpPr>
        <p:spPr>
          <a:xfrm>
            <a:off x="714375" y="1083437"/>
            <a:ext cx="7840663" cy="4031484"/>
          </a:xfrm>
        </p:spPr>
        <p:txBody>
          <a:bodyPr>
            <a:normAutofit/>
          </a:bodyPr>
          <a:lstStyle/>
          <a:p>
            <a:pPr marL="514350" indent="-514350" eaLnBrk="1" hangingPunct="1">
              <a:lnSpc>
                <a:spcPct val="150000"/>
              </a:lnSpc>
              <a:spcBef>
                <a:spcPts val="0"/>
              </a:spcBef>
              <a:spcAft>
                <a:spcPts val="1800"/>
              </a:spcAft>
              <a:buFont typeface="+mj-lt"/>
              <a:buAutoNum type="arabicPeriod"/>
            </a:pPr>
            <a:r>
              <a:rPr lang="en-US" dirty="0" smtClean="0">
                <a:solidFill>
                  <a:schemeClr val="tx1">
                    <a:lumMod val="75000"/>
                    <a:lumOff val="25000"/>
                  </a:schemeClr>
                </a:solidFill>
                <a:latin typeface="+mj-lt"/>
              </a:rPr>
              <a:t>Observe </a:t>
            </a:r>
            <a:r>
              <a:rPr lang="en-US" dirty="0">
                <a:solidFill>
                  <a:schemeClr val="tx1">
                    <a:lumMod val="75000"/>
                    <a:lumOff val="25000"/>
                  </a:schemeClr>
                </a:solidFill>
                <a:latin typeface="+mj-lt"/>
              </a:rPr>
              <a:t>Jesus’ relationships to </a:t>
            </a:r>
            <a:r>
              <a:rPr lang="en-US" dirty="0" smtClean="0">
                <a:solidFill>
                  <a:schemeClr val="tx1">
                    <a:lumMod val="75000"/>
                    <a:lumOff val="25000"/>
                  </a:schemeClr>
                </a:solidFill>
                <a:latin typeface="+mj-lt"/>
              </a:rPr>
              <a:t>God</a:t>
            </a:r>
            <a:endParaRPr lang="en-US" dirty="0">
              <a:latin typeface="+mj-lt"/>
            </a:endParaRPr>
          </a:p>
          <a:p>
            <a:pPr marL="514350" indent="-514350" eaLnBrk="1" hangingPunct="1">
              <a:lnSpc>
                <a:spcPct val="150000"/>
              </a:lnSpc>
              <a:spcBef>
                <a:spcPts val="0"/>
              </a:spcBef>
              <a:spcAft>
                <a:spcPts val="1800"/>
              </a:spcAft>
              <a:buFont typeface="+mj-lt"/>
              <a:buAutoNum type="arabicPeriod"/>
            </a:pPr>
            <a:r>
              <a:rPr lang="en-US" dirty="0" smtClean="0">
                <a:solidFill>
                  <a:schemeClr val="tx1">
                    <a:lumMod val="75000"/>
                    <a:lumOff val="25000"/>
                  </a:schemeClr>
                </a:solidFill>
                <a:latin typeface="+mj-lt"/>
              </a:rPr>
              <a:t>See the </a:t>
            </a:r>
            <a:r>
              <a:rPr lang="en-US" dirty="0">
                <a:solidFill>
                  <a:schemeClr val="tx1">
                    <a:lumMod val="75000"/>
                    <a:lumOff val="25000"/>
                  </a:schemeClr>
                </a:solidFill>
                <a:latin typeface="+mj-lt"/>
              </a:rPr>
              <a:t>3 images of the </a:t>
            </a:r>
            <a:r>
              <a:rPr lang="en-US" dirty="0" smtClean="0">
                <a:solidFill>
                  <a:schemeClr val="tx1">
                    <a:lumMod val="75000"/>
                    <a:lumOff val="25000"/>
                  </a:schemeClr>
                </a:solidFill>
                <a:latin typeface="+mj-lt"/>
              </a:rPr>
              <a:t>Christ</a:t>
            </a:r>
          </a:p>
          <a:p>
            <a:pPr marL="514350" indent="-514350" eaLnBrk="1" hangingPunct="1">
              <a:lnSpc>
                <a:spcPct val="150000"/>
              </a:lnSpc>
              <a:spcBef>
                <a:spcPts val="0"/>
              </a:spcBef>
              <a:spcAft>
                <a:spcPts val="1800"/>
              </a:spcAft>
              <a:buFont typeface="+mj-lt"/>
              <a:buAutoNum type="arabicPeriod"/>
            </a:pPr>
            <a:r>
              <a:rPr lang="en-US" dirty="0" smtClean="0">
                <a:solidFill>
                  <a:schemeClr val="tx1">
                    <a:lumMod val="75000"/>
                    <a:lumOff val="25000"/>
                  </a:schemeClr>
                </a:solidFill>
                <a:latin typeface="+mj-lt"/>
              </a:rPr>
              <a:t>Explain </a:t>
            </a:r>
            <a:r>
              <a:rPr lang="en-US" dirty="0">
                <a:solidFill>
                  <a:schemeClr val="tx1">
                    <a:lumMod val="75000"/>
                    <a:lumOff val="25000"/>
                  </a:schemeClr>
                </a:solidFill>
                <a:latin typeface="+mj-lt"/>
              </a:rPr>
              <a:t>the meaning of </a:t>
            </a:r>
            <a:r>
              <a:rPr lang="en-US" dirty="0" smtClean="0">
                <a:solidFill>
                  <a:schemeClr val="tx1">
                    <a:lumMod val="75000"/>
                    <a:lumOff val="25000"/>
                  </a:schemeClr>
                </a:solidFill>
                <a:latin typeface="+mj-lt"/>
              </a:rPr>
              <a:t>(“</a:t>
            </a:r>
            <a:r>
              <a:rPr lang="en-US" dirty="0">
                <a:solidFill>
                  <a:schemeClr val="tx1">
                    <a:lumMod val="75000"/>
                    <a:lumOff val="25000"/>
                  </a:schemeClr>
                </a:solidFill>
                <a:latin typeface="+mj-lt"/>
              </a:rPr>
              <a:t>Word” or </a:t>
            </a:r>
            <a:r>
              <a:rPr lang="en-US" i="1" dirty="0" smtClean="0">
                <a:solidFill>
                  <a:schemeClr val="tx1">
                    <a:lumMod val="75000"/>
                    <a:lumOff val="25000"/>
                  </a:schemeClr>
                </a:solidFill>
                <a:latin typeface="+mj-lt"/>
              </a:rPr>
              <a:t>logos</a:t>
            </a:r>
            <a:r>
              <a:rPr lang="en-US" dirty="0" smtClean="0">
                <a:solidFill>
                  <a:schemeClr val="tx1">
                    <a:lumMod val="75000"/>
                    <a:lumOff val="25000"/>
                  </a:schemeClr>
                </a:solidFill>
                <a:latin typeface="+mj-lt"/>
              </a:rPr>
              <a:t>)</a:t>
            </a:r>
          </a:p>
          <a:p>
            <a:pPr marL="514350" indent="-514350" eaLnBrk="1" hangingPunct="1">
              <a:lnSpc>
                <a:spcPct val="150000"/>
              </a:lnSpc>
              <a:spcBef>
                <a:spcPts val="0"/>
              </a:spcBef>
              <a:spcAft>
                <a:spcPts val="1800"/>
              </a:spcAft>
              <a:buFont typeface="+mj-lt"/>
              <a:buAutoNum type="arabicPeriod"/>
            </a:pPr>
            <a:r>
              <a:rPr lang="en-US" dirty="0" smtClean="0">
                <a:solidFill>
                  <a:schemeClr val="tx1">
                    <a:lumMod val="75000"/>
                    <a:lumOff val="25000"/>
                  </a:schemeClr>
                </a:solidFill>
                <a:latin typeface="+mj-lt"/>
              </a:rPr>
              <a:t>Give </a:t>
            </a:r>
            <a:r>
              <a:rPr lang="en-US" dirty="0">
                <a:solidFill>
                  <a:schemeClr val="tx1">
                    <a:lumMod val="75000"/>
                    <a:lumOff val="25000"/>
                  </a:schemeClr>
                </a:solidFill>
                <a:latin typeface="+mj-lt"/>
              </a:rPr>
              <a:t>examples of the four </a:t>
            </a:r>
            <a:r>
              <a:rPr lang="en-US" dirty="0" smtClean="0">
                <a:solidFill>
                  <a:schemeClr val="tx1">
                    <a:lumMod val="75000"/>
                    <a:lumOff val="25000"/>
                  </a:schemeClr>
                </a:solidFill>
                <a:latin typeface="+mj-lt"/>
              </a:rPr>
              <a:t>themes</a:t>
            </a:r>
          </a:p>
          <a:p>
            <a:pPr marL="514350" indent="-514350" eaLnBrk="1" hangingPunct="1">
              <a:lnSpc>
                <a:spcPct val="110000"/>
              </a:lnSpc>
              <a:spcBef>
                <a:spcPts val="0"/>
              </a:spcBef>
              <a:spcAft>
                <a:spcPts val="2400"/>
              </a:spcAft>
              <a:buFont typeface="+mj-lt"/>
              <a:buAutoNum type="arabicPeriod"/>
            </a:pPr>
            <a:r>
              <a:rPr lang="en-US" dirty="0" smtClean="0">
                <a:latin typeface="+mj-lt"/>
              </a:rPr>
              <a:t>Describe the role of John the Baptist</a:t>
            </a:r>
            <a:endParaRPr lang="en-US" dirty="0">
              <a:solidFill>
                <a:schemeClr val="tx1">
                  <a:lumMod val="75000"/>
                  <a:lumOff val="25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739379" y="1007266"/>
            <a:ext cx="7665243" cy="3850480"/>
          </a:xfrm>
        </p:spPr>
        <p:txBody>
          <a:bodyPr>
            <a:noAutofit/>
          </a:bodyPr>
          <a:lstStyle/>
          <a:p>
            <a:pPr marL="0" indent="0" eaLnBrk="1" hangingPunct="1">
              <a:lnSpc>
                <a:spcPct val="110000"/>
              </a:lnSpc>
              <a:spcBef>
                <a:spcPts val="0"/>
              </a:spcBef>
              <a:spcAft>
                <a:spcPts val="2400"/>
              </a:spcAft>
              <a:buNone/>
            </a:pPr>
            <a:r>
              <a:rPr lang="en-US" sz="3600" dirty="0" smtClean="0"/>
              <a:t>Prologue (</a:t>
            </a:r>
            <a:r>
              <a:rPr lang="en-US" sz="3600" dirty="0" smtClean="0">
                <a:latin typeface="+mj-lt"/>
              </a:rPr>
              <a:t>ˈ</a:t>
            </a:r>
            <a:r>
              <a:rPr lang="en-US" sz="3600" dirty="0" err="1">
                <a:latin typeface="+mj-lt"/>
              </a:rPr>
              <a:t>prōˌlôɡ</a:t>
            </a:r>
            <a:r>
              <a:rPr lang="en-US" sz="3600" dirty="0" smtClean="0">
                <a:latin typeface="+mj-lt"/>
              </a:rPr>
              <a:t>/)</a:t>
            </a:r>
            <a:endParaRPr lang="en-US" sz="3600" dirty="0">
              <a:latin typeface="+mj-lt"/>
            </a:endParaRPr>
          </a:p>
          <a:p>
            <a:pPr marL="0" indent="0" eaLnBrk="1" hangingPunct="1">
              <a:lnSpc>
                <a:spcPct val="110000"/>
              </a:lnSpc>
              <a:spcBef>
                <a:spcPts val="0"/>
              </a:spcBef>
              <a:spcAft>
                <a:spcPts val="1200"/>
              </a:spcAft>
              <a:buNone/>
            </a:pPr>
            <a:r>
              <a:rPr lang="en-US" sz="3200" dirty="0" smtClean="0">
                <a:latin typeface="+mj-lt"/>
              </a:rPr>
              <a:t>Definition:  </a:t>
            </a:r>
            <a:r>
              <a:rPr lang="en-US" sz="3200" b="0" dirty="0" smtClean="0">
                <a:latin typeface="+mj-lt"/>
              </a:rPr>
              <a:t>a </a:t>
            </a:r>
            <a:r>
              <a:rPr lang="en-US" sz="3200" b="0" dirty="0">
                <a:latin typeface="+mj-lt"/>
              </a:rPr>
              <a:t>separate introductory section of a literary </a:t>
            </a:r>
            <a:r>
              <a:rPr lang="en-US" sz="3200" b="0" dirty="0" smtClean="0">
                <a:latin typeface="+mj-lt"/>
              </a:rPr>
              <a:t>work to establish </a:t>
            </a:r>
            <a:r>
              <a:rPr lang="en-US" sz="3200" b="0" dirty="0">
                <a:latin typeface="+mj-lt"/>
              </a:rPr>
              <a:t>the setting and </a:t>
            </a:r>
            <a:r>
              <a:rPr lang="en-US" sz="3200" b="0" dirty="0" smtClean="0">
                <a:latin typeface="+mj-lt"/>
              </a:rPr>
              <a:t>provide </a:t>
            </a:r>
            <a:r>
              <a:rPr lang="en-US" sz="3200" b="0" dirty="0">
                <a:latin typeface="+mj-lt"/>
              </a:rPr>
              <a:t>background </a:t>
            </a:r>
            <a:r>
              <a:rPr lang="en-US" sz="3200" b="0" dirty="0" smtClean="0">
                <a:latin typeface="+mj-lt"/>
              </a:rPr>
              <a:t>details … often </a:t>
            </a:r>
            <a:r>
              <a:rPr lang="en-US" sz="3200" b="0" dirty="0">
                <a:latin typeface="+mj-lt"/>
              </a:rPr>
              <a:t>some earlier story that ties into the main </a:t>
            </a:r>
            <a:r>
              <a:rPr lang="en-US" sz="3200" b="0" dirty="0" smtClean="0">
                <a:latin typeface="+mj-lt"/>
              </a:rPr>
              <a:t>one.  </a:t>
            </a:r>
            <a:endParaRPr lang="en-US" sz="3200" b="0" dirty="0">
              <a:latin typeface="+mj-lt"/>
            </a:endParaRPr>
          </a:p>
        </p:txBody>
      </p:sp>
    </p:spTree>
    <p:extLst>
      <p:ext uri="{BB962C8B-B14F-4D97-AF65-F5344CB8AC3E}">
        <p14:creationId xmlns:p14="http://schemas.microsoft.com/office/powerpoint/2010/main" xmlns="" val="10875326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06"/>
            <a:ext cx="8229600" cy="397706"/>
          </a:xfrm>
        </p:spPr>
        <p:txBody>
          <a:bodyPr>
            <a:normAutofit fontScale="90000"/>
          </a:bodyPr>
          <a:lstStyle/>
          <a:p>
            <a:r>
              <a:rPr lang="en-US" sz="2200" dirty="0" smtClean="0"/>
              <a:t>Some other Strong Introductions in the Bible</a:t>
            </a:r>
            <a:endParaRPr lang="en-US" sz="2200" dirty="0"/>
          </a:p>
        </p:txBody>
      </p:sp>
      <p:sp>
        <p:nvSpPr>
          <p:cNvPr id="3" name="Content Placeholder 2"/>
          <p:cNvSpPr>
            <a:spLocks noGrp="1"/>
          </p:cNvSpPr>
          <p:nvPr>
            <p:ph idx="1"/>
          </p:nvPr>
        </p:nvSpPr>
        <p:spPr>
          <a:xfrm>
            <a:off x="332185" y="557210"/>
            <a:ext cx="8479631" cy="5057781"/>
          </a:xfrm>
        </p:spPr>
        <p:txBody>
          <a:bodyPr>
            <a:noAutofit/>
          </a:bodyPr>
          <a:lstStyle/>
          <a:p>
            <a:pPr marL="0" indent="0">
              <a:spcBef>
                <a:spcPts val="0"/>
              </a:spcBef>
              <a:spcAft>
                <a:spcPts val="1000"/>
              </a:spcAft>
              <a:buNone/>
            </a:pPr>
            <a:r>
              <a:rPr lang="en-US" sz="1600" b="0" baseline="30000" dirty="0" smtClean="0">
                <a:ea typeface="ＭＳ Ｐゴシック" charset="0"/>
              </a:rPr>
              <a:t>1</a:t>
            </a:r>
            <a:r>
              <a:rPr lang="en-US" sz="1600" b="0" dirty="0" smtClean="0"/>
              <a:t>In </a:t>
            </a:r>
            <a:r>
              <a:rPr lang="en-US" sz="1600" b="0" dirty="0"/>
              <a:t>the beginning God created the heavens and the earth</a:t>
            </a:r>
            <a:r>
              <a:rPr lang="en-US" sz="1600" b="0" dirty="0" smtClean="0"/>
              <a:t>.  (Genesis 1:1)</a:t>
            </a:r>
            <a:endParaRPr lang="en-US" sz="1600" b="0" dirty="0"/>
          </a:p>
          <a:p>
            <a:pPr marL="0" indent="0">
              <a:spcBef>
                <a:spcPts val="0"/>
              </a:spcBef>
              <a:spcAft>
                <a:spcPts val="1000"/>
              </a:spcAft>
              <a:buNone/>
            </a:pPr>
            <a:r>
              <a:rPr lang="en-US" sz="1600" b="0" baseline="30000" dirty="0">
                <a:ea typeface="ＭＳ Ｐゴシック" charset="0"/>
              </a:rPr>
              <a:t>1</a:t>
            </a:r>
            <a:r>
              <a:rPr lang="en-US" sz="1600" b="0" dirty="0"/>
              <a:t>The first account I composed, </a:t>
            </a:r>
            <a:r>
              <a:rPr lang="en-US" sz="1600" b="0" dirty="0" err="1"/>
              <a:t>Theophilus</a:t>
            </a:r>
            <a:r>
              <a:rPr lang="en-US" sz="1600" b="0" dirty="0"/>
              <a:t>, about all that Jesus began to do and teach, </a:t>
            </a:r>
            <a:r>
              <a:rPr lang="en-US" sz="1600" b="0" baseline="30000" dirty="0">
                <a:ea typeface="ＭＳ Ｐゴシック" charset="0"/>
              </a:rPr>
              <a:t>2</a:t>
            </a:r>
            <a:r>
              <a:rPr lang="en-US" sz="1600" b="0" dirty="0"/>
              <a:t>until the day when He was taken up to heaven, …  </a:t>
            </a:r>
            <a:r>
              <a:rPr lang="en-US" sz="1600" b="0" baseline="30000" dirty="0">
                <a:ea typeface="ＭＳ Ｐゴシック" charset="0"/>
              </a:rPr>
              <a:t>9</a:t>
            </a:r>
            <a:r>
              <a:rPr lang="en-US" sz="1600" b="0" dirty="0"/>
              <a:t>And after He had said these things </a:t>
            </a:r>
            <a:r>
              <a:rPr lang="en-US" sz="1600" b="0" i="1" dirty="0"/>
              <a:t>(His orders the Apostles)</a:t>
            </a:r>
            <a:r>
              <a:rPr lang="en-US" sz="1600" b="0" dirty="0"/>
              <a:t>, He was lifted up while they were looking on, and a cloud received Him out of their sight. </a:t>
            </a:r>
            <a:r>
              <a:rPr lang="en-US" sz="1600" b="0" baseline="30000" dirty="0">
                <a:ea typeface="ＭＳ Ｐゴシック" charset="0"/>
              </a:rPr>
              <a:t>10</a:t>
            </a:r>
            <a:r>
              <a:rPr lang="en-US" sz="1600" b="0" dirty="0"/>
              <a:t>And as they were gazing intently into the sky while He was going, behold, two men in white clothing stood beside them. </a:t>
            </a:r>
            <a:r>
              <a:rPr lang="en-US" sz="1600" b="0" baseline="30000" dirty="0">
                <a:ea typeface="ＭＳ Ｐゴシック" charset="0"/>
              </a:rPr>
              <a:t>11</a:t>
            </a:r>
            <a:r>
              <a:rPr lang="en-US" sz="1600" b="0" dirty="0"/>
              <a:t>They also said, “Men of Galilee, why do you stand looking into the sky? This Jesus, who has been taken up from you into heaven, will come in just the same way as you have watched Him go into heaven.”  (Acts 1:1-2, 9-11)</a:t>
            </a:r>
          </a:p>
          <a:p>
            <a:pPr marL="0" indent="0">
              <a:spcBef>
                <a:spcPts val="0"/>
              </a:spcBef>
              <a:spcAft>
                <a:spcPts val="1000"/>
              </a:spcAft>
              <a:buNone/>
            </a:pPr>
            <a:r>
              <a:rPr lang="en-US" sz="1600" b="0" baseline="30000" dirty="0" smtClean="0">
                <a:ea typeface="ＭＳ Ｐゴシック" charset="0"/>
              </a:rPr>
              <a:t>1</a:t>
            </a:r>
            <a:r>
              <a:rPr lang="en-US" sz="1600" b="0" dirty="0" smtClean="0"/>
              <a:t>God</a:t>
            </a:r>
            <a:r>
              <a:rPr lang="en-US" sz="1600" b="0" dirty="0"/>
              <a:t>, after He spoke long ago to the fathers in the prophets in many portions and in many ways, </a:t>
            </a:r>
            <a:r>
              <a:rPr lang="en-US" sz="1600" b="0" baseline="30000" dirty="0" smtClean="0">
                <a:ea typeface="ＭＳ Ｐゴシック" charset="0"/>
              </a:rPr>
              <a:t>2</a:t>
            </a:r>
            <a:r>
              <a:rPr lang="en-US" sz="1600" b="0" dirty="0" smtClean="0"/>
              <a:t>in </a:t>
            </a:r>
            <a:r>
              <a:rPr lang="en-US" sz="1600" b="0" dirty="0"/>
              <a:t>these last days has spoken to us in His Son, whom He appointed heir of all things, through whom also He made the world. </a:t>
            </a:r>
            <a:r>
              <a:rPr lang="en-US" sz="1600" b="0" baseline="30000" dirty="0" smtClean="0">
                <a:ea typeface="ＭＳ Ｐゴシック" charset="0"/>
              </a:rPr>
              <a:t>3</a:t>
            </a:r>
            <a:r>
              <a:rPr lang="en-US" sz="1600" b="0" dirty="0" smtClean="0"/>
              <a:t>And </a:t>
            </a:r>
            <a:r>
              <a:rPr lang="en-US" sz="1600" b="0" dirty="0"/>
              <a:t>He is the radiance of His glory and the exact representation of His nature, and upholds all things by the word of His power. </a:t>
            </a:r>
            <a:r>
              <a:rPr lang="en-US" sz="1600" b="0" dirty="0" smtClean="0"/>
              <a:t>(Hebrews </a:t>
            </a:r>
            <a:r>
              <a:rPr lang="en-US" sz="1600" b="0" dirty="0"/>
              <a:t>1:1-3)</a:t>
            </a:r>
          </a:p>
          <a:p>
            <a:pPr marL="0" indent="0">
              <a:lnSpc>
                <a:spcPct val="110000"/>
              </a:lnSpc>
              <a:spcBef>
                <a:spcPts val="0"/>
              </a:spcBef>
              <a:buNone/>
            </a:pPr>
            <a:r>
              <a:rPr lang="en-US" sz="1600" b="0" baseline="30000" dirty="0" smtClean="0">
                <a:ea typeface="ＭＳ Ｐゴシック" charset="0"/>
              </a:rPr>
              <a:t>1</a:t>
            </a:r>
            <a:r>
              <a:rPr lang="en-US" sz="1600" b="0" dirty="0" smtClean="0"/>
              <a:t>What </a:t>
            </a:r>
            <a:r>
              <a:rPr lang="en-US" sz="1600" b="0" dirty="0"/>
              <a:t>was from the beginning, what we have heard, what we have seen with our eyes, what we have looked at and touched with our hands, concerning the Word of Life— </a:t>
            </a:r>
            <a:r>
              <a:rPr lang="en-US" sz="1600" b="0" baseline="30000" dirty="0" smtClean="0">
                <a:ea typeface="ＭＳ Ｐゴシック" charset="0"/>
              </a:rPr>
              <a:t>2</a:t>
            </a:r>
            <a:r>
              <a:rPr lang="en-US" sz="1600" b="0" dirty="0" smtClean="0"/>
              <a:t>and </a:t>
            </a:r>
            <a:r>
              <a:rPr lang="en-US" sz="1600" b="0" dirty="0"/>
              <a:t>the </a:t>
            </a:r>
            <a:r>
              <a:rPr lang="en-US" sz="1600" b="0" dirty="0" smtClean="0"/>
              <a:t>Life </a:t>
            </a:r>
            <a:r>
              <a:rPr lang="en-US" sz="1600" b="0" dirty="0"/>
              <a:t>was manifested, and we have seen and testify and proclaim to you the eternal life, which was with the Father and was manifested to us— </a:t>
            </a:r>
            <a:r>
              <a:rPr lang="en-US" sz="1600" b="0" baseline="30000" dirty="0" smtClean="0">
                <a:ea typeface="ＭＳ Ｐゴシック" charset="0"/>
              </a:rPr>
              <a:t>3</a:t>
            </a:r>
            <a:r>
              <a:rPr lang="en-US" sz="1600" b="0" dirty="0" smtClean="0"/>
              <a:t>what </a:t>
            </a:r>
            <a:r>
              <a:rPr lang="en-US" sz="1600" b="0" dirty="0"/>
              <a:t>we have seen and heard we proclaim to you also, so that you too may have fellowship with us; and indeed our fellowship is with the Father, and with His Son Jesus Christ</a:t>
            </a:r>
            <a:r>
              <a:rPr lang="en-US" sz="1600" b="0" dirty="0" smtClean="0"/>
              <a:t>.  (1 John 1:1-3)</a:t>
            </a:r>
            <a:endParaRPr lang="en-US" sz="1600" b="0" dirty="0"/>
          </a:p>
          <a:p>
            <a:pPr marL="0" indent="0">
              <a:lnSpc>
                <a:spcPct val="110000"/>
              </a:lnSpc>
              <a:spcBef>
                <a:spcPts val="0"/>
              </a:spcBef>
              <a:buNone/>
            </a:pP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607219" y="221457"/>
            <a:ext cx="7929562" cy="5272087"/>
          </a:xfrm>
        </p:spPr>
        <p:txBody>
          <a:bodyPr anchor="ctr">
            <a:noAutofit/>
          </a:bodyPr>
          <a:lstStyle/>
          <a:p>
            <a:pPr marL="0" indent="0" eaLnBrk="1" hangingPunct="1">
              <a:lnSpc>
                <a:spcPct val="110000"/>
              </a:lnSpc>
              <a:spcBef>
                <a:spcPts val="0"/>
              </a:spcBef>
              <a:spcAft>
                <a:spcPts val="1200"/>
              </a:spcAft>
              <a:buNone/>
            </a:pPr>
            <a:r>
              <a:rPr lang="en-US" sz="2700" b="0" dirty="0">
                <a:solidFill>
                  <a:schemeClr val="accent4">
                    <a:lumMod val="75000"/>
                  </a:schemeClr>
                </a:solidFill>
              </a:rPr>
              <a:t>John’s </a:t>
            </a:r>
            <a:r>
              <a:rPr lang="en-US" sz="2700" b="0" dirty="0" smtClean="0">
                <a:solidFill>
                  <a:schemeClr val="accent4">
                    <a:lumMod val="75000"/>
                  </a:schemeClr>
                </a:solidFill>
              </a:rPr>
              <a:t>Prologue places the One who is to be the center of the narratives and discourses that will follow at the heart of existence.  The One who brought it all to be, the world and man, along with the saving plan intended to rescue man from himself and the darkness in which he had become immersed through the practice of sin.  All that comes after, from 1:19 to the end of the book, is calculated to convince the reader of the accuracy of the propositions set forth in the prologue.  Therefore, we must get these essential foundations solidly in mind before tackling the remainder of the Gospel.</a:t>
            </a:r>
            <a:endParaRPr lang="en-US" sz="2700" b="0" dirty="0">
              <a:solidFill>
                <a:schemeClr val="accent4">
                  <a:lumMod val="75000"/>
                </a:schemeClr>
              </a:solidFill>
              <a:latin typeface="+mj-lt"/>
            </a:endParaRPr>
          </a:p>
        </p:txBody>
      </p:sp>
      <p:sp>
        <p:nvSpPr>
          <p:cNvPr id="3" name="TextBox 2"/>
          <p:cNvSpPr txBox="1"/>
          <p:nvPr/>
        </p:nvSpPr>
        <p:spPr>
          <a:xfrm>
            <a:off x="6050760" y="5389659"/>
            <a:ext cx="3044513" cy="276999"/>
          </a:xfrm>
          <a:prstGeom prst="rect">
            <a:avLst/>
          </a:prstGeom>
          <a:noFill/>
        </p:spPr>
        <p:txBody>
          <a:bodyPr wrap="square" rtlCol="0">
            <a:spAutoFit/>
          </a:bodyPr>
          <a:lstStyle/>
          <a:p>
            <a:r>
              <a:rPr lang="en-US" sz="1200" b="0" i="1" dirty="0" smtClean="0">
                <a:latin typeface="+mj-lt"/>
              </a:rPr>
              <a:t>Adapted from D. King’s  commentary on John</a:t>
            </a:r>
            <a:endParaRPr lang="en-US" sz="1200" b="0" i="1" dirty="0">
              <a:latin typeface="+mj-lt"/>
            </a:endParaRPr>
          </a:p>
        </p:txBody>
      </p:sp>
    </p:spTree>
    <p:extLst>
      <p:ext uri="{BB962C8B-B14F-4D97-AF65-F5344CB8AC3E}">
        <p14:creationId xmlns:p14="http://schemas.microsoft.com/office/powerpoint/2010/main" xmlns="" val="28325530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52223" y="74113"/>
            <a:ext cx="6039556" cy="461668"/>
          </a:xfrm>
        </p:spPr>
        <p:txBody>
          <a:bodyPr/>
          <a:lstStyle/>
          <a:p>
            <a:pPr eaLnBrk="1" hangingPunct="1"/>
            <a:r>
              <a:rPr lang="en-US" sz="2800" dirty="0" smtClean="0"/>
              <a:t>Outline of </a:t>
            </a:r>
            <a:r>
              <a:rPr lang="en-US" sz="2800" dirty="0" smtClean="0">
                <a:latin typeface="+mn-lt"/>
              </a:rPr>
              <a:t>John</a:t>
            </a:r>
            <a:r>
              <a:rPr lang="en-US" dirty="0" smtClean="0">
                <a:latin typeface="+mn-lt"/>
              </a:rPr>
              <a:t> 1:1-18</a:t>
            </a:r>
            <a:endParaRPr lang="en-US" dirty="0">
              <a:latin typeface="+mn-lt"/>
            </a:endParaRPr>
          </a:p>
        </p:txBody>
      </p:sp>
      <p:sp>
        <p:nvSpPr>
          <p:cNvPr id="35843" name="Rectangle 3"/>
          <p:cNvSpPr>
            <a:spLocks noGrp="1" noChangeArrowheads="1"/>
          </p:cNvSpPr>
          <p:nvPr>
            <p:ph type="body" idx="1"/>
          </p:nvPr>
        </p:nvSpPr>
        <p:spPr>
          <a:xfrm>
            <a:off x="952500" y="592932"/>
            <a:ext cx="7302500" cy="4936332"/>
          </a:xfrm>
        </p:spPr>
        <p:txBody>
          <a:bodyPr>
            <a:noAutofit/>
          </a:bodyPr>
          <a:lstStyle/>
          <a:p>
            <a:pPr marL="380985" indent="-380985" eaLnBrk="1" hangingPunct="1">
              <a:spcBef>
                <a:spcPts val="0"/>
              </a:spcBef>
              <a:spcAft>
                <a:spcPts val="300"/>
              </a:spcAft>
              <a:buFont typeface="+mj-lt"/>
              <a:buAutoNum type="alphaUcPeriod"/>
            </a:pPr>
            <a:r>
              <a:rPr lang="en-US" sz="1600" dirty="0" smtClean="0">
                <a:latin typeface="+mn-lt"/>
              </a:rPr>
              <a:t>The </a:t>
            </a:r>
            <a:r>
              <a:rPr lang="en-US" sz="1600" dirty="0">
                <a:latin typeface="+mn-lt"/>
              </a:rPr>
              <a:t>Nature and Mission of the Word  (1:1-5)</a:t>
            </a:r>
          </a:p>
          <a:p>
            <a:pPr marL="698472" lvl="1" indent="-317487" eaLnBrk="1" hangingPunct="1">
              <a:spcBef>
                <a:spcPts val="0"/>
              </a:spcBef>
              <a:spcAft>
                <a:spcPts val="600"/>
              </a:spcAft>
              <a:buFontTx/>
              <a:buAutoNum type="arabicPeriod"/>
            </a:pPr>
            <a:r>
              <a:rPr lang="en-US" sz="1400" b="0" dirty="0" smtClean="0">
                <a:latin typeface="+mn-lt"/>
              </a:rPr>
              <a:t>Existence</a:t>
            </a:r>
            <a:r>
              <a:rPr lang="en-US" sz="1400" b="0" dirty="0">
                <a:latin typeface="+mn-lt"/>
              </a:rPr>
              <a:t>, Fellowship, Essence (v 1,2)</a:t>
            </a:r>
          </a:p>
          <a:p>
            <a:pPr marL="698472" lvl="1" indent="-317487" eaLnBrk="1" hangingPunct="1">
              <a:spcBef>
                <a:spcPts val="0"/>
              </a:spcBef>
              <a:spcAft>
                <a:spcPts val="600"/>
              </a:spcAft>
              <a:buFontTx/>
              <a:buAutoNum type="arabicPeriod"/>
            </a:pPr>
            <a:r>
              <a:rPr lang="en-US" sz="1400" b="0" dirty="0" smtClean="0">
                <a:latin typeface="+mn-lt"/>
              </a:rPr>
              <a:t>Role </a:t>
            </a:r>
            <a:r>
              <a:rPr lang="en-US" sz="1400" b="0" dirty="0">
                <a:latin typeface="+mn-lt"/>
              </a:rPr>
              <a:t>in the Creation  (v 3)</a:t>
            </a:r>
          </a:p>
          <a:p>
            <a:pPr marL="698472" lvl="1" indent="-317487" eaLnBrk="1" hangingPunct="1">
              <a:spcBef>
                <a:spcPts val="0"/>
              </a:spcBef>
              <a:spcAft>
                <a:spcPts val="300"/>
              </a:spcAft>
              <a:buFontTx/>
              <a:buAutoNum type="arabicPeriod"/>
            </a:pPr>
            <a:r>
              <a:rPr lang="en-US" sz="1400" b="0" dirty="0">
                <a:latin typeface="+mn-lt"/>
              </a:rPr>
              <a:t>Action and Mission:  Light &amp; Life  (v 4,5)</a:t>
            </a:r>
          </a:p>
          <a:p>
            <a:pPr marL="1047708" lvl="2" indent="-285739" eaLnBrk="1" hangingPunct="1">
              <a:spcBef>
                <a:spcPts val="0"/>
              </a:spcBef>
              <a:spcAft>
                <a:spcPts val="400"/>
              </a:spcAft>
              <a:buFontTx/>
              <a:buAutoNum type="alphaLcPeriod"/>
            </a:pPr>
            <a:r>
              <a:rPr lang="en-US" sz="1167" b="0" dirty="0">
                <a:latin typeface="+mn-lt"/>
              </a:rPr>
              <a:t>Life is Light of men (4)</a:t>
            </a:r>
          </a:p>
          <a:p>
            <a:pPr marL="1047708" lvl="2" indent="-285739" eaLnBrk="1" hangingPunct="1">
              <a:spcBef>
                <a:spcPts val="0"/>
              </a:spcBef>
              <a:spcAft>
                <a:spcPts val="1000"/>
              </a:spcAft>
              <a:buFontTx/>
              <a:buAutoNum type="alphaLcPeriod"/>
            </a:pPr>
            <a:r>
              <a:rPr lang="en-US" sz="1167" b="0" dirty="0">
                <a:latin typeface="+mn-lt"/>
              </a:rPr>
              <a:t>Shines in the darkness (for some to receive) (5)</a:t>
            </a:r>
          </a:p>
          <a:p>
            <a:pPr marL="380985" indent="-380985" eaLnBrk="1" hangingPunct="1">
              <a:spcBef>
                <a:spcPts val="0"/>
              </a:spcBef>
              <a:spcAft>
                <a:spcPts val="300"/>
              </a:spcAft>
              <a:buFont typeface="+mj-lt"/>
              <a:buAutoNum type="alphaUcPeriod"/>
            </a:pPr>
            <a:r>
              <a:rPr lang="en-US" sz="1600" dirty="0" smtClean="0">
                <a:latin typeface="+mn-lt"/>
              </a:rPr>
              <a:t>Manifestation </a:t>
            </a:r>
            <a:r>
              <a:rPr lang="en-US" sz="1600" dirty="0">
                <a:latin typeface="+mn-lt"/>
              </a:rPr>
              <a:t>of the Word  (1:6-14)</a:t>
            </a:r>
          </a:p>
          <a:p>
            <a:pPr marL="698472" lvl="1" indent="-317487" eaLnBrk="1" hangingPunct="1">
              <a:spcBef>
                <a:spcPts val="0"/>
              </a:spcBef>
              <a:spcAft>
                <a:spcPts val="300"/>
              </a:spcAft>
              <a:buFontTx/>
              <a:buAutoNum type="arabicPeriod"/>
            </a:pPr>
            <a:r>
              <a:rPr lang="en-US" sz="1400" b="0" dirty="0">
                <a:latin typeface="+mn-lt"/>
              </a:rPr>
              <a:t>The Witness of John  (v 6-8)</a:t>
            </a:r>
          </a:p>
          <a:p>
            <a:pPr marL="1047708" lvl="2" indent="-285739" eaLnBrk="1" hangingPunct="1">
              <a:spcBef>
                <a:spcPts val="0"/>
              </a:spcBef>
              <a:spcAft>
                <a:spcPts val="400"/>
              </a:spcAft>
              <a:buFontTx/>
              <a:buAutoNum type="alphaLcPeriod"/>
            </a:pPr>
            <a:r>
              <a:rPr lang="en-US" sz="1167" b="0" dirty="0" smtClean="0">
                <a:latin typeface="+mn-lt"/>
              </a:rPr>
              <a:t>Sent </a:t>
            </a:r>
            <a:r>
              <a:rPr lang="en-US" sz="1167" b="0" dirty="0">
                <a:latin typeface="+mn-lt"/>
              </a:rPr>
              <a:t>from God (6)</a:t>
            </a:r>
          </a:p>
          <a:p>
            <a:pPr marL="1047708" lvl="2" indent="-285739" eaLnBrk="1" hangingPunct="1">
              <a:spcBef>
                <a:spcPts val="0"/>
              </a:spcBef>
              <a:spcAft>
                <a:spcPts val="400"/>
              </a:spcAft>
              <a:buFontTx/>
              <a:buAutoNum type="alphaLcPeriod"/>
            </a:pPr>
            <a:r>
              <a:rPr lang="en-US" sz="1167" b="0" dirty="0">
                <a:latin typeface="+mn-lt"/>
              </a:rPr>
              <a:t>To bear witness—to create belief  (7)</a:t>
            </a:r>
          </a:p>
          <a:p>
            <a:pPr marL="1047708" lvl="2" indent="-285739" eaLnBrk="1" hangingPunct="1">
              <a:spcBef>
                <a:spcPts val="0"/>
              </a:spcBef>
              <a:spcAft>
                <a:spcPts val="600"/>
              </a:spcAft>
              <a:buFontTx/>
              <a:buAutoNum type="alphaLcPeriod"/>
            </a:pPr>
            <a:r>
              <a:rPr lang="en-US" sz="1167" b="0" dirty="0">
                <a:latin typeface="+mn-lt"/>
              </a:rPr>
              <a:t>Not the light, but a witness (8)</a:t>
            </a:r>
          </a:p>
          <a:p>
            <a:pPr marL="698472" lvl="1" indent="-317487" eaLnBrk="1" hangingPunct="1">
              <a:spcBef>
                <a:spcPts val="0"/>
              </a:spcBef>
              <a:spcAft>
                <a:spcPts val="300"/>
              </a:spcAft>
              <a:buNone/>
            </a:pPr>
            <a:r>
              <a:rPr lang="en-US" sz="1333" b="0" dirty="0">
                <a:latin typeface="+mn-lt"/>
              </a:rPr>
              <a:t>2.	</a:t>
            </a:r>
            <a:r>
              <a:rPr lang="en-US" sz="1400" b="0" dirty="0">
                <a:latin typeface="+mn-lt"/>
              </a:rPr>
              <a:t>The Reception of the Light   (v 9-13)</a:t>
            </a:r>
          </a:p>
          <a:p>
            <a:pPr marL="1047708" lvl="2" indent="-285739" eaLnBrk="1" hangingPunct="1">
              <a:spcBef>
                <a:spcPts val="0"/>
              </a:spcBef>
              <a:spcAft>
                <a:spcPts val="400"/>
              </a:spcAft>
              <a:buFontTx/>
              <a:buAutoNum type="alphaLcPeriod"/>
            </a:pPr>
            <a:r>
              <a:rPr lang="en-US" sz="1167" b="0" dirty="0" smtClean="0">
                <a:latin typeface="+mn-lt"/>
              </a:rPr>
              <a:t>Rejection </a:t>
            </a:r>
            <a:r>
              <a:rPr lang="en-US" sz="1167" b="0" dirty="0">
                <a:latin typeface="+mn-lt"/>
              </a:rPr>
              <a:t>by the world and His own (v 9-11)</a:t>
            </a:r>
          </a:p>
          <a:p>
            <a:pPr marL="1047708" lvl="2" indent="-285739" eaLnBrk="1" hangingPunct="1">
              <a:spcBef>
                <a:spcPts val="0"/>
              </a:spcBef>
              <a:spcAft>
                <a:spcPts val="600"/>
              </a:spcAft>
              <a:buFontTx/>
              <a:buAutoNum type="alphaLcPeriod" startAt="2"/>
            </a:pPr>
            <a:r>
              <a:rPr lang="en-US" sz="1167" b="0" dirty="0">
                <a:latin typeface="+mn-lt"/>
              </a:rPr>
              <a:t>T</a:t>
            </a:r>
            <a:r>
              <a:rPr lang="en-US" sz="1167" b="0" dirty="0" smtClean="0">
                <a:latin typeface="+mn-lt"/>
              </a:rPr>
              <a:t>he </a:t>
            </a:r>
            <a:r>
              <a:rPr lang="en-US" sz="1167" b="0" dirty="0">
                <a:latin typeface="+mn-lt"/>
              </a:rPr>
              <a:t>new birth to those to received Him  (v 12,13)</a:t>
            </a:r>
          </a:p>
          <a:p>
            <a:pPr marL="698472" lvl="1" indent="-317487" eaLnBrk="1" hangingPunct="1">
              <a:spcBef>
                <a:spcPts val="0"/>
              </a:spcBef>
              <a:spcAft>
                <a:spcPts val="600"/>
              </a:spcAft>
              <a:buFontTx/>
              <a:buAutoNum type="arabicPeriod" startAt="3"/>
            </a:pPr>
            <a:r>
              <a:rPr lang="en-US" sz="1400" b="0" dirty="0" smtClean="0">
                <a:latin typeface="+mn-lt"/>
              </a:rPr>
              <a:t>The </a:t>
            </a:r>
            <a:r>
              <a:rPr lang="en-US" sz="1400" b="0" dirty="0">
                <a:latin typeface="+mn-lt"/>
              </a:rPr>
              <a:t>Incarnation as the visible glory of God  (v 14) </a:t>
            </a:r>
          </a:p>
          <a:p>
            <a:pPr marL="380985" indent="-380985" eaLnBrk="1" hangingPunct="1">
              <a:spcBef>
                <a:spcPts val="0"/>
              </a:spcBef>
              <a:spcAft>
                <a:spcPts val="300"/>
              </a:spcAft>
              <a:buFont typeface="+mj-lt"/>
              <a:buAutoNum type="alphaUcPeriod"/>
            </a:pPr>
            <a:r>
              <a:rPr lang="en-US" sz="1600" dirty="0" smtClean="0">
                <a:latin typeface="+mn-lt"/>
              </a:rPr>
              <a:t>Additional </a:t>
            </a:r>
            <a:r>
              <a:rPr lang="en-US" sz="1600" dirty="0">
                <a:latin typeface="+mn-lt"/>
              </a:rPr>
              <a:t>Witnesses (1:15-18)</a:t>
            </a:r>
          </a:p>
          <a:p>
            <a:pPr marL="698472" lvl="1" indent="-317487" eaLnBrk="1" hangingPunct="1">
              <a:spcBef>
                <a:spcPts val="0"/>
              </a:spcBef>
              <a:spcAft>
                <a:spcPts val="600"/>
              </a:spcAft>
              <a:buFontTx/>
              <a:buAutoNum type="arabicPeriod"/>
            </a:pPr>
            <a:r>
              <a:rPr lang="en-US" sz="1400" b="0" dirty="0">
                <a:latin typeface="+mn-lt"/>
              </a:rPr>
              <a:t>John the Baptist’s witness (v 15)</a:t>
            </a:r>
          </a:p>
          <a:p>
            <a:pPr marL="698472" lvl="1" indent="-317487" eaLnBrk="1" hangingPunct="1">
              <a:lnSpc>
                <a:spcPct val="90000"/>
              </a:lnSpc>
              <a:buFontTx/>
              <a:buAutoNum type="arabicPeriod"/>
            </a:pPr>
            <a:r>
              <a:rPr lang="en-US" sz="1400" b="0" dirty="0">
                <a:latin typeface="+mn-lt"/>
              </a:rPr>
              <a:t>John the Apostle’s assertions (v 16-18)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500"/>
                                        <p:tgtEl>
                                          <p:spTgt spid="3584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fade">
                                      <p:cBhvr>
                                        <p:cTn id="10" dur="500"/>
                                        <p:tgtEl>
                                          <p:spTgt spid="3584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Effect transition="in" filter="fade">
                                      <p:cBhvr>
                                        <p:cTn id="13" dur="500"/>
                                        <p:tgtEl>
                                          <p:spTgt spid="3584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5843">
                                            <p:txEl>
                                              <p:pRg st="3" end="3"/>
                                            </p:txEl>
                                          </p:spTgt>
                                        </p:tgtEl>
                                        <p:attrNameLst>
                                          <p:attrName>style.visibility</p:attrName>
                                        </p:attrNameLst>
                                      </p:cBhvr>
                                      <p:to>
                                        <p:strVal val="visible"/>
                                      </p:to>
                                    </p:set>
                                    <p:animEffect transition="in" filter="fade">
                                      <p:cBhvr>
                                        <p:cTn id="16" dur="500"/>
                                        <p:tgtEl>
                                          <p:spTgt spid="3584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Effect transition="in" filter="fade">
                                      <p:cBhvr>
                                        <p:cTn id="19" dur="500"/>
                                        <p:tgtEl>
                                          <p:spTgt spid="3584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5843">
                                            <p:txEl>
                                              <p:pRg st="5" end="5"/>
                                            </p:txEl>
                                          </p:spTgt>
                                        </p:tgtEl>
                                        <p:attrNameLst>
                                          <p:attrName>style.visibility</p:attrName>
                                        </p:attrNameLst>
                                      </p:cBhvr>
                                      <p:to>
                                        <p:strVal val="visible"/>
                                      </p:to>
                                    </p:set>
                                    <p:animEffect transition="in" filter="fade">
                                      <p:cBhvr>
                                        <p:cTn id="22" dur="500"/>
                                        <p:tgtEl>
                                          <p:spTgt spid="3584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5843">
                                            <p:txEl>
                                              <p:pRg st="6" end="6"/>
                                            </p:txEl>
                                          </p:spTgt>
                                        </p:tgtEl>
                                        <p:attrNameLst>
                                          <p:attrName>style.visibility</p:attrName>
                                        </p:attrNameLst>
                                      </p:cBhvr>
                                      <p:to>
                                        <p:strVal val="visible"/>
                                      </p:to>
                                    </p:set>
                                    <p:animEffect transition="in" filter="fade">
                                      <p:cBhvr>
                                        <p:cTn id="27" dur="500"/>
                                        <p:tgtEl>
                                          <p:spTgt spid="3584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5843">
                                            <p:txEl>
                                              <p:pRg st="7" end="7"/>
                                            </p:txEl>
                                          </p:spTgt>
                                        </p:tgtEl>
                                        <p:attrNameLst>
                                          <p:attrName>style.visibility</p:attrName>
                                        </p:attrNameLst>
                                      </p:cBhvr>
                                      <p:to>
                                        <p:strVal val="visible"/>
                                      </p:to>
                                    </p:set>
                                    <p:animEffect transition="in" filter="fade">
                                      <p:cBhvr>
                                        <p:cTn id="30" dur="500"/>
                                        <p:tgtEl>
                                          <p:spTgt spid="3584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5843">
                                            <p:txEl>
                                              <p:pRg st="8" end="8"/>
                                            </p:txEl>
                                          </p:spTgt>
                                        </p:tgtEl>
                                        <p:attrNameLst>
                                          <p:attrName>style.visibility</p:attrName>
                                        </p:attrNameLst>
                                      </p:cBhvr>
                                      <p:to>
                                        <p:strVal val="visible"/>
                                      </p:to>
                                    </p:set>
                                    <p:animEffect transition="in" filter="fade">
                                      <p:cBhvr>
                                        <p:cTn id="33" dur="500"/>
                                        <p:tgtEl>
                                          <p:spTgt spid="3584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5843">
                                            <p:txEl>
                                              <p:pRg st="9" end="9"/>
                                            </p:txEl>
                                          </p:spTgt>
                                        </p:tgtEl>
                                        <p:attrNameLst>
                                          <p:attrName>style.visibility</p:attrName>
                                        </p:attrNameLst>
                                      </p:cBhvr>
                                      <p:to>
                                        <p:strVal val="visible"/>
                                      </p:to>
                                    </p:set>
                                    <p:animEffect transition="in" filter="fade">
                                      <p:cBhvr>
                                        <p:cTn id="36" dur="500"/>
                                        <p:tgtEl>
                                          <p:spTgt spid="35843">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5843">
                                            <p:txEl>
                                              <p:pRg st="10" end="10"/>
                                            </p:txEl>
                                          </p:spTgt>
                                        </p:tgtEl>
                                        <p:attrNameLst>
                                          <p:attrName>style.visibility</p:attrName>
                                        </p:attrNameLst>
                                      </p:cBhvr>
                                      <p:to>
                                        <p:strVal val="visible"/>
                                      </p:to>
                                    </p:set>
                                    <p:animEffect transition="in" filter="fade">
                                      <p:cBhvr>
                                        <p:cTn id="39" dur="500"/>
                                        <p:tgtEl>
                                          <p:spTgt spid="35843">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5843">
                                            <p:txEl>
                                              <p:pRg st="11" end="11"/>
                                            </p:txEl>
                                          </p:spTgt>
                                        </p:tgtEl>
                                        <p:attrNameLst>
                                          <p:attrName>style.visibility</p:attrName>
                                        </p:attrNameLst>
                                      </p:cBhvr>
                                      <p:to>
                                        <p:strVal val="visible"/>
                                      </p:to>
                                    </p:set>
                                    <p:animEffect transition="in" filter="fade">
                                      <p:cBhvr>
                                        <p:cTn id="42" dur="500"/>
                                        <p:tgtEl>
                                          <p:spTgt spid="35843">
                                            <p:txEl>
                                              <p:pRg st="11" end="11"/>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5843">
                                            <p:txEl>
                                              <p:pRg st="12" end="12"/>
                                            </p:txEl>
                                          </p:spTgt>
                                        </p:tgtEl>
                                        <p:attrNameLst>
                                          <p:attrName>style.visibility</p:attrName>
                                        </p:attrNameLst>
                                      </p:cBhvr>
                                      <p:to>
                                        <p:strVal val="visible"/>
                                      </p:to>
                                    </p:set>
                                    <p:animEffect transition="in" filter="fade">
                                      <p:cBhvr>
                                        <p:cTn id="45" dur="500"/>
                                        <p:tgtEl>
                                          <p:spTgt spid="35843">
                                            <p:txEl>
                                              <p:pRg st="12" end="12"/>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5843">
                                            <p:txEl>
                                              <p:pRg st="13" end="13"/>
                                            </p:txEl>
                                          </p:spTgt>
                                        </p:tgtEl>
                                        <p:attrNameLst>
                                          <p:attrName>style.visibility</p:attrName>
                                        </p:attrNameLst>
                                      </p:cBhvr>
                                      <p:to>
                                        <p:strVal val="visible"/>
                                      </p:to>
                                    </p:set>
                                    <p:animEffect transition="in" filter="fade">
                                      <p:cBhvr>
                                        <p:cTn id="48" dur="500"/>
                                        <p:tgtEl>
                                          <p:spTgt spid="35843">
                                            <p:txEl>
                                              <p:pRg st="13" end="13"/>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5843">
                                            <p:txEl>
                                              <p:pRg st="14" end="14"/>
                                            </p:txEl>
                                          </p:spTgt>
                                        </p:tgtEl>
                                        <p:attrNameLst>
                                          <p:attrName>style.visibility</p:attrName>
                                        </p:attrNameLst>
                                      </p:cBhvr>
                                      <p:to>
                                        <p:strVal val="visible"/>
                                      </p:to>
                                    </p:set>
                                    <p:animEffect transition="in" filter="fade">
                                      <p:cBhvr>
                                        <p:cTn id="51" dur="500"/>
                                        <p:tgtEl>
                                          <p:spTgt spid="35843">
                                            <p:txEl>
                                              <p:pRg st="14" end="1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5843">
                                            <p:txEl>
                                              <p:pRg st="15" end="15"/>
                                            </p:txEl>
                                          </p:spTgt>
                                        </p:tgtEl>
                                        <p:attrNameLst>
                                          <p:attrName>style.visibility</p:attrName>
                                        </p:attrNameLst>
                                      </p:cBhvr>
                                      <p:to>
                                        <p:strVal val="visible"/>
                                      </p:to>
                                    </p:set>
                                    <p:animEffect transition="in" filter="fade">
                                      <p:cBhvr>
                                        <p:cTn id="56" dur="500"/>
                                        <p:tgtEl>
                                          <p:spTgt spid="35843">
                                            <p:txEl>
                                              <p:pRg st="15" end="15"/>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5843">
                                            <p:txEl>
                                              <p:pRg st="16" end="16"/>
                                            </p:txEl>
                                          </p:spTgt>
                                        </p:tgtEl>
                                        <p:attrNameLst>
                                          <p:attrName>style.visibility</p:attrName>
                                        </p:attrNameLst>
                                      </p:cBhvr>
                                      <p:to>
                                        <p:strVal val="visible"/>
                                      </p:to>
                                    </p:set>
                                    <p:animEffect transition="in" filter="fade">
                                      <p:cBhvr>
                                        <p:cTn id="59" dur="500"/>
                                        <p:tgtEl>
                                          <p:spTgt spid="35843">
                                            <p:txEl>
                                              <p:pRg st="16" end="16"/>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35843">
                                            <p:txEl>
                                              <p:pRg st="17" end="17"/>
                                            </p:txEl>
                                          </p:spTgt>
                                        </p:tgtEl>
                                        <p:attrNameLst>
                                          <p:attrName>style.visibility</p:attrName>
                                        </p:attrNameLst>
                                      </p:cBhvr>
                                      <p:to>
                                        <p:strVal val="visible"/>
                                      </p:to>
                                    </p:set>
                                    <p:animEffect transition="in" filter="fade">
                                      <p:cBhvr>
                                        <p:cTn id="62" dur="500"/>
                                        <p:tgtEl>
                                          <p:spTgt spid="3584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562938" y="74113"/>
            <a:ext cx="6039556" cy="418806"/>
          </a:xfrm>
          <a:prstGeom prst="rect">
            <a:avLst/>
          </a:prstGeom>
        </p:spPr>
        <p:txBody>
          <a:bodyPr anchor="ctr"/>
          <a:lst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a:lstStyle>
          <a:p>
            <a:pPr eaLnBrk="1" hangingPunct="1"/>
            <a:r>
              <a:rPr lang="en-US" sz="2800" kern="0" dirty="0" smtClean="0">
                <a:latin typeface="+mn-lt"/>
              </a:rPr>
              <a:t>John 1:1-18</a:t>
            </a:r>
            <a:endParaRPr lang="en-US" sz="2800" kern="0" dirty="0">
              <a:latin typeface="+mn-lt"/>
            </a:endParaRPr>
          </a:p>
        </p:txBody>
      </p:sp>
      <p:sp>
        <p:nvSpPr>
          <p:cNvPr id="4" name="Text Box 2"/>
          <p:cNvSpPr txBox="1">
            <a:spLocks noChangeArrowheads="1"/>
          </p:cNvSpPr>
          <p:nvPr/>
        </p:nvSpPr>
        <p:spPr bwMode="auto">
          <a:xfrm>
            <a:off x="502920" y="528637"/>
            <a:ext cx="8138160" cy="5079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spcAft>
                <a:spcPts val="1200"/>
              </a:spcAft>
            </a:pPr>
            <a:r>
              <a:rPr lang="en-US" sz="1800" b="0" baseline="30000" dirty="0" smtClean="0">
                <a:solidFill>
                  <a:schemeClr val="tx1">
                    <a:lumMod val="75000"/>
                    <a:lumOff val="25000"/>
                  </a:schemeClr>
                </a:solidFill>
                <a:latin typeface="+mn-lt"/>
              </a:rPr>
              <a:t>1</a:t>
            </a:r>
            <a:r>
              <a:rPr lang="en-US" sz="1800" b="0" dirty="0" smtClean="0">
                <a:solidFill>
                  <a:schemeClr val="tx1">
                    <a:lumMod val="75000"/>
                    <a:lumOff val="25000"/>
                  </a:schemeClr>
                </a:solidFill>
                <a:latin typeface="+mn-lt"/>
              </a:rPr>
              <a:t>In </a:t>
            </a:r>
            <a:r>
              <a:rPr lang="en-US" sz="1800" b="0" dirty="0">
                <a:solidFill>
                  <a:schemeClr val="tx1">
                    <a:lumMod val="75000"/>
                    <a:lumOff val="25000"/>
                  </a:schemeClr>
                </a:solidFill>
                <a:latin typeface="+mn-lt"/>
              </a:rPr>
              <a:t>the beginning was the Word, and the Word was with God, and the Word was </a:t>
            </a:r>
            <a:r>
              <a:rPr lang="en-US" sz="1800" b="0" dirty="0" smtClean="0">
                <a:solidFill>
                  <a:schemeClr val="tx1">
                    <a:lumMod val="75000"/>
                    <a:lumOff val="25000"/>
                  </a:schemeClr>
                </a:solidFill>
                <a:latin typeface="+mn-lt"/>
              </a:rPr>
              <a:t>God.  </a:t>
            </a:r>
            <a:r>
              <a:rPr lang="en-US" sz="1800" b="0" baseline="30000" dirty="0" smtClean="0">
                <a:solidFill>
                  <a:schemeClr val="tx1">
                    <a:lumMod val="75000"/>
                    <a:lumOff val="25000"/>
                  </a:schemeClr>
                </a:solidFill>
                <a:latin typeface="+mn-lt"/>
              </a:rPr>
              <a:t>2</a:t>
            </a:r>
            <a:r>
              <a:rPr lang="en-US" sz="1800" b="0" dirty="0" smtClean="0">
                <a:solidFill>
                  <a:schemeClr val="tx1">
                    <a:lumMod val="75000"/>
                    <a:lumOff val="25000"/>
                  </a:schemeClr>
                </a:solidFill>
                <a:latin typeface="+mn-lt"/>
              </a:rPr>
              <a:t>He </a:t>
            </a:r>
            <a:r>
              <a:rPr lang="en-US" sz="1800" b="0" dirty="0">
                <a:solidFill>
                  <a:schemeClr val="tx1">
                    <a:lumMod val="75000"/>
                    <a:lumOff val="25000"/>
                  </a:schemeClr>
                </a:solidFill>
                <a:latin typeface="+mn-lt"/>
              </a:rPr>
              <a:t>was in the beginning with God. </a:t>
            </a:r>
            <a:endParaRPr lang="en-US" sz="1800" b="0" dirty="0" smtClean="0">
              <a:solidFill>
                <a:schemeClr val="tx1">
                  <a:lumMod val="75000"/>
                  <a:lumOff val="25000"/>
                </a:schemeClr>
              </a:solidFill>
              <a:latin typeface="+mn-lt"/>
            </a:endParaRPr>
          </a:p>
          <a:p>
            <a:pPr>
              <a:spcAft>
                <a:spcPts val="1200"/>
              </a:spcAft>
            </a:pPr>
            <a:r>
              <a:rPr lang="en-US" sz="1800" b="0" baseline="30000" dirty="0" smtClean="0">
                <a:solidFill>
                  <a:schemeClr val="tx1">
                    <a:lumMod val="75000"/>
                    <a:lumOff val="25000"/>
                  </a:schemeClr>
                </a:solidFill>
                <a:latin typeface="+mn-lt"/>
              </a:rPr>
              <a:t>3</a:t>
            </a:r>
            <a:r>
              <a:rPr lang="en-US" sz="1800" b="0" dirty="0" smtClean="0">
                <a:solidFill>
                  <a:schemeClr val="tx1">
                    <a:lumMod val="75000"/>
                    <a:lumOff val="25000"/>
                  </a:schemeClr>
                </a:solidFill>
                <a:latin typeface="+mn-lt"/>
              </a:rPr>
              <a:t>All </a:t>
            </a:r>
            <a:r>
              <a:rPr lang="en-US" sz="1800" b="0" dirty="0">
                <a:solidFill>
                  <a:schemeClr val="tx1">
                    <a:lumMod val="75000"/>
                    <a:lumOff val="25000"/>
                  </a:schemeClr>
                </a:solidFill>
                <a:latin typeface="+mn-lt"/>
              </a:rPr>
              <a:t>things came into being through Him, and apart from Him nothing came into being that has come into being. </a:t>
            </a:r>
            <a:r>
              <a:rPr lang="en-US" sz="1800" b="0" baseline="30000" dirty="0" smtClean="0">
                <a:solidFill>
                  <a:schemeClr val="tx1">
                    <a:lumMod val="75000"/>
                    <a:lumOff val="25000"/>
                  </a:schemeClr>
                </a:solidFill>
                <a:latin typeface="+mn-lt"/>
              </a:rPr>
              <a:t>4</a:t>
            </a:r>
            <a:r>
              <a:rPr lang="en-US" sz="1800" b="0" dirty="0" smtClean="0">
                <a:solidFill>
                  <a:schemeClr val="tx1">
                    <a:lumMod val="75000"/>
                    <a:lumOff val="25000"/>
                  </a:schemeClr>
                </a:solidFill>
                <a:latin typeface="+mn-lt"/>
              </a:rPr>
              <a:t>In </a:t>
            </a:r>
            <a:r>
              <a:rPr lang="en-US" sz="1800" b="0" dirty="0">
                <a:solidFill>
                  <a:schemeClr val="tx1">
                    <a:lumMod val="75000"/>
                    <a:lumOff val="25000"/>
                  </a:schemeClr>
                </a:solidFill>
                <a:latin typeface="+mn-lt"/>
              </a:rPr>
              <a:t>Him was life, and the life was the Light of men. </a:t>
            </a:r>
            <a:r>
              <a:rPr lang="en-US" sz="1800" b="0" baseline="30000" dirty="0" smtClean="0">
                <a:solidFill>
                  <a:schemeClr val="tx1">
                    <a:lumMod val="75000"/>
                    <a:lumOff val="25000"/>
                  </a:schemeClr>
                </a:solidFill>
                <a:latin typeface="+mn-lt"/>
              </a:rPr>
              <a:t>5</a:t>
            </a:r>
            <a:r>
              <a:rPr lang="en-US" sz="1800" b="0" dirty="0" smtClean="0">
                <a:solidFill>
                  <a:schemeClr val="tx1">
                    <a:lumMod val="75000"/>
                    <a:lumOff val="25000"/>
                  </a:schemeClr>
                </a:solidFill>
                <a:latin typeface="+mn-lt"/>
              </a:rPr>
              <a:t>The </a:t>
            </a:r>
            <a:r>
              <a:rPr lang="en-US" sz="1800" b="0" dirty="0">
                <a:solidFill>
                  <a:schemeClr val="tx1">
                    <a:lumMod val="75000"/>
                    <a:lumOff val="25000"/>
                  </a:schemeClr>
                </a:solidFill>
                <a:latin typeface="+mn-lt"/>
              </a:rPr>
              <a:t>Light shines in the darkness, and the darkness did not comprehend it.</a:t>
            </a:r>
          </a:p>
          <a:p>
            <a:pPr>
              <a:spcAft>
                <a:spcPts val="1200"/>
              </a:spcAft>
            </a:pPr>
            <a:r>
              <a:rPr lang="en-US" sz="1800" b="0" baseline="30000" dirty="0" smtClean="0">
                <a:solidFill>
                  <a:schemeClr val="tx1">
                    <a:lumMod val="75000"/>
                    <a:lumOff val="25000"/>
                  </a:schemeClr>
                </a:solidFill>
                <a:latin typeface="+mn-lt"/>
              </a:rPr>
              <a:t>6</a:t>
            </a:r>
            <a:r>
              <a:rPr lang="en-US" sz="1800" b="0" dirty="0" smtClean="0">
                <a:solidFill>
                  <a:schemeClr val="tx1">
                    <a:lumMod val="75000"/>
                    <a:lumOff val="25000"/>
                  </a:schemeClr>
                </a:solidFill>
                <a:latin typeface="+mn-lt"/>
              </a:rPr>
              <a:t>There </a:t>
            </a:r>
            <a:r>
              <a:rPr lang="en-US" sz="1800" b="0" dirty="0">
                <a:solidFill>
                  <a:schemeClr val="tx1">
                    <a:lumMod val="75000"/>
                    <a:lumOff val="25000"/>
                  </a:schemeClr>
                </a:solidFill>
                <a:latin typeface="+mn-lt"/>
              </a:rPr>
              <a:t>came a man sent from God, whose name was John. </a:t>
            </a:r>
            <a:r>
              <a:rPr lang="en-US" sz="1800" b="0" baseline="30000" dirty="0" smtClean="0">
                <a:solidFill>
                  <a:schemeClr val="tx1">
                    <a:lumMod val="75000"/>
                    <a:lumOff val="25000"/>
                  </a:schemeClr>
                </a:solidFill>
                <a:latin typeface="+mn-lt"/>
              </a:rPr>
              <a:t>7</a:t>
            </a:r>
            <a:r>
              <a:rPr lang="en-US" sz="1800" b="0" dirty="0" smtClean="0">
                <a:solidFill>
                  <a:schemeClr val="tx1">
                    <a:lumMod val="75000"/>
                    <a:lumOff val="25000"/>
                  </a:schemeClr>
                </a:solidFill>
                <a:latin typeface="+mn-lt"/>
              </a:rPr>
              <a:t>He </a:t>
            </a:r>
            <a:r>
              <a:rPr lang="en-US" sz="1800" b="0" dirty="0">
                <a:solidFill>
                  <a:schemeClr val="tx1">
                    <a:lumMod val="75000"/>
                    <a:lumOff val="25000"/>
                  </a:schemeClr>
                </a:solidFill>
                <a:latin typeface="+mn-lt"/>
              </a:rPr>
              <a:t>came as a witness, to testify about the Light, so that all might believe through him. </a:t>
            </a:r>
            <a:r>
              <a:rPr lang="en-US" sz="1800" b="0" baseline="30000" dirty="0" smtClean="0">
                <a:solidFill>
                  <a:schemeClr val="tx1">
                    <a:lumMod val="75000"/>
                    <a:lumOff val="25000"/>
                  </a:schemeClr>
                </a:solidFill>
                <a:latin typeface="+mn-lt"/>
              </a:rPr>
              <a:t>8</a:t>
            </a:r>
            <a:r>
              <a:rPr lang="en-US" sz="1800" b="0" dirty="0" smtClean="0">
                <a:solidFill>
                  <a:schemeClr val="tx1">
                    <a:lumMod val="75000"/>
                    <a:lumOff val="25000"/>
                  </a:schemeClr>
                </a:solidFill>
                <a:latin typeface="+mn-lt"/>
              </a:rPr>
              <a:t>He </a:t>
            </a:r>
            <a:r>
              <a:rPr lang="en-US" sz="1800" b="0" dirty="0">
                <a:solidFill>
                  <a:schemeClr val="tx1">
                    <a:lumMod val="75000"/>
                    <a:lumOff val="25000"/>
                  </a:schemeClr>
                </a:solidFill>
                <a:latin typeface="+mn-lt"/>
              </a:rPr>
              <a:t>was not the Light, but he came to testify about the </a:t>
            </a:r>
            <a:r>
              <a:rPr lang="en-US" sz="1800" b="0" dirty="0" smtClean="0">
                <a:solidFill>
                  <a:schemeClr val="tx1">
                    <a:lumMod val="75000"/>
                    <a:lumOff val="25000"/>
                  </a:schemeClr>
                </a:solidFill>
                <a:latin typeface="+mn-lt"/>
              </a:rPr>
              <a:t>Light.  </a:t>
            </a:r>
            <a:r>
              <a:rPr lang="en-US" sz="1800" b="0" baseline="30000" dirty="0" smtClean="0">
                <a:solidFill>
                  <a:schemeClr val="tx1">
                    <a:lumMod val="75000"/>
                    <a:lumOff val="25000"/>
                  </a:schemeClr>
                </a:solidFill>
                <a:latin typeface="+mn-lt"/>
              </a:rPr>
              <a:t>9</a:t>
            </a:r>
            <a:r>
              <a:rPr lang="en-US" sz="1800" b="0" dirty="0" smtClean="0">
                <a:solidFill>
                  <a:schemeClr val="tx1">
                    <a:lumMod val="75000"/>
                    <a:lumOff val="25000"/>
                  </a:schemeClr>
                </a:solidFill>
                <a:latin typeface="+mn-lt"/>
              </a:rPr>
              <a:t>There </a:t>
            </a:r>
            <a:r>
              <a:rPr lang="en-US" sz="1800" b="0" dirty="0">
                <a:solidFill>
                  <a:schemeClr val="tx1">
                    <a:lumMod val="75000"/>
                    <a:lumOff val="25000"/>
                  </a:schemeClr>
                </a:solidFill>
                <a:latin typeface="+mn-lt"/>
              </a:rPr>
              <a:t>was the true Light which, coming into the world, enlightens every man. </a:t>
            </a:r>
            <a:endParaRPr lang="en-US" sz="1800" b="0" dirty="0" smtClean="0">
              <a:solidFill>
                <a:schemeClr val="tx1">
                  <a:lumMod val="75000"/>
                  <a:lumOff val="25000"/>
                </a:schemeClr>
              </a:solidFill>
              <a:latin typeface="+mn-lt"/>
            </a:endParaRPr>
          </a:p>
          <a:p>
            <a:pPr>
              <a:spcAft>
                <a:spcPts val="1200"/>
              </a:spcAft>
            </a:pPr>
            <a:r>
              <a:rPr lang="en-US" sz="1800" b="0" baseline="30000" dirty="0" smtClean="0">
                <a:solidFill>
                  <a:schemeClr val="tx1">
                    <a:lumMod val="75000"/>
                    <a:lumOff val="25000"/>
                  </a:schemeClr>
                </a:solidFill>
                <a:latin typeface="+mn-lt"/>
              </a:rPr>
              <a:t>10</a:t>
            </a:r>
            <a:r>
              <a:rPr lang="en-US" sz="1800" b="0" dirty="0" smtClean="0">
                <a:solidFill>
                  <a:schemeClr val="tx1">
                    <a:lumMod val="75000"/>
                    <a:lumOff val="25000"/>
                  </a:schemeClr>
                </a:solidFill>
                <a:latin typeface="+mn-lt"/>
              </a:rPr>
              <a:t>He </a:t>
            </a:r>
            <a:r>
              <a:rPr lang="en-US" sz="1800" b="0" dirty="0">
                <a:solidFill>
                  <a:schemeClr val="tx1">
                    <a:lumMod val="75000"/>
                    <a:lumOff val="25000"/>
                  </a:schemeClr>
                </a:solidFill>
                <a:latin typeface="+mn-lt"/>
              </a:rPr>
              <a:t>was in the world, and the world was made through Him, and the world did not know Him. </a:t>
            </a:r>
            <a:r>
              <a:rPr lang="en-US" sz="1800" b="0" baseline="30000" dirty="0" smtClean="0">
                <a:solidFill>
                  <a:schemeClr val="tx1">
                    <a:lumMod val="75000"/>
                    <a:lumOff val="25000"/>
                  </a:schemeClr>
                </a:solidFill>
                <a:latin typeface="+mn-lt"/>
              </a:rPr>
              <a:t>11</a:t>
            </a:r>
            <a:r>
              <a:rPr lang="en-US" sz="1800" b="0" dirty="0" smtClean="0">
                <a:solidFill>
                  <a:schemeClr val="tx1">
                    <a:lumMod val="75000"/>
                    <a:lumOff val="25000"/>
                  </a:schemeClr>
                </a:solidFill>
                <a:latin typeface="+mn-lt"/>
              </a:rPr>
              <a:t>He </a:t>
            </a:r>
            <a:r>
              <a:rPr lang="en-US" sz="1800" b="0" dirty="0">
                <a:solidFill>
                  <a:schemeClr val="tx1">
                    <a:lumMod val="75000"/>
                    <a:lumOff val="25000"/>
                  </a:schemeClr>
                </a:solidFill>
                <a:latin typeface="+mn-lt"/>
              </a:rPr>
              <a:t>came to His own, and those who were His own did not receive Him. </a:t>
            </a:r>
            <a:r>
              <a:rPr lang="en-US" sz="1800" b="0" baseline="30000" dirty="0" smtClean="0">
                <a:solidFill>
                  <a:schemeClr val="tx1">
                    <a:lumMod val="75000"/>
                    <a:lumOff val="25000"/>
                  </a:schemeClr>
                </a:solidFill>
                <a:latin typeface="+mn-lt"/>
              </a:rPr>
              <a:t>12</a:t>
            </a:r>
            <a:r>
              <a:rPr lang="en-US" sz="1800" b="0" dirty="0" smtClean="0">
                <a:solidFill>
                  <a:schemeClr val="tx1">
                    <a:lumMod val="75000"/>
                    <a:lumOff val="25000"/>
                  </a:schemeClr>
                </a:solidFill>
                <a:latin typeface="+mn-lt"/>
              </a:rPr>
              <a:t>But </a:t>
            </a:r>
            <a:r>
              <a:rPr lang="en-US" sz="1800" b="0" dirty="0">
                <a:solidFill>
                  <a:schemeClr val="tx1">
                    <a:lumMod val="75000"/>
                    <a:lumOff val="25000"/>
                  </a:schemeClr>
                </a:solidFill>
                <a:latin typeface="+mn-lt"/>
              </a:rPr>
              <a:t>as many as received Him, to them He gave the right to become children of God, even to those who believe in His name, </a:t>
            </a:r>
            <a:r>
              <a:rPr lang="en-US" sz="1800" b="0" baseline="30000" dirty="0" smtClean="0">
                <a:solidFill>
                  <a:schemeClr val="tx1">
                    <a:lumMod val="75000"/>
                    <a:lumOff val="25000"/>
                  </a:schemeClr>
                </a:solidFill>
                <a:latin typeface="+mn-lt"/>
              </a:rPr>
              <a:t>13</a:t>
            </a:r>
            <a:r>
              <a:rPr lang="en-US" sz="1800" b="0" dirty="0" smtClean="0">
                <a:solidFill>
                  <a:schemeClr val="tx1">
                    <a:lumMod val="75000"/>
                    <a:lumOff val="25000"/>
                  </a:schemeClr>
                </a:solidFill>
                <a:latin typeface="+mn-lt"/>
              </a:rPr>
              <a:t>who </a:t>
            </a:r>
            <a:r>
              <a:rPr lang="en-US" sz="1800" b="0" dirty="0">
                <a:solidFill>
                  <a:schemeClr val="tx1">
                    <a:lumMod val="75000"/>
                    <a:lumOff val="25000"/>
                  </a:schemeClr>
                </a:solidFill>
                <a:latin typeface="+mn-lt"/>
              </a:rPr>
              <a:t>were born, not of blood nor of the will of the flesh nor of the will of man, but of God.</a:t>
            </a:r>
          </a:p>
          <a:p>
            <a:r>
              <a:rPr lang="en-US" sz="1800" b="0" baseline="30000" dirty="0" smtClean="0">
                <a:solidFill>
                  <a:schemeClr val="tx1">
                    <a:lumMod val="75000"/>
                    <a:lumOff val="25000"/>
                  </a:schemeClr>
                </a:solidFill>
                <a:latin typeface="+mn-lt"/>
              </a:rPr>
              <a:t>14</a:t>
            </a:r>
            <a:r>
              <a:rPr lang="en-US" sz="1800" b="0" dirty="0" smtClean="0">
                <a:solidFill>
                  <a:schemeClr val="tx1">
                    <a:lumMod val="75000"/>
                    <a:lumOff val="25000"/>
                  </a:schemeClr>
                </a:solidFill>
                <a:latin typeface="+mn-lt"/>
              </a:rPr>
              <a:t>And </a:t>
            </a:r>
            <a:r>
              <a:rPr lang="en-US" sz="1800" b="0" dirty="0">
                <a:solidFill>
                  <a:schemeClr val="tx1">
                    <a:lumMod val="75000"/>
                    <a:lumOff val="25000"/>
                  </a:schemeClr>
                </a:solidFill>
                <a:latin typeface="+mn-lt"/>
              </a:rPr>
              <a:t>the Word became flesh, and dwelt among us, and we saw His glory, glory as of the only begotten from the Father, full of grace and truth</a:t>
            </a:r>
            <a:r>
              <a:rPr lang="en-US" sz="1800" b="0" dirty="0" smtClean="0">
                <a:solidFill>
                  <a:schemeClr val="tx1">
                    <a:lumMod val="75000"/>
                    <a:lumOff val="25000"/>
                  </a:schemeClr>
                </a:solidFill>
                <a:latin typeface="+mn-lt"/>
              </a:rPr>
              <a:t>.</a:t>
            </a:r>
            <a:endParaRPr lang="en-US" sz="1800" b="0" dirty="0">
              <a:solidFill>
                <a:schemeClr val="tx1">
                  <a:lumMod val="75000"/>
                  <a:lumOff val="25000"/>
                </a:schemeClr>
              </a:solidFill>
              <a:latin typeface="+mn-lt"/>
            </a:endParaRPr>
          </a:p>
        </p:txBody>
      </p:sp>
    </p:spTree>
    <p:extLst>
      <p:ext uri="{BB962C8B-B14F-4D97-AF65-F5344CB8AC3E}">
        <p14:creationId xmlns:p14="http://schemas.microsoft.com/office/powerpoint/2010/main" xmlns="" val="427390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4" name="Picture 6" descr="File:P52 verso.jpg">
            <a:hlinkClick r:id="rId2"/>
          </p:cNvPr>
          <p:cNvPicPr>
            <a:picLocks noChangeAspect="1" noChangeArrowheads="1"/>
          </p:cNvPicPr>
          <p:nvPr/>
        </p:nvPicPr>
        <p:blipFill rotWithShape="1">
          <a:blip r:embed="rId3" cstate="email">
            <a:extLst>
              <a:ext uri="{28A0092B-C50C-407E-A947-70E740481C1C}">
                <a14:useLocalDpi xmlns:a14="http://schemas.microsoft.com/office/drawing/2010/main" xmlns="" val="0"/>
              </a:ext>
            </a:extLst>
          </a:blip>
          <a:srcRect l="6227" t="7498" r="5185" b="9948"/>
          <a:stretch/>
        </p:blipFill>
        <p:spPr bwMode="auto">
          <a:xfrm>
            <a:off x="5376344" y="520048"/>
            <a:ext cx="2911286" cy="426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8" descr="File:P52 recto.jpg">
            <a:hlinkClick r:id="rId4"/>
          </p:cNvPr>
          <p:cNvPicPr>
            <a:picLocks noChangeAspect="1" noChangeArrowheads="1"/>
          </p:cNvPicPr>
          <p:nvPr/>
        </p:nvPicPr>
        <p:blipFill rotWithShape="1">
          <a:blip r:embed="rId5" cstate="email">
            <a:extLst>
              <a:ext uri="{28A0092B-C50C-407E-A947-70E740481C1C}">
                <a14:useLocalDpi xmlns:a14="http://schemas.microsoft.com/office/drawing/2010/main" xmlns="" val="0"/>
              </a:ext>
            </a:extLst>
          </a:blip>
          <a:srcRect l="4065" t="5961" r="3455" b="5912"/>
          <a:stretch/>
        </p:blipFill>
        <p:spPr bwMode="auto">
          <a:xfrm>
            <a:off x="846663" y="520048"/>
            <a:ext cx="2948108" cy="441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Rectangle 4"/>
          <p:cNvSpPr>
            <a:spLocks noGrp="1" noChangeArrowheads="1"/>
          </p:cNvSpPr>
          <p:nvPr>
            <p:ph type="title"/>
          </p:nvPr>
        </p:nvSpPr>
        <p:spPr>
          <a:xfrm>
            <a:off x="946778" y="96602"/>
            <a:ext cx="7307137" cy="465782"/>
          </a:xfrm>
        </p:spPr>
        <p:txBody>
          <a:bodyPr/>
          <a:lstStyle/>
          <a:p>
            <a:pPr eaLnBrk="1" hangingPunct="1"/>
            <a:r>
              <a:rPr lang="en-US" sz="2667" dirty="0">
                <a:latin typeface="+mj-lt"/>
              </a:rPr>
              <a:t>John Ryland’s Papyrus (front &amp; back)</a:t>
            </a:r>
          </a:p>
        </p:txBody>
      </p:sp>
      <p:sp>
        <p:nvSpPr>
          <p:cNvPr id="2" name="Rectangle 1"/>
          <p:cNvSpPr/>
          <p:nvPr/>
        </p:nvSpPr>
        <p:spPr>
          <a:xfrm>
            <a:off x="2751669" y="3481485"/>
            <a:ext cx="3810000" cy="1733295"/>
          </a:xfrm>
          <a:prstGeom prst="rect">
            <a:avLst/>
          </a:prstGeom>
        </p:spPr>
        <p:txBody>
          <a:bodyPr>
            <a:spAutoFit/>
          </a:bodyPr>
          <a:lstStyle/>
          <a:p>
            <a:r>
              <a:rPr lang="en-US" sz="1333" dirty="0">
                <a:latin typeface="+mj-lt"/>
              </a:rPr>
              <a:t>The John </a:t>
            </a:r>
            <a:r>
              <a:rPr lang="en-US" sz="1333" dirty="0" err="1">
                <a:latin typeface="+mj-lt"/>
              </a:rPr>
              <a:t>Rylands</a:t>
            </a:r>
            <a:r>
              <a:rPr lang="en-US" sz="1333" dirty="0">
                <a:latin typeface="+mj-lt"/>
              </a:rPr>
              <a:t> Papyrus P52, also known as the St. John’s fragment, is a fragment measuring only 3.5 by 2.5 inches at its widest; and conserved with the </a:t>
            </a:r>
            <a:r>
              <a:rPr lang="en-US" sz="1333" dirty="0" err="1">
                <a:latin typeface="+mj-lt"/>
              </a:rPr>
              <a:t>Rylands</a:t>
            </a:r>
            <a:r>
              <a:rPr lang="en-US" sz="1333" dirty="0">
                <a:latin typeface="+mj-lt"/>
              </a:rPr>
              <a:t> Papyri at the John </a:t>
            </a:r>
            <a:r>
              <a:rPr lang="en-US" sz="1333" dirty="0" err="1">
                <a:latin typeface="+mj-lt"/>
              </a:rPr>
              <a:t>Rylands</a:t>
            </a:r>
            <a:r>
              <a:rPr lang="en-US" sz="1333" dirty="0">
                <a:latin typeface="+mj-lt"/>
              </a:rPr>
              <a:t> University Library (Gr. P. 457) in Manchester, UK.  The front contains parts of seven lines from the John 18:31–32, in Greek, and the back contains parts of seven lines from verses 37–38.</a:t>
            </a:r>
          </a:p>
        </p:txBody>
      </p:sp>
    </p:spTree>
    <p:extLst>
      <p:ext uri="{BB962C8B-B14F-4D97-AF65-F5344CB8AC3E}">
        <p14:creationId xmlns:p14="http://schemas.microsoft.com/office/powerpoint/2010/main" xmlns="" val="192863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02920" y="1360563"/>
            <a:ext cx="8138160" cy="3590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110000"/>
              </a:lnSpc>
            </a:pPr>
            <a:r>
              <a:rPr lang="en-US" sz="2000" b="0" baseline="30000" dirty="0" smtClean="0">
                <a:solidFill>
                  <a:schemeClr val="tx1">
                    <a:lumMod val="75000"/>
                    <a:lumOff val="25000"/>
                  </a:schemeClr>
                </a:solidFill>
                <a:latin typeface="+mn-lt"/>
              </a:rPr>
              <a:t>15</a:t>
            </a:r>
            <a:r>
              <a:rPr lang="en-US" sz="2000" b="0" dirty="0" smtClean="0">
                <a:solidFill>
                  <a:schemeClr val="tx1">
                    <a:lumMod val="75000"/>
                    <a:lumOff val="25000"/>
                  </a:schemeClr>
                </a:solidFill>
                <a:latin typeface="+mn-lt"/>
              </a:rPr>
              <a:t>John </a:t>
            </a:r>
            <a:r>
              <a:rPr lang="en-US" sz="2000" b="0" dirty="0">
                <a:solidFill>
                  <a:schemeClr val="tx1">
                    <a:lumMod val="75000"/>
                    <a:lumOff val="25000"/>
                  </a:schemeClr>
                </a:solidFill>
                <a:latin typeface="+mn-lt"/>
              </a:rPr>
              <a:t>bore witness of Him and cried out, saying, "This was He of whom I said, "He who comes after me is preferred before me, for He was before me."' </a:t>
            </a:r>
            <a:br>
              <a:rPr lang="en-US" sz="2000" b="0" dirty="0">
                <a:solidFill>
                  <a:schemeClr val="tx1">
                    <a:lumMod val="75000"/>
                    <a:lumOff val="25000"/>
                  </a:schemeClr>
                </a:solidFill>
                <a:latin typeface="+mn-lt"/>
              </a:rPr>
            </a:br>
            <a:endParaRPr lang="en-US" sz="2000" b="0" dirty="0">
              <a:solidFill>
                <a:schemeClr val="tx1">
                  <a:lumMod val="75000"/>
                  <a:lumOff val="25000"/>
                </a:schemeClr>
              </a:solidFill>
              <a:latin typeface="+mn-lt"/>
            </a:endParaRPr>
          </a:p>
          <a:p>
            <a:pPr>
              <a:lnSpc>
                <a:spcPct val="110000"/>
              </a:lnSpc>
            </a:pPr>
            <a:r>
              <a:rPr lang="en-US" sz="2000" b="0" baseline="30000" dirty="0">
                <a:solidFill>
                  <a:schemeClr val="tx1">
                    <a:lumMod val="75000"/>
                    <a:lumOff val="25000"/>
                  </a:schemeClr>
                </a:solidFill>
                <a:latin typeface="+mn-lt"/>
              </a:rPr>
              <a:t>16</a:t>
            </a:r>
            <a:r>
              <a:rPr lang="en-US" sz="2000" b="0" dirty="0">
                <a:solidFill>
                  <a:schemeClr val="tx1">
                    <a:lumMod val="75000"/>
                    <a:lumOff val="25000"/>
                  </a:schemeClr>
                </a:solidFill>
                <a:latin typeface="+mn-lt"/>
              </a:rPr>
              <a:t>And of His fullness we have all received, and grace for grace.</a:t>
            </a:r>
            <a:r>
              <a:rPr lang="en-US" sz="2000" b="0" baseline="30000" dirty="0">
                <a:solidFill>
                  <a:schemeClr val="tx1">
                    <a:lumMod val="75000"/>
                    <a:lumOff val="25000"/>
                  </a:schemeClr>
                </a:solidFill>
                <a:latin typeface="+mn-lt"/>
              </a:rPr>
              <a:t> </a:t>
            </a:r>
            <a:endParaRPr lang="en-US" sz="2000" b="0" baseline="30000" dirty="0" smtClean="0">
              <a:solidFill>
                <a:schemeClr val="tx1">
                  <a:lumMod val="75000"/>
                  <a:lumOff val="25000"/>
                </a:schemeClr>
              </a:solidFill>
              <a:latin typeface="+mn-lt"/>
            </a:endParaRPr>
          </a:p>
          <a:p>
            <a:pPr>
              <a:lnSpc>
                <a:spcPct val="110000"/>
              </a:lnSpc>
            </a:pPr>
            <a:endParaRPr lang="en-US" sz="2000" b="0" baseline="30000" dirty="0">
              <a:solidFill>
                <a:schemeClr val="tx1">
                  <a:lumMod val="75000"/>
                  <a:lumOff val="25000"/>
                </a:schemeClr>
              </a:solidFill>
              <a:latin typeface="+mn-lt"/>
            </a:endParaRPr>
          </a:p>
          <a:p>
            <a:pPr>
              <a:lnSpc>
                <a:spcPct val="110000"/>
              </a:lnSpc>
            </a:pPr>
            <a:r>
              <a:rPr lang="en-US" sz="2000" b="0" baseline="30000" dirty="0" smtClean="0">
                <a:solidFill>
                  <a:schemeClr val="tx1">
                    <a:lumMod val="75000"/>
                    <a:lumOff val="25000"/>
                  </a:schemeClr>
                </a:solidFill>
                <a:latin typeface="+mn-lt"/>
              </a:rPr>
              <a:t>17</a:t>
            </a:r>
            <a:r>
              <a:rPr lang="en-US" sz="2000" b="0" dirty="0" smtClean="0">
                <a:solidFill>
                  <a:schemeClr val="tx1">
                    <a:lumMod val="75000"/>
                    <a:lumOff val="25000"/>
                  </a:schemeClr>
                </a:solidFill>
                <a:latin typeface="+mn-lt"/>
              </a:rPr>
              <a:t>For </a:t>
            </a:r>
            <a:r>
              <a:rPr lang="en-US" sz="2000" b="0" dirty="0">
                <a:solidFill>
                  <a:schemeClr val="tx1">
                    <a:lumMod val="75000"/>
                    <a:lumOff val="25000"/>
                  </a:schemeClr>
                </a:solidFill>
                <a:latin typeface="+mn-lt"/>
              </a:rPr>
              <a:t>the law was given through Moses, but grace and truth came through Jesus Christ.</a:t>
            </a:r>
            <a:r>
              <a:rPr lang="en-US" sz="2000" b="0" baseline="30000" dirty="0">
                <a:solidFill>
                  <a:schemeClr val="tx1">
                    <a:lumMod val="75000"/>
                    <a:lumOff val="25000"/>
                  </a:schemeClr>
                </a:solidFill>
                <a:latin typeface="+mn-lt"/>
              </a:rPr>
              <a:t> </a:t>
            </a:r>
            <a:endParaRPr lang="en-US" sz="2000" b="0" baseline="30000" dirty="0" smtClean="0">
              <a:solidFill>
                <a:schemeClr val="tx1">
                  <a:lumMod val="75000"/>
                  <a:lumOff val="25000"/>
                </a:schemeClr>
              </a:solidFill>
              <a:latin typeface="+mn-lt"/>
            </a:endParaRPr>
          </a:p>
          <a:p>
            <a:pPr>
              <a:lnSpc>
                <a:spcPct val="110000"/>
              </a:lnSpc>
            </a:pPr>
            <a:endParaRPr lang="en-US" sz="2000" b="0" baseline="30000" dirty="0">
              <a:solidFill>
                <a:schemeClr val="tx1">
                  <a:lumMod val="75000"/>
                  <a:lumOff val="25000"/>
                </a:schemeClr>
              </a:solidFill>
              <a:latin typeface="+mn-lt"/>
            </a:endParaRPr>
          </a:p>
          <a:p>
            <a:pPr>
              <a:lnSpc>
                <a:spcPct val="110000"/>
              </a:lnSpc>
            </a:pPr>
            <a:r>
              <a:rPr lang="en-US" sz="2000" b="0" baseline="30000" dirty="0" smtClean="0">
                <a:solidFill>
                  <a:schemeClr val="tx1">
                    <a:lumMod val="75000"/>
                    <a:lumOff val="25000"/>
                  </a:schemeClr>
                </a:solidFill>
                <a:latin typeface="+mn-lt"/>
              </a:rPr>
              <a:t>18</a:t>
            </a:r>
            <a:r>
              <a:rPr lang="en-US" sz="2000" b="0" dirty="0" smtClean="0">
                <a:solidFill>
                  <a:schemeClr val="tx1">
                    <a:lumMod val="75000"/>
                    <a:lumOff val="25000"/>
                  </a:schemeClr>
                </a:solidFill>
                <a:latin typeface="+mn-lt"/>
              </a:rPr>
              <a:t>No </a:t>
            </a:r>
            <a:r>
              <a:rPr lang="en-US" sz="2000" b="0" dirty="0">
                <a:solidFill>
                  <a:schemeClr val="tx1">
                    <a:lumMod val="75000"/>
                    <a:lumOff val="25000"/>
                  </a:schemeClr>
                </a:solidFill>
                <a:latin typeface="+mn-lt"/>
              </a:rPr>
              <a:t>one has seen God at any time. The only begotten Son, who is in the bosom of the Father, He has declared Him.</a:t>
            </a:r>
          </a:p>
        </p:txBody>
      </p:sp>
      <p:sp>
        <p:nvSpPr>
          <p:cNvPr id="3" name="Rectangle 2"/>
          <p:cNvSpPr txBox="1">
            <a:spLocks noChangeArrowheads="1"/>
          </p:cNvSpPr>
          <p:nvPr/>
        </p:nvSpPr>
        <p:spPr>
          <a:xfrm>
            <a:off x="1552223" y="559893"/>
            <a:ext cx="6039556" cy="508000"/>
          </a:xfrm>
          <a:prstGeom prst="rect">
            <a:avLst/>
          </a:prstGeom>
        </p:spPr>
        <p:txBody>
          <a:bodyPr/>
          <a:lst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a:lstStyle>
          <a:p>
            <a:pPr eaLnBrk="1" hangingPunct="1"/>
            <a:r>
              <a:rPr lang="en-US" kern="0" dirty="0" smtClean="0">
                <a:latin typeface="+mn-lt"/>
              </a:rPr>
              <a:t>John 1:1-18 (continued)</a:t>
            </a:r>
            <a:endParaRPr lang="en-US"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fade">
                                      <p:cBhvr>
                                        <p:cTn id="7" dur="500"/>
                                        <p:tgtEl>
                                          <p:spTgt spid="3789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7890">
                                            <p:txEl>
                                              <p:pRg st="1" end="1"/>
                                            </p:txEl>
                                          </p:spTgt>
                                        </p:tgtEl>
                                        <p:attrNameLst>
                                          <p:attrName>style.visibility</p:attrName>
                                        </p:attrNameLst>
                                      </p:cBhvr>
                                      <p:to>
                                        <p:strVal val="visible"/>
                                      </p:to>
                                    </p:set>
                                    <p:animEffect transition="in" filter="fade">
                                      <p:cBhvr>
                                        <p:cTn id="10" dur="500"/>
                                        <p:tgtEl>
                                          <p:spTgt spid="3789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7890">
                                            <p:txEl>
                                              <p:pRg st="3" end="3"/>
                                            </p:txEl>
                                          </p:spTgt>
                                        </p:tgtEl>
                                        <p:attrNameLst>
                                          <p:attrName>style.visibility</p:attrName>
                                        </p:attrNameLst>
                                      </p:cBhvr>
                                      <p:to>
                                        <p:strVal val="visible"/>
                                      </p:to>
                                    </p:set>
                                    <p:animEffect transition="in" filter="fade">
                                      <p:cBhvr>
                                        <p:cTn id="15" dur="500"/>
                                        <p:tgtEl>
                                          <p:spTgt spid="37890">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7890">
                                            <p:txEl>
                                              <p:pRg st="5" end="5"/>
                                            </p:txEl>
                                          </p:spTgt>
                                        </p:tgtEl>
                                        <p:attrNameLst>
                                          <p:attrName>style.visibility</p:attrName>
                                        </p:attrNameLst>
                                      </p:cBhvr>
                                      <p:to>
                                        <p:strVal val="visible"/>
                                      </p:to>
                                    </p:set>
                                    <p:animEffect transition="in" filter="fade">
                                      <p:cBhvr>
                                        <p:cTn id="18" dur="500"/>
                                        <p:tgtEl>
                                          <p:spTgt spid="378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562938" y="74113"/>
            <a:ext cx="6039556" cy="418806"/>
          </a:xfrm>
          <a:prstGeom prst="rect">
            <a:avLst/>
          </a:prstGeom>
        </p:spPr>
        <p:txBody>
          <a:bodyPr anchor="ctr"/>
          <a:lst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a:lstStyle>
          <a:p>
            <a:pPr marL="514350" indent="-514350" eaLnBrk="1" hangingPunct="1">
              <a:spcBef>
                <a:spcPts val="0"/>
              </a:spcBef>
              <a:spcAft>
                <a:spcPts val="0"/>
              </a:spcAft>
              <a:buFont typeface="+mj-lt"/>
              <a:buAutoNum type="arabicPeriod"/>
            </a:pPr>
            <a:r>
              <a:rPr lang="en-US" sz="2800" dirty="0"/>
              <a:t>Jesus’ </a:t>
            </a:r>
            <a:r>
              <a:rPr lang="en-US" sz="2800" dirty="0" smtClean="0"/>
              <a:t>Relationships </a:t>
            </a:r>
            <a:r>
              <a:rPr lang="en-US" sz="2800" dirty="0"/>
              <a:t>to God</a:t>
            </a:r>
          </a:p>
        </p:txBody>
      </p:sp>
      <p:sp>
        <p:nvSpPr>
          <p:cNvPr id="4" name="Text Box 2"/>
          <p:cNvSpPr txBox="1">
            <a:spLocks noChangeArrowheads="1"/>
          </p:cNvSpPr>
          <p:nvPr/>
        </p:nvSpPr>
        <p:spPr bwMode="auto">
          <a:xfrm>
            <a:off x="502919" y="528637"/>
            <a:ext cx="6675120" cy="5079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spcAft>
                <a:spcPts val="1200"/>
              </a:spcAft>
            </a:pPr>
            <a:r>
              <a:rPr lang="en-US" sz="1600" b="0" baseline="30000" dirty="0" smtClean="0">
                <a:solidFill>
                  <a:schemeClr val="tx1">
                    <a:lumMod val="75000"/>
                    <a:lumOff val="25000"/>
                  </a:schemeClr>
                </a:solidFill>
                <a:latin typeface="+mn-lt"/>
              </a:rPr>
              <a:t>1</a:t>
            </a:r>
            <a:r>
              <a:rPr lang="en-US" sz="1600" dirty="0">
                <a:solidFill>
                  <a:srgbClr val="0000FF"/>
                </a:solidFill>
                <a:latin typeface="+mn-lt"/>
              </a:rPr>
              <a:t>In the beginning was the Word</a:t>
            </a:r>
            <a:r>
              <a:rPr lang="en-US" sz="1600" b="0" dirty="0">
                <a:solidFill>
                  <a:schemeClr val="tx1">
                    <a:lumMod val="75000"/>
                    <a:lumOff val="25000"/>
                  </a:schemeClr>
                </a:solidFill>
                <a:latin typeface="+mn-lt"/>
              </a:rPr>
              <a:t>, and the </a:t>
            </a:r>
            <a:r>
              <a:rPr lang="en-US" sz="1600" dirty="0">
                <a:solidFill>
                  <a:srgbClr val="0000FF"/>
                </a:solidFill>
                <a:latin typeface="+mn-lt"/>
              </a:rPr>
              <a:t>Word was with God</a:t>
            </a:r>
            <a:r>
              <a:rPr lang="en-US" sz="1600" b="0" dirty="0">
                <a:solidFill>
                  <a:schemeClr val="tx1">
                    <a:lumMod val="75000"/>
                    <a:lumOff val="25000"/>
                  </a:schemeClr>
                </a:solidFill>
                <a:latin typeface="+mn-lt"/>
              </a:rPr>
              <a:t>, and the </a:t>
            </a:r>
            <a:r>
              <a:rPr lang="en-US" sz="1600" dirty="0">
                <a:solidFill>
                  <a:srgbClr val="0000FF"/>
                </a:solidFill>
                <a:latin typeface="+mn-lt"/>
              </a:rPr>
              <a:t>Word was God</a:t>
            </a:r>
            <a:r>
              <a:rPr lang="en-US" sz="1600" b="0" dirty="0" smtClean="0">
                <a:solidFill>
                  <a:schemeClr val="tx1">
                    <a:lumMod val="75000"/>
                    <a:lumOff val="25000"/>
                  </a:schemeClr>
                </a:solidFill>
                <a:latin typeface="+mn-lt"/>
              </a:rPr>
              <a:t>.  </a:t>
            </a:r>
            <a:r>
              <a:rPr lang="en-US" sz="1600" b="0" baseline="30000" dirty="0">
                <a:solidFill>
                  <a:schemeClr val="tx1">
                    <a:lumMod val="75000"/>
                    <a:lumOff val="25000"/>
                  </a:schemeClr>
                </a:solidFill>
                <a:latin typeface="+mn-lt"/>
              </a:rPr>
              <a:t>2</a:t>
            </a:r>
            <a:r>
              <a:rPr lang="en-US" sz="1600" dirty="0">
                <a:solidFill>
                  <a:srgbClr val="0000FF"/>
                </a:solidFill>
                <a:latin typeface="+mn-lt"/>
              </a:rPr>
              <a:t>He was in the beginning with God</a:t>
            </a:r>
            <a:r>
              <a:rPr lang="en-US" sz="1600" b="0" dirty="0">
                <a:solidFill>
                  <a:schemeClr val="tx1">
                    <a:lumMod val="75000"/>
                    <a:lumOff val="25000"/>
                  </a:schemeClr>
                </a:solidFill>
                <a:latin typeface="+mn-lt"/>
              </a:rPr>
              <a:t>. </a:t>
            </a:r>
            <a:endParaRPr lang="en-US" sz="1600" b="0" dirty="0" smtClean="0">
              <a:solidFill>
                <a:schemeClr val="tx1">
                  <a:lumMod val="75000"/>
                  <a:lumOff val="25000"/>
                </a:schemeClr>
              </a:solidFill>
              <a:latin typeface="+mn-lt"/>
            </a:endParaRPr>
          </a:p>
          <a:p>
            <a:pPr>
              <a:spcAft>
                <a:spcPts val="1200"/>
              </a:spcAft>
            </a:pPr>
            <a:r>
              <a:rPr lang="en-US" sz="1600" b="0" baseline="30000" dirty="0" smtClean="0">
                <a:solidFill>
                  <a:schemeClr val="tx1">
                    <a:lumMod val="75000"/>
                    <a:lumOff val="25000"/>
                  </a:schemeClr>
                </a:solidFill>
                <a:latin typeface="+mn-lt"/>
              </a:rPr>
              <a:t>3</a:t>
            </a:r>
            <a:r>
              <a:rPr lang="en-US" sz="1600" dirty="0">
                <a:solidFill>
                  <a:schemeClr val="accent6">
                    <a:lumMod val="75000"/>
                  </a:schemeClr>
                </a:solidFill>
                <a:latin typeface="+mn-lt"/>
              </a:rPr>
              <a:t>All things came into being through Him</a:t>
            </a:r>
            <a:r>
              <a:rPr lang="en-US" sz="1600" b="0" dirty="0">
                <a:solidFill>
                  <a:schemeClr val="tx1">
                    <a:lumMod val="75000"/>
                    <a:lumOff val="25000"/>
                  </a:schemeClr>
                </a:solidFill>
                <a:latin typeface="+mn-lt"/>
              </a:rPr>
              <a:t>, and </a:t>
            </a:r>
            <a:r>
              <a:rPr lang="en-US" sz="1600" dirty="0">
                <a:solidFill>
                  <a:schemeClr val="accent6">
                    <a:lumMod val="75000"/>
                  </a:schemeClr>
                </a:solidFill>
                <a:latin typeface="+mn-lt"/>
              </a:rPr>
              <a:t>apart from Him nothing came into being that has come into being</a:t>
            </a:r>
            <a:r>
              <a:rPr lang="en-US" sz="1600" b="0" dirty="0">
                <a:solidFill>
                  <a:schemeClr val="tx1">
                    <a:lumMod val="75000"/>
                    <a:lumOff val="25000"/>
                  </a:schemeClr>
                </a:solidFill>
                <a:latin typeface="+mn-lt"/>
              </a:rPr>
              <a:t>. </a:t>
            </a:r>
            <a:r>
              <a:rPr lang="en-US" sz="1600" b="0" baseline="30000" dirty="0" smtClean="0">
                <a:solidFill>
                  <a:schemeClr val="tx1">
                    <a:lumMod val="75000"/>
                    <a:lumOff val="25000"/>
                  </a:schemeClr>
                </a:solidFill>
                <a:latin typeface="+mn-lt"/>
              </a:rPr>
              <a:t>4</a:t>
            </a:r>
            <a:r>
              <a:rPr lang="en-US" sz="1600" b="0" dirty="0" smtClean="0">
                <a:solidFill>
                  <a:schemeClr val="tx1">
                    <a:lumMod val="75000"/>
                    <a:lumOff val="25000"/>
                  </a:schemeClr>
                </a:solidFill>
                <a:latin typeface="+mn-lt"/>
              </a:rPr>
              <a:t>In </a:t>
            </a:r>
            <a:r>
              <a:rPr lang="en-US" sz="1600" b="0" dirty="0">
                <a:solidFill>
                  <a:schemeClr val="tx1">
                    <a:lumMod val="75000"/>
                    <a:lumOff val="25000"/>
                  </a:schemeClr>
                </a:solidFill>
                <a:latin typeface="+mn-lt"/>
              </a:rPr>
              <a:t>Him was life, and the life was the Light of men. </a:t>
            </a:r>
            <a:r>
              <a:rPr lang="en-US" sz="1600" b="0" baseline="30000" dirty="0" smtClean="0">
                <a:solidFill>
                  <a:schemeClr val="tx1">
                    <a:lumMod val="75000"/>
                    <a:lumOff val="25000"/>
                  </a:schemeClr>
                </a:solidFill>
                <a:latin typeface="+mn-lt"/>
              </a:rPr>
              <a:t>5</a:t>
            </a:r>
            <a:r>
              <a:rPr lang="en-US" sz="1600" b="0" dirty="0" smtClean="0">
                <a:solidFill>
                  <a:schemeClr val="tx1">
                    <a:lumMod val="75000"/>
                    <a:lumOff val="25000"/>
                  </a:schemeClr>
                </a:solidFill>
                <a:latin typeface="+mn-lt"/>
              </a:rPr>
              <a:t>The </a:t>
            </a:r>
            <a:r>
              <a:rPr lang="en-US" sz="1600" b="0" dirty="0">
                <a:solidFill>
                  <a:schemeClr val="tx1">
                    <a:lumMod val="75000"/>
                    <a:lumOff val="25000"/>
                  </a:schemeClr>
                </a:solidFill>
                <a:latin typeface="+mn-lt"/>
              </a:rPr>
              <a:t>Light shines in the darkness, and the darkness did not comprehend it.</a:t>
            </a:r>
          </a:p>
          <a:p>
            <a:pPr>
              <a:spcAft>
                <a:spcPts val="1200"/>
              </a:spcAft>
            </a:pPr>
            <a:r>
              <a:rPr lang="en-US" sz="1600" b="0" baseline="30000" dirty="0" smtClean="0">
                <a:solidFill>
                  <a:schemeClr val="tx1">
                    <a:lumMod val="75000"/>
                    <a:lumOff val="25000"/>
                  </a:schemeClr>
                </a:solidFill>
                <a:latin typeface="+mn-lt"/>
              </a:rPr>
              <a:t>6</a:t>
            </a:r>
            <a:r>
              <a:rPr lang="en-US" sz="1600" b="0" dirty="0" smtClean="0">
                <a:solidFill>
                  <a:schemeClr val="tx1">
                    <a:lumMod val="75000"/>
                    <a:lumOff val="25000"/>
                  </a:schemeClr>
                </a:solidFill>
                <a:latin typeface="+mn-lt"/>
              </a:rPr>
              <a:t>There </a:t>
            </a:r>
            <a:r>
              <a:rPr lang="en-US" sz="1600" b="0" dirty="0">
                <a:solidFill>
                  <a:schemeClr val="tx1">
                    <a:lumMod val="75000"/>
                    <a:lumOff val="25000"/>
                  </a:schemeClr>
                </a:solidFill>
                <a:latin typeface="+mn-lt"/>
              </a:rPr>
              <a:t>came a man sent from God, whose name was John. </a:t>
            </a:r>
            <a:r>
              <a:rPr lang="en-US" sz="1600" b="0" baseline="30000" dirty="0" smtClean="0">
                <a:solidFill>
                  <a:schemeClr val="tx1">
                    <a:lumMod val="75000"/>
                    <a:lumOff val="25000"/>
                  </a:schemeClr>
                </a:solidFill>
                <a:latin typeface="+mn-lt"/>
              </a:rPr>
              <a:t>7</a:t>
            </a:r>
            <a:r>
              <a:rPr lang="en-US" sz="1600" b="0" dirty="0" smtClean="0">
                <a:solidFill>
                  <a:schemeClr val="tx1">
                    <a:lumMod val="75000"/>
                    <a:lumOff val="25000"/>
                  </a:schemeClr>
                </a:solidFill>
                <a:latin typeface="+mn-lt"/>
              </a:rPr>
              <a:t>He </a:t>
            </a:r>
            <a:r>
              <a:rPr lang="en-US" sz="1600" b="0" dirty="0">
                <a:solidFill>
                  <a:schemeClr val="tx1">
                    <a:lumMod val="75000"/>
                    <a:lumOff val="25000"/>
                  </a:schemeClr>
                </a:solidFill>
                <a:latin typeface="+mn-lt"/>
              </a:rPr>
              <a:t>came as a witness, to testify about the Light, so that all might believe through him. </a:t>
            </a:r>
            <a:r>
              <a:rPr lang="en-US" sz="1600" b="0" baseline="30000" dirty="0" smtClean="0">
                <a:solidFill>
                  <a:schemeClr val="tx1">
                    <a:lumMod val="75000"/>
                    <a:lumOff val="25000"/>
                  </a:schemeClr>
                </a:solidFill>
                <a:latin typeface="+mn-lt"/>
              </a:rPr>
              <a:t>8</a:t>
            </a:r>
            <a:r>
              <a:rPr lang="en-US" sz="1600" b="0" dirty="0" smtClean="0">
                <a:solidFill>
                  <a:schemeClr val="tx1">
                    <a:lumMod val="75000"/>
                    <a:lumOff val="25000"/>
                  </a:schemeClr>
                </a:solidFill>
                <a:latin typeface="+mn-lt"/>
              </a:rPr>
              <a:t>He </a:t>
            </a:r>
            <a:r>
              <a:rPr lang="en-US" sz="1600" b="0" dirty="0">
                <a:solidFill>
                  <a:schemeClr val="tx1">
                    <a:lumMod val="75000"/>
                    <a:lumOff val="25000"/>
                  </a:schemeClr>
                </a:solidFill>
                <a:latin typeface="+mn-lt"/>
              </a:rPr>
              <a:t>was not the Light, but he came to testify about the </a:t>
            </a:r>
            <a:r>
              <a:rPr lang="en-US" sz="1600" b="0" dirty="0" smtClean="0">
                <a:solidFill>
                  <a:schemeClr val="tx1">
                    <a:lumMod val="75000"/>
                    <a:lumOff val="25000"/>
                  </a:schemeClr>
                </a:solidFill>
                <a:latin typeface="+mn-lt"/>
              </a:rPr>
              <a:t>Light.  </a:t>
            </a:r>
            <a:r>
              <a:rPr lang="en-US" sz="1600" b="0" baseline="30000" dirty="0" smtClean="0">
                <a:solidFill>
                  <a:schemeClr val="tx1">
                    <a:lumMod val="75000"/>
                    <a:lumOff val="25000"/>
                  </a:schemeClr>
                </a:solidFill>
                <a:latin typeface="+mn-lt"/>
              </a:rPr>
              <a:t>9</a:t>
            </a:r>
            <a:r>
              <a:rPr lang="en-US" sz="1600" b="0" dirty="0" smtClean="0">
                <a:solidFill>
                  <a:schemeClr val="tx1">
                    <a:lumMod val="75000"/>
                    <a:lumOff val="25000"/>
                  </a:schemeClr>
                </a:solidFill>
                <a:latin typeface="+mn-lt"/>
              </a:rPr>
              <a:t>There </a:t>
            </a:r>
            <a:r>
              <a:rPr lang="en-US" sz="1600" b="0" dirty="0">
                <a:solidFill>
                  <a:schemeClr val="tx1">
                    <a:lumMod val="75000"/>
                    <a:lumOff val="25000"/>
                  </a:schemeClr>
                </a:solidFill>
                <a:latin typeface="+mn-lt"/>
              </a:rPr>
              <a:t>was the true Light which, coming into the world, enlightens every man. </a:t>
            </a:r>
            <a:endParaRPr lang="en-US" sz="1600" b="0" dirty="0" smtClean="0">
              <a:solidFill>
                <a:schemeClr val="tx1">
                  <a:lumMod val="75000"/>
                  <a:lumOff val="25000"/>
                </a:schemeClr>
              </a:solidFill>
              <a:latin typeface="+mn-lt"/>
            </a:endParaRPr>
          </a:p>
          <a:p>
            <a:pPr>
              <a:spcAft>
                <a:spcPts val="1200"/>
              </a:spcAft>
            </a:pPr>
            <a:r>
              <a:rPr lang="en-US" sz="1600" b="0" baseline="30000" dirty="0" smtClean="0">
                <a:solidFill>
                  <a:schemeClr val="tx1">
                    <a:lumMod val="75000"/>
                    <a:lumOff val="25000"/>
                  </a:schemeClr>
                </a:solidFill>
                <a:latin typeface="+mn-lt"/>
              </a:rPr>
              <a:t>10</a:t>
            </a:r>
            <a:r>
              <a:rPr lang="en-US" sz="1600" b="0" dirty="0" smtClean="0">
                <a:solidFill>
                  <a:schemeClr val="tx1">
                    <a:lumMod val="75000"/>
                    <a:lumOff val="25000"/>
                  </a:schemeClr>
                </a:solidFill>
                <a:latin typeface="+mn-lt"/>
              </a:rPr>
              <a:t>He </a:t>
            </a:r>
            <a:r>
              <a:rPr lang="en-US" sz="1600" b="0" dirty="0">
                <a:solidFill>
                  <a:schemeClr val="tx1">
                    <a:lumMod val="75000"/>
                    <a:lumOff val="25000"/>
                  </a:schemeClr>
                </a:solidFill>
                <a:latin typeface="+mn-lt"/>
              </a:rPr>
              <a:t>was in the world, and the world was made through Him, and the world did not know Him. </a:t>
            </a:r>
            <a:r>
              <a:rPr lang="en-US" sz="1600" b="0" baseline="30000" dirty="0">
                <a:solidFill>
                  <a:schemeClr val="tx1">
                    <a:lumMod val="75000"/>
                    <a:lumOff val="25000"/>
                  </a:schemeClr>
                </a:solidFill>
                <a:latin typeface="+mn-lt"/>
              </a:rPr>
              <a:t>11</a:t>
            </a:r>
            <a:r>
              <a:rPr lang="en-US" sz="1600" b="0" dirty="0">
                <a:solidFill>
                  <a:schemeClr val="tx1">
                    <a:lumMod val="75000"/>
                    <a:lumOff val="25000"/>
                  </a:schemeClr>
                </a:solidFill>
                <a:latin typeface="+mn-lt"/>
              </a:rPr>
              <a:t> He came to His own, and those who were His own did not receive Him. </a:t>
            </a:r>
            <a:r>
              <a:rPr lang="en-US" sz="1600" b="0" baseline="30000" dirty="0" smtClean="0">
                <a:solidFill>
                  <a:schemeClr val="tx1">
                    <a:lumMod val="75000"/>
                    <a:lumOff val="25000"/>
                  </a:schemeClr>
                </a:solidFill>
                <a:latin typeface="+mn-lt"/>
              </a:rPr>
              <a:t>12</a:t>
            </a:r>
            <a:r>
              <a:rPr lang="en-US" sz="1600" b="0" dirty="0" smtClean="0">
                <a:solidFill>
                  <a:schemeClr val="tx1">
                    <a:lumMod val="75000"/>
                    <a:lumOff val="25000"/>
                  </a:schemeClr>
                </a:solidFill>
                <a:latin typeface="+mn-lt"/>
              </a:rPr>
              <a:t>But </a:t>
            </a:r>
            <a:r>
              <a:rPr lang="en-US" sz="1600" b="0" dirty="0">
                <a:solidFill>
                  <a:schemeClr val="tx1">
                    <a:lumMod val="75000"/>
                    <a:lumOff val="25000"/>
                  </a:schemeClr>
                </a:solidFill>
                <a:latin typeface="+mn-lt"/>
              </a:rPr>
              <a:t>as many as received Him, to them He gave the right to become children of God, even to those who believe in His name, </a:t>
            </a:r>
            <a:r>
              <a:rPr lang="en-US" sz="1600" b="0" baseline="30000" dirty="0" smtClean="0">
                <a:solidFill>
                  <a:schemeClr val="tx1">
                    <a:lumMod val="75000"/>
                    <a:lumOff val="25000"/>
                  </a:schemeClr>
                </a:solidFill>
                <a:latin typeface="+mn-lt"/>
              </a:rPr>
              <a:t>13</a:t>
            </a:r>
            <a:r>
              <a:rPr lang="en-US" sz="1600" b="0" dirty="0" smtClean="0">
                <a:solidFill>
                  <a:schemeClr val="tx1">
                    <a:lumMod val="75000"/>
                    <a:lumOff val="25000"/>
                  </a:schemeClr>
                </a:solidFill>
                <a:latin typeface="+mn-lt"/>
              </a:rPr>
              <a:t>who </a:t>
            </a:r>
            <a:r>
              <a:rPr lang="en-US" sz="1600" b="0" dirty="0">
                <a:solidFill>
                  <a:schemeClr val="tx1">
                    <a:lumMod val="75000"/>
                    <a:lumOff val="25000"/>
                  </a:schemeClr>
                </a:solidFill>
                <a:latin typeface="+mn-lt"/>
              </a:rPr>
              <a:t>were born, not of blood nor of the will of the flesh nor of the will of man, but of God.</a:t>
            </a:r>
          </a:p>
          <a:p>
            <a:r>
              <a:rPr lang="en-US" sz="1600" b="0" baseline="30000" dirty="0" smtClean="0">
                <a:solidFill>
                  <a:schemeClr val="tx1">
                    <a:lumMod val="75000"/>
                    <a:lumOff val="25000"/>
                  </a:schemeClr>
                </a:solidFill>
                <a:latin typeface="+mn-lt"/>
              </a:rPr>
              <a:t>14</a:t>
            </a:r>
            <a:r>
              <a:rPr lang="en-US" sz="1600" b="0" dirty="0" smtClean="0">
                <a:solidFill>
                  <a:schemeClr val="tx1">
                    <a:lumMod val="75000"/>
                    <a:lumOff val="25000"/>
                  </a:schemeClr>
                </a:solidFill>
                <a:latin typeface="+mn-lt"/>
              </a:rPr>
              <a:t>And </a:t>
            </a:r>
            <a:r>
              <a:rPr lang="en-US" sz="1600" b="0" dirty="0">
                <a:solidFill>
                  <a:schemeClr val="tx1">
                    <a:lumMod val="75000"/>
                    <a:lumOff val="25000"/>
                  </a:schemeClr>
                </a:solidFill>
                <a:latin typeface="+mn-lt"/>
              </a:rPr>
              <a:t>the Word became flesh, and dwelt among us, and we saw His glory, glory as of </a:t>
            </a:r>
            <a:r>
              <a:rPr lang="en-US" sz="1600" dirty="0">
                <a:solidFill>
                  <a:srgbClr val="FF0000"/>
                </a:solidFill>
                <a:latin typeface="+mn-lt"/>
              </a:rPr>
              <a:t>the only begotten from the Father</a:t>
            </a:r>
            <a:r>
              <a:rPr lang="en-US" sz="1600" b="0" dirty="0">
                <a:solidFill>
                  <a:schemeClr val="tx1">
                    <a:lumMod val="75000"/>
                    <a:lumOff val="25000"/>
                  </a:schemeClr>
                </a:solidFill>
                <a:latin typeface="+mn-lt"/>
              </a:rPr>
              <a:t>, full of grace and truth</a:t>
            </a:r>
            <a:r>
              <a:rPr lang="en-US" sz="1600" b="0" dirty="0" smtClean="0">
                <a:solidFill>
                  <a:schemeClr val="tx1">
                    <a:lumMod val="75000"/>
                    <a:lumOff val="25000"/>
                  </a:schemeClr>
                </a:solidFill>
                <a:latin typeface="+mn-lt"/>
              </a:rPr>
              <a:t>.</a:t>
            </a:r>
            <a:endParaRPr lang="en-US" sz="1600" b="0" dirty="0">
              <a:solidFill>
                <a:schemeClr val="tx1">
                  <a:lumMod val="75000"/>
                  <a:lumOff val="25000"/>
                </a:schemeClr>
              </a:solidFill>
              <a:latin typeface="+mn-lt"/>
            </a:endParaRPr>
          </a:p>
        </p:txBody>
      </p:sp>
      <p:grpSp>
        <p:nvGrpSpPr>
          <p:cNvPr id="2" name="Group 1"/>
          <p:cNvGrpSpPr/>
          <p:nvPr/>
        </p:nvGrpSpPr>
        <p:grpSpPr>
          <a:xfrm>
            <a:off x="7358063" y="818249"/>
            <a:ext cx="320040" cy="320040"/>
            <a:chOff x="7358063" y="696802"/>
            <a:chExt cx="320040" cy="320040"/>
          </a:xfrm>
        </p:grpSpPr>
        <p:sp>
          <p:nvSpPr>
            <p:cNvPr id="7" name="Oval 6"/>
            <p:cNvSpPr/>
            <p:nvPr/>
          </p:nvSpPr>
          <p:spPr bwMode="auto">
            <a:xfrm>
              <a:off x="7358063" y="696802"/>
              <a:ext cx="320040" cy="320040"/>
            </a:xfrm>
            <a:prstGeom prst="ellipse">
              <a:avLst/>
            </a:prstGeom>
            <a:solidFill>
              <a:srgbClr val="0000FF"/>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Times New Roman" pitchFamily="18" charset="0"/>
              </a:endParaRPr>
            </a:p>
          </p:txBody>
        </p:sp>
        <p:sp>
          <p:nvSpPr>
            <p:cNvPr id="8" name="TextBox 7"/>
            <p:cNvSpPr txBox="1"/>
            <p:nvPr/>
          </p:nvSpPr>
          <p:spPr>
            <a:xfrm>
              <a:off x="7459573" y="718323"/>
              <a:ext cx="117020" cy="276999"/>
            </a:xfrm>
            <a:prstGeom prst="rect">
              <a:avLst/>
            </a:prstGeom>
            <a:noFill/>
          </p:spPr>
          <p:txBody>
            <a:bodyPr wrap="none" lIns="0" tIns="0" rIns="0" bIns="0" rtlCol="0">
              <a:spAutoFit/>
            </a:bodyPr>
            <a:lstStyle/>
            <a:p>
              <a:r>
                <a:rPr lang="en-US" sz="1800" dirty="0" smtClean="0">
                  <a:solidFill>
                    <a:schemeClr val="bg1"/>
                  </a:solidFill>
                  <a:latin typeface="+mj-lt"/>
                </a:rPr>
                <a:t>1</a:t>
              </a:r>
              <a:endParaRPr lang="en-US" sz="1800" dirty="0">
                <a:solidFill>
                  <a:schemeClr val="bg1"/>
                </a:solidFill>
                <a:latin typeface="+mj-lt"/>
              </a:endParaRPr>
            </a:p>
          </p:txBody>
        </p:sp>
      </p:grpSp>
      <p:sp>
        <p:nvSpPr>
          <p:cNvPr id="11" name="TextBox 10"/>
          <p:cNvSpPr txBox="1"/>
          <p:nvPr/>
        </p:nvSpPr>
        <p:spPr>
          <a:xfrm>
            <a:off x="7779613" y="624326"/>
            <a:ext cx="1300093" cy="707886"/>
          </a:xfrm>
          <a:prstGeom prst="rect">
            <a:avLst/>
          </a:prstGeom>
          <a:noFill/>
        </p:spPr>
        <p:txBody>
          <a:bodyPr wrap="square" rtlCol="0">
            <a:spAutoFit/>
          </a:bodyPr>
          <a:lstStyle/>
          <a:p>
            <a:r>
              <a:rPr lang="en-US" dirty="0" smtClean="0">
                <a:solidFill>
                  <a:srgbClr val="0000FF"/>
                </a:solidFill>
                <a:latin typeface="+mj-lt"/>
              </a:rPr>
              <a:t>Eternal Presence</a:t>
            </a:r>
            <a:endParaRPr lang="en-US" dirty="0">
              <a:solidFill>
                <a:srgbClr val="0000FF"/>
              </a:solidFill>
              <a:latin typeface="+mj-lt"/>
            </a:endParaRPr>
          </a:p>
        </p:txBody>
      </p:sp>
      <p:sp>
        <p:nvSpPr>
          <p:cNvPr id="12" name="TextBox 11"/>
          <p:cNvSpPr txBox="1"/>
          <p:nvPr/>
        </p:nvSpPr>
        <p:spPr>
          <a:xfrm>
            <a:off x="7779613" y="1620939"/>
            <a:ext cx="1300093" cy="707886"/>
          </a:xfrm>
          <a:prstGeom prst="rect">
            <a:avLst/>
          </a:prstGeom>
          <a:noFill/>
        </p:spPr>
        <p:txBody>
          <a:bodyPr wrap="square" rtlCol="0">
            <a:spAutoFit/>
          </a:bodyPr>
          <a:lstStyle/>
          <a:p>
            <a:r>
              <a:rPr lang="en-US" dirty="0" smtClean="0">
                <a:solidFill>
                  <a:schemeClr val="accent6">
                    <a:lumMod val="75000"/>
                  </a:schemeClr>
                </a:solidFill>
                <a:latin typeface="+mj-lt"/>
              </a:rPr>
              <a:t>Creator of all Things</a:t>
            </a:r>
            <a:endParaRPr lang="en-US" dirty="0">
              <a:solidFill>
                <a:schemeClr val="accent6">
                  <a:lumMod val="75000"/>
                </a:schemeClr>
              </a:solidFill>
              <a:latin typeface="+mj-lt"/>
            </a:endParaRPr>
          </a:p>
        </p:txBody>
      </p:sp>
      <p:sp>
        <p:nvSpPr>
          <p:cNvPr id="13" name="TextBox 12"/>
          <p:cNvSpPr txBox="1"/>
          <p:nvPr/>
        </p:nvSpPr>
        <p:spPr>
          <a:xfrm>
            <a:off x="7779613" y="2757942"/>
            <a:ext cx="1300093" cy="707886"/>
          </a:xfrm>
          <a:prstGeom prst="rect">
            <a:avLst/>
          </a:prstGeom>
          <a:noFill/>
        </p:spPr>
        <p:txBody>
          <a:bodyPr wrap="square" rtlCol="0">
            <a:spAutoFit/>
          </a:bodyPr>
          <a:lstStyle/>
          <a:p>
            <a:r>
              <a:rPr lang="en-US" dirty="0" smtClean="0">
                <a:solidFill>
                  <a:srgbClr val="FF0000"/>
                </a:solidFill>
                <a:latin typeface="+mj-lt"/>
              </a:rPr>
              <a:t>Son of God</a:t>
            </a:r>
            <a:endParaRPr lang="en-US" dirty="0">
              <a:solidFill>
                <a:srgbClr val="FF0000"/>
              </a:solidFill>
              <a:latin typeface="+mj-lt"/>
            </a:endParaRPr>
          </a:p>
        </p:txBody>
      </p:sp>
      <p:grpSp>
        <p:nvGrpSpPr>
          <p:cNvPr id="18" name="Group 17"/>
          <p:cNvGrpSpPr/>
          <p:nvPr/>
        </p:nvGrpSpPr>
        <p:grpSpPr>
          <a:xfrm>
            <a:off x="7358063" y="1814862"/>
            <a:ext cx="320040" cy="320040"/>
            <a:chOff x="7358063" y="1693415"/>
            <a:chExt cx="320040" cy="320040"/>
          </a:xfrm>
        </p:grpSpPr>
        <p:sp>
          <p:nvSpPr>
            <p:cNvPr id="14" name="Oval 13"/>
            <p:cNvSpPr/>
            <p:nvPr/>
          </p:nvSpPr>
          <p:spPr bwMode="auto">
            <a:xfrm>
              <a:off x="7358063" y="1693415"/>
              <a:ext cx="320040" cy="320040"/>
            </a:xfrm>
            <a:prstGeom prst="ellipse">
              <a:avLst/>
            </a:prstGeom>
            <a:solidFill>
              <a:schemeClr val="accent6">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7459573" y="1714936"/>
              <a:ext cx="117020" cy="276999"/>
            </a:xfrm>
            <a:prstGeom prst="rect">
              <a:avLst/>
            </a:prstGeom>
            <a:noFill/>
          </p:spPr>
          <p:txBody>
            <a:bodyPr wrap="none" lIns="0" tIns="0" rIns="0" bIns="0" rtlCol="0">
              <a:spAutoFit/>
            </a:bodyPr>
            <a:lstStyle/>
            <a:p>
              <a:r>
                <a:rPr lang="en-US" sz="1800" dirty="0" smtClean="0">
                  <a:solidFill>
                    <a:schemeClr val="bg1"/>
                  </a:solidFill>
                  <a:latin typeface="+mj-lt"/>
                </a:rPr>
                <a:t>2</a:t>
              </a:r>
              <a:endParaRPr lang="en-US" sz="1800" dirty="0">
                <a:solidFill>
                  <a:schemeClr val="bg1"/>
                </a:solidFill>
                <a:latin typeface="+mj-lt"/>
              </a:endParaRPr>
            </a:p>
          </p:txBody>
        </p:sp>
      </p:grpSp>
      <p:grpSp>
        <p:nvGrpSpPr>
          <p:cNvPr id="19" name="Group 18"/>
          <p:cNvGrpSpPr/>
          <p:nvPr/>
        </p:nvGrpSpPr>
        <p:grpSpPr>
          <a:xfrm>
            <a:off x="7358063" y="2951865"/>
            <a:ext cx="320040" cy="320040"/>
            <a:chOff x="7358063" y="2841426"/>
            <a:chExt cx="320040" cy="320040"/>
          </a:xfrm>
        </p:grpSpPr>
        <p:sp>
          <p:nvSpPr>
            <p:cNvPr id="15" name="Oval 14"/>
            <p:cNvSpPr/>
            <p:nvPr/>
          </p:nvSpPr>
          <p:spPr bwMode="auto">
            <a:xfrm>
              <a:off x="7358063" y="2841426"/>
              <a:ext cx="320040" cy="320040"/>
            </a:xfrm>
            <a:prstGeom prst="ellipse">
              <a:avLst/>
            </a:prstGeom>
            <a:solidFill>
              <a:srgbClr val="FF0000"/>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7459573" y="2862947"/>
              <a:ext cx="117020" cy="276999"/>
            </a:xfrm>
            <a:prstGeom prst="rect">
              <a:avLst/>
            </a:prstGeom>
            <a:noFill/>
          </p:spPr>
          <p:txBody>
            <a:bodyPr wrap="none" lIns="0" tIns="0" rIns="0" bIns="0" rtlCol="0">
              <a:spAutoFit/>
            </a:bodyPr>
            <a:lstStyle/>
            <a:p>
              <a:r>
                <a:rPr lang="en-US" sz="1800" dirty="0" smtClean="0">
                  <a:solidFill>
                    <a:schemeClr val="bg1"/>
                  </a:solidFill>
                  <a:latin typeface="+mj-lt"/>
                </a:rPr>
                <a:t>3</a:t>
              </a:r>
              <a:endParaRPr lang="en-US" sz="1800" dirty="0">
                <a:solidFill>
                  <a:schemeClr val="bg1"/>
                </a:solidFill>
                <a:latin typeface="+mj-lt"/>
              </a:endParaRPr>
            </a:p>
          </p:txBody>
        </p:sp>
      </p:grpSp>
      <p:sp>
        <p:nvSpPr>
          <p:cNvPr id="20" name="Rounded Rectangle 19"/>
          <p:cNvSpPr/>
          <p:nvPr/>
        </p:nvSpPr>
        <p:spPr bwMode="auto">
          <a:xfrm>
            <a:off x="871536" y="2239965"/>
            <a:ext cx="5572126" cy="1743839"/>
          </a:xfrm>
          <a:prstGeom prst="roundRect">
            <a:avLst>
              <a:gd name="adj" fmla="val 5050"/>
            </a:avLst>
          </a:prstGeom>
          <a:solidFill>
            <a:schemeClr val="bg1"/>
          </a:solidFill>
          <a:ln w="19050" cap="flat" cmpd="sng" algn="ctr">
            <a:solidFill>
              <a:schemeClr val="accent4"/>
            </a:solidFill>
            <a:prstDash val="solid"/>
            <a:round/>
            <a:headEnd type="none" w="med" len="med"/>
            <a:tailEnd type="none" w="med" len="med"/>
          </a:ln>
          <a:effectLst>
            <a:outerShdw blurRad="50800" dist="38100" dir="10800000" algn="r" rotWithShape="0">
              <a:prstClr val="black">
                <a:alpha val="40000"/>
              </a:prstClr>
            </a:outerShdw>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42900" indent="-342900">
              <a:buFont typeface="Arial" panose="020B0604020202020204" pitchFamily="34" charset="0"/>
              <a:buChar char="•"/>
            </a:pPr>
            <a:r>
              <a:rPr kumimoji="0" lang="en-US" b="1" i="0" u="none" strike="noStrike" cap="none" normalizeH="0" baseline="0" dirty="0" smtClean="0">
                <a:ln>
                  <a:noFill/>
                </a:ln>
                <a:solidFill>
                  <a:schemeClr val="accent4"/>
                </a:solidFill>
                <a:effectLst/>
                <a:latin typeface="+mj-lt"/>
              </a:rPr>
              <a:t>Eternal Presence – </a:t>
            </a:r>
            <a:r>
              <a:rPr lang="en-US" dirty="0" smtClean="0">
                <a:solidFill>
                  <a:schemeClr val="accent4"/>
                </a:solidFill>
                <a:latin typeface="+mj-lt"/>
              </a:rPr>
              <a:t>JN 5:17-18; </a:t>
            </a:r>
            <a:r>
              <a:rPr lang="en-US" u="sng" dirty="0" smtClean="0">
                <a:solidFill>
                  <a:schemeClr val="accent4"/>
                </a:solidFill>
                <a:latin typeface="+mj-lt"/>
              </a:rPr>
              <a:t>17:5</a:t>
            </a:r>
            <a:r>
              <a:rPr kumimoji="0" lang="en-US" b="1" i="0" u="none" strike="noStrike" cap="none" normalizeH="0" baseline="0" dirty="0" smtClean="0">
                <a:ln>
                  <a:noFill/>
                </a:ln>
                <a:solidFill>
                  <a:schemeClr val="accent4"/>
                </a:solidFill>
                <a:effectLst/>
                <a:latin typeface="+mj-lt"/>
              </a:rPr>
              <a:t>; Phil 2:6 </a:t>
            </a: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lang="en-US" dirty="0" smtClean="0">
              <a:solidFill>
                <a:schemeClr val="accent4"/>
              </a:solidFill>
              <a:latin typeface="+mj-lt"/>
            </a:endParaRP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dirty="0" smtClean="0">
                <a:solidFill>
                  <a:schemeClr val="accent4"/>
                </a:solidFill>
                <a:latin typeface="+mj-lt"/>
              </a:rPr>
              <a:t>Creator of all Things – </a:t>
            </a:r>
            <a:r>
              <a:rPr lang="en-US" u="sng" dirty="0" smtClean="0">
                <a:solidFill>
                  <a:schemeClr val="accent4"/>
                </a:solidFill>
                <a:latin typeface="+mj-lt"/>
              </a:rPr>
              <a:t>Col 1:15-18</a:t>
            </a:r>
            <a:r>
              <a:rPr lang="en-US" dirty="0" smtClean="0">
                <a:solidFill>
                  <a:schemeClr val="accent4"/>
                </a:solidFill>
                <a:latin typeface="+mj-lt"/>
              </a:rPr>
              <a:t>; HB 1:2-3</a:t>
            </a: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b="1" i="0" u="none" strike="noStrike" cap="none" normalizeH="0" baseline="0" dirty="0" smtClean="0">
              <a:ln>
                <a:noFill/>
              </a:ln>
              <a:solidFill>
                <a:schemeClr val="accent4"/>
              </a:solidFill>
              <a:effectLst/>
              <a:latin typeface="+mj-lt"/>
            </a:endParaRP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b="1" i="0" u="none" strike="noStrike" cap="none" normalizeH="0" baseline="0" dirty="0" smtClean="0">
                <a:ln>
                  <a:noFill/>
                </a:ln>
                <a:solidFill>
                  <a:schemeClr val="accent4"/>
                </a:solidFill>
                <a:effectLst/>
                <a:latin typeface="+mj-lt"/>
              </a:rPr>
              <a:t>Son of God – </a:t>
            </a:r>
            <a:r>
              <a:rPr kumimoji="0" lang="en-US" b="1" i="0" u="sng" strike="noStrike" cap="none" normalizeH="0" baseline="0" dirty="0" smtClean="0">
                <a:ln>
                  <a:noFill/>
                </a:ln>
                <a:solidFill>
                  <a:schemeClr val="accent4"/>
                </a:solidFill>
                <a:effectLst/>
                <a:latin typeface="+mj-lt"/>
              </a:rPr>
              <a:t>JN 1:34</a:t>
            </a:r>
          </a:p>
        </p:txBody>
      </p:sp>
    </p:spTree>
    <p:extLst>
      <p:ext uri="{BB962C8B-B14F-4D97-AF65-F5344CB8AC3E}">
        <p14:creationId xmlns:p14="http://schemas.microsoft.com/office/powerpoint/2010/main" xmlns="" val="200332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10" presetClass="entr" presetSubtype="0" fill="hold" nodeType="withEffect">
                                  <p:stCondLst>
                                    <p:cond delay="0"/>
                                  </p:stCondLst>
                                  <p:childTnLst>
                                    <p:set>
                                      <p:cBhvr>
                                        <p:cTn id="33" dur="1" fill="hold">
                                          <p:stCondLst>
                                            <p:cond delay="0"/>
                                          </p:stCondLst>
                                        </p:cTn>
                                        <p:tgtEl>
                                          <p:spTgt spid="20">
                                            <p:txEl>
                                              <p:pRg st="0" end="0"/>
                                            </p:txEl>
                                          </p:spTgt>
                                        </p:tgtEl>
                                        <p:attrNameLst>
                                          <p:attrName>style.visibility</p:attrName>
                                        </p:attrNameLst>
                                      </p:cBhvr>
                                      <p:to>
                                        <p:strVal val="visible"/>
                                      </p:to>
                                    </p:set>
                                    <p:animEffect transition="in" filter="fade">
                                      <p:cBhvr>
                                        <p:cTn id="34" dur="500"/>
                                        <p:tgtEl>
                                          <p:spTgt spid="2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0">
                                            <p:txEl>
                                              <p:pRg st="2" end="2"/>
                                            </p:txEl>
                                          </p:spTgt>
                                        </p:tgtEl>
                                        <p:attrNameLst>
                                          <p:attrName>style.visibility</p:attrName>
                                        </p:attrNameLst>
                                      </p:cBhvr>
                                      <p:to>
                                        <p:strVal val="visible"/>
                                      </p:to>
                                    </p:set>
                                    <p:animEffect transition="in" filter="fade">
                                      <p:cBhvr>
                                        <p:cTn id="39" dur="500"/>
                                        <p:tgtEl>
                                          <p:spTgt spid="20">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xEl>
                                              <p:pRg st="4" end="4"/>
                                            </p:txEl>
                                          </p:spTgt>
                                        </p:tgtEl>
                                        <p:attrNameLst>
                                          <p:attrName>style.visibility</p:attrName>
                                        </p:attrNameLst>
                                      </p:cBhvr>
                                      <p:to>
                                        <p:strVal val="visible"/>
                                      </p:to>
                                    </p:set>
                                    <p:animEffect transition="in" filter="fade">
                                      <p:cBhvr>
                                        <p:cTn id="44"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02920" y="528637"/>
            <a:ext cx="6676549" cy="5079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spcAft>
                <a:spcPts val="1200"/>
              </a:spcAft>
            </a:pPr>
            <a:r>
              <a:rPr lang="en-US" sz="1600" b="0" baseline="30000" dirty="0" smtClean="0">
                <a:solidFill>
                  <a:schemeClr val="tx1">
                    <a:lumMod val="75000"/>
                    <a:lumOff val="25000"/>
                  </a:schemeClr>
                </a:solidFill>
                <a:latin typeface="+mn-lt"/>
              </a:rPr>
              <a:t>1</a:t>
            </a:r>
            <a:r>
              <a:rPr lang="en-US" sz="1600" b="0" dirty="0" smtClean="0">
                <a:solidFill>
                  <a:schemeClr val="tx1">
                    <a:lumMod val="75000"/>
                    <a:lumOff val="25000"/>
                  </a:schemeClr>
                </a:solidFill>
                <a:latin typeface="+mn-lt"/>
              </a:rPr>
              <a:t>In </a:t>
            </a:r>
            <a:r>
              <a:rPr lang="en-US" sz="1600" b="0" dirty="0">
                <a:solidFill>
                  <a:schemeClr val="tx1">
                    <a:lumMod val="75000"/>
                    <a:lumOff val="25000"/>
                  </a:schemeClr>
                </a:solidFill>
                <a:latin typeface="+mn-lt"/>
              </a:rPr>
              <a:t>the beginning was the </a:t>
            </a:r>
            <a:r>
              <a:rPr lang="en-US" sz="1600" dirty="0">
                <a:solidFill>
                  <a:srgbClr val="0000FF"/>
                </a:solidFill>
                <a:latin typeface="+mn-lt"/>
              </a:rPr>
              <a:t>Word</a:t>
            </a:r>
            <a:r>
              <a:rPr lang="en-US" sz="1600" b="0" dirty="0">
                <a:solidFill>
                  <a:schemeClr val="tx1">
                    <a:lumMod val="75000"/>
                    <a:lumOff val="25000"/>
                  </a:schemeClr>
                </a:solidFill>
                <a:latin typeface="+mn-lt"/>
              </a:rPr>
              <a:t>, and the </a:t>
            </a:r>
            <a:r>
              <a:rPr lang="en-US" sz="1600" dirty="0">
                <a:solidFill>
                  <a:srgbClr val="0000FF"/>
                </a:solidFill>
                <a:latin typeface="+mn-lt"/>
              </a:rPr>
              <a:t>Word</a:t>
            </a:r>
            <a:r>
              <a:rPr lang="en-US" sz="1600" b="0" dirty="0">
                <a:solidFill>
                  <a:schemeClr val="tx1">
                    <a:lumMod val="75000"/>
                    <a:lumOff val="25000"/>
                  </a:schemeClr>
                </a:solidFill>
                <a:latin typeface="+mn-lt"/>
              </a:rPr>
              <a:t> was with God, and the </a:t>
            </a:r>
            <a:r>
              <a:rPr lang="en-US" sz="1600" dirty="0">
                <a:solidFill>
                  <a:srgbClr val="0000FF"/>
                </a:solidFill>
                <a:latin typeface="+mn-lt"/>
              </a:rPr>
              <a:t>Word</a:t>
            </a:r>
            <a:r>
              <a:rPr lang="en-US" sz="1600" b="0" dirty="0">
                <a:solidFill>
                  <a:schemeClr val="tx1">
                    <a:lumMod val="75000"/>
                    <a:lumOff val="25000"/>
                  </a:schemeClr>
                </a:solidFill>
                <a:latin typeface="+mn-lt"/>
              </a:rPr>
              <a:t> was </a:t>
            </a:r>
            <a:r>
              <a:rPr lang="en-US" sz="1600" b="0" dirty="0" smtClean="0">
                <a:solidFill>
                  <a:schemeClr val="tx1">
                    <a:lumMod val="75000"/>
                    <a:lumOff val="25000"/>
                  </a:schemeClr>
                </a:solidFill>
                <a:latin typeface="+mn-lt"/>
              </a:rPr>
              <a:t>God.  </a:t>
            </a:r>
            <a:r>
              <a:rPr lang="en-US" sz="1600" b="0" baseline="30000" dirty="0" smtClean="0">
                <a:solidFill>
                  <a:schemeClr val="tx1">
                    <a:lumMod val="75000"/>
                    <a:lumOff val="25000"/>
                  </a:schemeClr>
                </a:solidFill>
                <a:latin typeface="+mn-lt"/>
              </a:rPr>
              <a:t>2</a:t>
            </a:r>
            <a:r>
              <a:rPr lang="en-US" sz="1600" b="0" dirty="0" smtClean="0">
                <a:solidFill>
                  <a:schemeClr val="tx1">
                    <a:lumMod val="75000"/>
                    <a:lumOff val="25000"/>
                  </a:schemeClr>
                </a:solidFill>
                <a:latin typeface="+mn-lt"/>
              </a:rPr>
              <a:t>He </a:t>
            </a:r>
            <a:r>
              <a:rPr lang="en-US" sz="1600" b="0" dirty="0">
                <a:solidFill>
                  <a:schemeClr val="tx1">
                    <a:lumMod val="75000"/>
                    <a:lumOff val="25000"/>
                  </a:schemeClr>
                </a:solidFill>
                <a:latin typeface="+mn-lt"/>
              </a:rPr>
              <a:t>was in the beginning with God. </a:t>
            </a:r>
            <a:endParaRPr lang="en-US" sz="1600" b="0" dirty="0" smtClean="0">
              <a:solidFill>
                <a:schemeClr val="tx1">
                  <a:lumMod val="75000"/>
                  <a:lumOff val="25000"/>
                </a:schemeClr>
              </a:solidFill>
              <a:latin typeface="+mn-lt"/>
            </a:endParaRPr>
          </a:p>
          <a:p>
            <a:pPr>
              <a:spcAft>
                <a:spcPts val="1200"/>
              </a:spcAft>
            </a:pPr>
            <a:r>
              <a:rPr lang="en-US" sz="1600" b="0" baseline="30000" dirty="0" smtClean="0">
                <a:solidFill>
                  <a:schemeClr val="tx1">
                    <a:lumMod val="75000"/>
                    <a:lumOff val="25000"/>
                  </a:schemeClr>
                </a:solidFill>
                <a:latin typeface="+mn-lt"/>
              </a:rPr>
              <a:t>3</a:t>
            </a:r>
            <a:r>
              <a:rPr lang="en-US" sz="1600" b="0" dirty="0" smtClean="0">
                <a:solidFill>
                  <a:schemeClr val="tx1">
                    <a:lumMod val="75000"/>
                    <a:lumOff val="25000"/>
                  </a:schemeClr>
                </a:solidFill>
                <a:latin typeface="+mn-lt"/>
              </a:rPr>
              <a:t>All </a:t>
            </a:r>
            <a:r>
              <a:rPr lang="en-US" sz="1600" b="0" dirty="0">
                <a:solidFill>
                  <a:schemeClr val="tx1">
                    <a:lumMod val="75000"/>
                    <a:lumOff val="25000"/>
                  </a:schemeClr>
                </a:solidFill>
                <a:latin typeface="+mn-lt"/>
              </a:rPr>
              <a:t>things came into being through Him, and apart from Him nothing came into being that has come into being. </a:t>
            </a:r>
            <a:r>
              <a:rPr lang="en-US" sz="1600" b="0" baseline="30000" dirty="0" smtClean="0">
                <a:solidFill>
                  <a:schemeClr val="tx1">
                    <a:lumMod val="75000"/>
                    <a:lumOff val="25000"/>
                  </a:schemeClr>
                </a:solidFill>
                <a:latin typeface="+mn-lt"/>
              </a:rPr>
              <a:t>4</a:t>
            </a:r>
            <a:r>
              <a:rPr lang="en-US" sz="1600" b="0" dirty="0" smtClean="0">
                <a:solidFill>
                  <a:schemeClr val="tx1">
                    <a:lumMod val="75000"/>
                    <a:lumOff val="25000"/>
                  </a:schemeClr>
                </a:solidFill>
                <a:latin typeface="+mn-lt"/>
              </a:rPr>
              <a:t>In </a:t>
            </a:r>
            <a:r>
              <a:rPr lang="en-US" sz="1600" b="0" dirty="0">
                <a:solidFill>
                  <a:schemeClr val="tx1">
                    <a:lumMod val="75000"/>
                    <a:lumOff val="25000"/>
                  </a:schemeClr>
                </a:solidFill>
                <a:latin typeface="+mn-lt"/>
              </a:rPr>
              <a:t>Him was </a:t>
            </a:r>
            <a:r>
              <a:rPr lang="en-US" sz="1600" dirty="0">
                <a:solidFill>
                  <a:schemeClr val="accent6">
                    <a:lumMod val="75000"/>
                  </a:schemeClr>
                </a:solidFill>
                <a:latin typeface="+mn-lt"/>
              </a:rPr>
              <a:t>L</a:t>
            </a:r>
            <a:r>
              <a:rPr lang="en-US" sz="1600" dirty="0" smtClean="0">
                <a:solidFill>
                  <a:schemeClr val="accent6">
                    <a:lumMod val="75000"/>
                  </a:schemeClr>
                </a:solidFill>
                <a:latin typeface="+mn-lt"/>
              </a:rPr>
              <a:t>ife</a:t>
            </a:r>
            <a:r>
              <a:rPr lang="en-US" sz="1600" b="0" dirty="0">
                <a:solidFill>
                  <a:schemeClr val="tx1">
                    <a:lumMod val="75000"/>
                    <a:lumOff val="25000"/>
                  </a:schemeClr>
                </a:solidFill>
                <a:latin typeface="+mn-lt"/>
              </a:rPr>
              <a:t>, and the </a:t>
            </a:r>
            <a:r>
              <a:rPr lang="en-US" sz="1600" dirty="0">
                <a:solidFill>
                  <a:schemeClr val="accent6">
                    <a:lumMod val="75000"/>
                  </a:schemeClr>
                </a:solidFill>
                <a:latin typeface="+mn-lt"/>
              </a:rPr>
              <a:t>L</a:t>
            </a:r>
            <a:r>
              <a:rPr lang="en-US" sz="1600" dirty="0" smtClean="0">
                <a:solidFill>
                  <a:schemeClr val="accent6">
                    <a:lumMod val="75000"/>
                  </a:schemeClr>
                </a:solidFill>
                <a:latin typeface="+mn-lt"/>
              </a:rPr>
              <a:t>ife</a:t>
            </a:r>
            <a:r>
              <a:rPr lang="en-US" sz="1600" b="0" dirty="0" smtClean="0">
                <a:solidFill>
                  <a:schemeClr val="tx1">
                    <a:lumMod val="75000"/>
                    <a:lumOff val="25000"/>
                  </a:schemeClr>
                </a:solidFill>
                <a:latin typeface="+mn-lt"/>
              </a:rPr>
              <a:t> </a:t>
            </a:r>
            <a:r>
              <a:rPr lang="en-US" sz="1600" b="0" dirty="0">
                <a:solidFill>
                  <a:schemeClr val="tx1">
                    <a:lumMod val="75000"/>
                    <a:lumOff val="25000"/>
                  </a:schemeClr>
                </a:solidFill>
                <a:latin typeface="+mn-lt"/>
              </a:rPr>
              <a:t>was the </a:t>
            </a:r>
            <a:r>
              <a:rPr lang="en-US" sz="1600" dirty="0">
                <a:solidFill>
                  <a:srgbClr val="FF0000"/>
                </a:solidFill>
                <a:latin typeface="+mn-lt"/>
              </a:rPr>
              <a:t>Light</a:t>
            </a:r>
            <a:r>
              <a:rPr lang="en-US" sz="1600" b="0" dirty="0">
                <a:solidFill>
                  <a:schemeClr val="tx1">
                    <a:lumMod val="75000"/>
                    <a:lumOff val="25000"/>
                  </a:schemeClr>
                </a:solidFill>
                <a:latin typeface="+mn-lt"/>
              </a:rPr>
              <a:t> of men. </a:t>
            </a:r>
            <a:r>
              <a:rPr lang="en-US" sz="1600" b="0" baseline="30000" dirty="0" smtClean="0">
                <a:solidFill>
                  <a:schemeClr val="tx1">
                    <a:lumMod val="75000"/>
                    <a:lumOff val="25000"/>
                  </a:schemeClr>
                </a:solidFill>
                <a:latin typeface="+mn-lt"/>
              </a:rPr>
              <a:t>5</a:t>
            </a:r>
            <a:r>
              <a:rPr lang="en-US" sz="1600" b="0" dirty="0" smtClean="0">
                <a:solidFill>
                  <a:schemeClr val="tx1">
                    <a:lumMod val="75000"/>
                    <a:lumOff val="25000"/>
                  </a:schemeClr>
                </a:solidFill>
                <a:latin typeface="+mn-lt"/>
              </a:rPr>
              <a:t>The </a:t>
            </a:r>
            <a:r>
              <a:rPr lang="en-US" sz="1600" dirty="0">
                <a:solidFill>
                  <a:srgbClr val="FF0000"/>
                </a:solidFill>
                <a:latin typeface="+mn-lt"/>
              </a:rPr>
              <a:t>Light</a:t>
            </a:r>
            <a:r>
              <a:rPr lang="en-US" sz="1600" b="0" dirty="0">
                <a:solidFill>
                  <a:schemeClr val="tx1">
                    <a:lumMod val="75000"/>
                    <a:lumOff val="25000"/>
                  </a:schemeClr>
                </a:solidFill>
                <a:latin typeface="+mn-lt"/>
              </a:rPr>
              <a:t> shines in the darkness, and the darkness did not comprehend it.</a:t>
            </a:r>
          </a:p>
          <a:p>
            <a:pPr>
              <a:spcAft>
                <a:spcPts val="1200"/>
              </a:spcAft>
            </a:pPr>
            <a:r>
              <a:rPr lang="en-US" sz="1600" b="0" baseline="30000" dirty="0" smtClean="0">
                <a:solidFill>
                  <a:schemeClr val="tx1">
                    <a:lumMod val="75000"/>
                    <a:lumOff val="25000"/>
                  </a:schemeClr>
                </a:solidFill>
                <a:latin typeface="+mn-lt"/>
              </a:rPr>
              <a:t>6</a:t>
            </a:r>
            <a:r>
              <a:rPr lang="en-US" sz="1600" b="0" dirty="0" smtClean="0">
                <a:solidFill>
                  <a:schemeClr val="tx1">
                    <a:lumMod val="75000"/>
                    <a:lumOff val="25000"/>
                  </a:schemeClr>
                </a:solidFill>
                <a:latin typeface="+mn-lt"/>
              </a:rPr>
              <a:t>There </a:t>
            </a:r>
            <a:r>
              <a:rPr lang="en-US" sz="1600" b="0" dirty="0">
                <a:solidFill>
                  <a:schemeClr val="tx1">
                    <a:lumMod val="75000"/>
                    <a:lumOff val="25000"/>
                  </a:schemeClr>
                </a:solidFill>
                <a:latin typeface="+mn-lt"/>
              </a:rPr>
              <a:t>came a man sent from God, whose name was John. </a:t>
            </a:r>
            <a:r>
              <a:rPr lang="en-US" sz="1600" b="0" baseline="30000" dirty="0" smtClean="0">
                <a:solidFill>
                  <a:schemeClr val="tx1">
                    <a:lumMod val="75000"/>
                    <a:lumOff val="25000"/>
                  </a:schemeClr>
                </a:solidFill>
                <a:latin typeface="+mn-lt"/>
              </a:rPr>
              <a:t>7</a:t>
            </a:r>
            <a:r>
              <a:rPr lang="en-US" sz="1600" b="0" dirty="0" smtClean="0">
                <a:solidFill>
                  <a:schemeClr val="tx1">
                    <a:lumMod val="75000"/>
                    <a:lumOff val="25000"/>
                  </a:schemeClr>
                </a:solidFill>
                <a:latin typeface="+mn-lt"/>
              </a:rPr>
              <a:t>He </a:t>
            </a:r>
            <a:r>
              <a:rPr lang="en-US" sz="1600" b="0" dirty="0">
                <a:solidFill>
                  <a:schemeClr val="tx1">
                    <a:lumMod val="75000"/>
                    <a:lumOff val="25000"/>
                  </a:schemeClr>
                </a:solidFill>
                <a:latin typeface="+mn-lt"/>
              </a:rPr>
              <a:t>came as a witness, to testify about the </a:t>
            </a:r>
            <a:r>
              <a:rPr lang="en-US" sz="1600" dirty="0">
                <a:solidFill>
                  <a:srgbClr val="FF0000"/>
                </a:solidFill>
                <a:latin typeface="+mn-lt"/>
              </a:rPr>
              <a:t>Light</a:t>
            </a:r>
            <a:r>
              <a:rPr lang="en-US" sz="1600" b="0" dirty="0">
                <a:solidFill>
                  <a:schemeClr val="tx1">
                    <a:lumMod val="75000"/>
                    <a:lumOff val="25000"/>
                  </a:schemeClr>
                </a:solidFill>
                <a:latin typeface="+mn-lt"/>
              </a:rPr>
              <a:t>, so that all might believe through him. </a:t>
            </a:r>
            <a:r>
              <a:rPr lang="en-US" sz="1600" b="0" baseline="30000" dirty="0" smtClean="0">
                <a:solidFill>
                  <a:schemeClr val="tx1">
                    <a:lumMod val="75000"/>
                    <a:lumOff val="25000"/>
                  </a:schemeClr>
                </a:solidFill>
                <a:latin typeface="+mn-lt"/>
              </a:rPr>
              <a:t>8</a:t>
            </a:r>
            <a:r>
              <a:rPr lang="en-US" sz="1600" b="0" dirty="0" smtClean="0">
                <a:solidFill>
                  <a:schemeClr val="tx1">
                    <a:lumMod val="75000"/>
                    <a:lumOff val="25000"/>
                  </a:schemeClr>
                </a:solidFill>
                <a:latin typeface="+mn-lt"/>
              </a:rPr>
              <a:t>He </a:t>
            </a:r>
            <a:r>
              <a:rPr lang="en-US" sz="1600" b="0" dirty="0">
                <a:solidFill>
                  <a:schemeClr val="tx1">
                    <a:lumMod val="75000"/>
                    <a:lumOff val="25000"/>
                  </a:schemeClr>
                </a:solidFill>
                <a:latin typeface="+mn-lt"/>
              </a:rPr>
              <a:t>was not the </a:t>
            </a:r>
            <a:r>
              <a:rPr lang="en-US" sz="1600" dirty="0">
                <a:solidFill>
                  <a:srgbClr val="FF0000"/>
                </a:solidFill>
                <a:latin typeface="+mn-lt"/>
              </a:rPr>
              <a:t>Light</a:t>
            </a:r>
            <a:r>
              <a:rPr lang="en-US" sz="1600" b="0" dirty="0">
                <a:solidFill>
                  <a:schemeClr val="tx1">
                    <a:lumMod val="75000"/>
                    <a:lumOff val="25000"/>
                  </a:schemeClr>
                </a:solidFill>
                <a:latin typeface="+mn-lt"/>
              </a:rPr>
              <a:t>, but he came to testify about the </a:t>
            </a:r>
            <a:r>
              <a:rPr lang="en-US" sz="1600" dirty="0">
                <a:solidFill>
                  <a:srgbClr val="FF0000"/>
                </a:solidFill>
                <a:latin typeface="+mn-lt"/>
              </a:rPr>
              <a:t>Light</a:t>
            </a:r>
            <a:r>
              <a:rPr lang="en-US" sz="1600" b="0" dirty="0" smtClean="0">
                <a:solidFill>
                  <a:schemeClr val="tx1">
                    <a:lumMod val="75000"/>
                    <a:lumOff val="25000"/>
                  </a:schemeClr>
                </a:solidFill>
                <a:latin typeface="+mn-lt"/>
              </a:rPr>
              <a:t>.  </a:t>
            </a:r>
            <a:r>
              <a:rPr lang="en-US" sz="1600" b="0" baseline="30000" dirty="0" smtClean="0">
                <a:solidFill>
                  <a:schemeClr val="tx1">
                    <a:lumMod val="75000"/>
                    <a:lumOff val="25000"/>
                  </a:schemeClr>
                </a:solidFill>
                <a:latin typeface="+mn-lt"/>
              </a:rPr>
              <a:t>9</a:t>
            </a:r>
            <a:r>
              <a:rPr lang="en-US" sz="1600" b="0" dirty="0" smtClean="0">
                <a:solidFill>
                  <a:schemeClr val="tx1">
                    <a:lumMod val="75000"/>
                    <a:lumOff val="25000"/>
                  </a:schemeClr>
                </a:solidFill>
                <a:latin typeface="+mn-lt"/>
              </a:rPr>
              <a:t>There </a:t>
            </a:r>
            <a:r>
              <a:rPr lang="en-US" sz="1600" b="0" dirty="0">
                <a:solidFill>
                  <a:schemeClr val="tx1">
                    <a:lumMod val="75000"/>
                    <a:lumOff val="25000"/>
                  </a:schemeClr>
                </a:solidFill>
                <a:latin typeface="+mn-lt"/>
              </a:rPr>
              <a:t>was the true</a:t>
            </a:r>
            <a:r>
              <a:rPr lang="en-US" sz="1600" dirty="0">
                <a:solidFill>
                  <a:srgbClr val="0000FF"/>
                </a:solidFill>
                <a:latin typeface="+mn-lt"/>
              </a:rPr>
              <a:t> </a:t>
            </a:r>
            <a:r>
              <a:rPr lang="en-US" sz="1600" dirty="0">
                <a:solidFill>
                  <a:srgbClr val="FF0000"/>
                </a:solidFill>
                <a:latin typeface="+mn-lt"/>
              </a:rPr>
              <a:t>Light</a:t>
            </a:r>
            <a:r>
              <a:rPr lang="en-US" sz="1600" dirty="0">
                <a:solidFill>
                  <a:srgbClr val="0000FF"/>
                </a:solidFill>
                <a:latin typeface="+mn-lt"/>
              </a:rPr>
              <a:t> </a:t>
            </a:r>
            <a:r>
              <a:rPr lang="en-US" sz="1600" b="0" dirty="0">
                <a:solidFill>
                  <a:schemeClr val="tx1">
                    <a:lumMod val="75000"/>
                    <a:lumOff val="25000"/>
                  </a:schemeClr>
                </a:solidFill>
                <a:latin typeface="+mn-lt"/>
              </a:rPr>
              <a:t>which, coming into the world, enlightens every man. </a:t>
            </a:r>
            <a:endParaRPr lang="en-US" sz="1600" b="0" dirty="0" smtClean="0">
              <a:solidFill>
                <a:schemeClr val="tx1">
                  <a:lumMod val="75000"/>
                  <a:lumOff val="25000"/>
                </a:schemeClr>
              </a:solidFill>
              <a:latin typeface="+mn-lt"/>
            </a:endParaRPr>
          </a:p>
          <a:p>
            <a:pPr>
              <a:spcAft>
                <a:spcPts val="1200"/>
              </a:spcAft>
            </a:pPr>
            <a:r>
              <a:rPr lang="en-US" sz="1600" b="0" baseline="30000" dirty="0" smtClean="0">
                <a:solidFill>
                  <a:schemeClr val="tx1">
                    <a:lumMod val="75000"/>
                    <a:lumOff val="25000"/>
                  </a:schemeClr>
                </a:solidFill>
                <a:latin typeface="+mn-lt"/>
              </a:rPr>
              <a:t>10</a:t>
            </a:r>
            <a:r>
              <a:rPr lang="en-US" sz="1600" b="0" dirty="0" smtClean="0">
                <a:solidFill>
                  <a:schemeClr val="tx1">
                    <a:lumMod val="75000"/>
                    <a:lumOff val="25000"/>
                  </a:schemeClr>
                </a:solidFill>
                <a:latin typeface="+mn-lt"/>
              </a:rPr>
              <a:t>He </a:t>
            </a:r>
            <a:r>
              <a:rPr lang="en-US" sz="1600" b="0" dirty="0">
                <a:solidFill>
                  <a:schemeClr val="tx1">
                    <a:lumMod val="75000"/>
                    <a:lumOff val="25000"/>
                  </a:schemeClr>
                </a:solidFill>
                <a:latin typeface="+mn-lt"/>
              </a:rPr>
              <a:t>was in the world, and the world was made through Him, and the world did not know Him. </a:t>
            </a:r>
            <a:r>
              <a:rPr lang="en-US" sz="1600" b="0" baseline="30000" dirty="0">
                <a:solidFill>
                  <a:schemeClr val="tx1">
                    <a:lumMod val="75000"/>
                    <a:lumOff val="25000"/>
                  </a:schemeClr>
                </a:solidFill>
                <a:latin typeface="+mn-lt"/>
              </a:rPr>
              <a:t>11</a:t>
            </a:r>
            <a:r>
              <a:rPr lang="en-US" sz="1600" b="0" dirty="0">
                <a:solidFill>
                  <a:schemeClr val="tx1">
                    <a:lumMod val="75000"/>
                    <a:lumOff val="25000"/>
                  </a:schemeClr>
                </a:solidFill>
                <a:latin typeface="+mn-lt"/>
              </a:rPr>
              <a:t> He came to His own, and those who were His own did not receive Him. </a:t>
            </a:r>
            <a:r>
              <a:rPr lang="en-US" sz="1600" b="0" baseline="30000" dirty="0" smtClean="0">
                <a:solidFill>
                  <a:schemeClr val="tx1">
                    <a:lumMod val="75000"/>
                    <a:lumOff val="25000"/>
                  </a:schemeClr>
                </a:solidFill>
                <a:latin typeface="+mn-lt"/>
              </a:rPr>
              <a:t>12</a:t>
            </a:r>
            <a:r>
              <a:rPr lang="en-US" sz="1600" b="0" dirty="0" smtClean="0">
                <a:solidFill>
                  <a:schemeClr val="tx1">
                    <a:lumMod val="75000"/>
                    <a:lumOff val="25000"/>
                  </a:schemeClr>
                </a:solidFill>
                <a:latin typeface="+mn-lt"/>
              </a:rPr>
              <a:t>But </a:t>
            </a:r>
            <a:r>
              <a:rPr lang="en-US" sz="1600" b="0" dirty="0">
                <a:solidFill>
                  <a:schemeClr val="tx1">
                    <a:lumMod val="75000"/>
                    <a:lumOff val="25000"/>
                  </a:schemeClr>
                </a:solidFill>
                <a:latin typeface="+mn-lt"/>
              </a:rPr>
              <a:t>as many as received Him, to them He gave the right to become children of God, even to those who believe in His name, </a:t>
            </a:r>
            <a:r>
              <a:rPr lang="en-US" sz="1600" b="0" baseline="30000" dirty="0" smtClean="0">
                <a:solidFill>
                  <a:schemeClr val="tx1">
                    <a:lumMod val="75000"/>
                    <a:lumOff val="25000"/>
                  </a:schemeClr>
                </a:solidFill>
                <a:latin typeface="+mn-lt"/>
              </a:rPr>
              <a:t>13</a:t>
            </a:r>
            <a:r>
              <a:rPr lang="en-US" sz="1600" b="0" dirty="0" smtClean="0">
                <a:solidFill>
                  <a:schemeClr val="tx1">
                    <a:lumMod val="75000"/>
                    <a:lumOff val="25000"/>
                  </a:schemeClr>
                </a:solidFill>
                <a:latin typeface="+mn-lt"/>
              </a:rPr>
              <a:t>who </a:t>
            </a:r>
            <a:r>
              <a:rPr lang="en-US" sz="1600" b="0" dirty="0">
                <a:solidFill>
                  <a:schemeClr val="tx1">
                    <a:lumMod val="75000"/>
                    <a:lumOff val="25000"/>
                  </a:schemeClr>
                </a:solidFill>
                <a:latin typeface="+mn-lt"/>
              </a:rPr>
              <a:t>were born, not of blood nor of the will of the flesh nor of the will of man, but of God.</a:t>
            </a:r>
          </a:p>
          <a:p>
            <a:r>
              <a:rPr lang="en-US" sz="1600" b="0" baseline="30000" dirty="0" smtClean="0">
                <a:solidFill>
                  <a:schemeClr val="tx1">
                    <a:lumMod val="75000"/>
                    <a:lumOff val="25000"/>
                  </a:schemeClr>
                </a:solidFill>
                <a:latin typeface="+mn-lt"/>
              </a:rPr>
              <a:t>14</a:t>
            </a:r>
            <a:r>
              <a:rPr lang="en-US" sz="1600" b="0" dirty="0" smtClean="0">
                <a:solidFill>
                  <a:schemeClr val="tx1">
                    <a:lumMod val="75000"/>
                    <a:lumOff val="25000"/>
                  </a:schemeClr>
                </a:solidFill>
                <a:latin typeface="+mn-lt"/>
              </a:rPr>
              <a:t>And </a:t>
            </a:r>
            <a:r>
              <a:rPr lang="en-US" sz="1600" b="0" dirty="0">
                <a:solidFill>
                  <a:schemeClr val="tx1">
                    <a:lumMod val="75000"/>
                    <a:lumOff val="25000"/>
                  </a:schemeClr>
                </a:solidFill>
                <a:latin typeface="+mn-lt"/>
              </a:rPr>
              <a:t>the Word became flesh, and dwelt among us, and we saw His glory, glory as of the only begotten from the Father, full of grace and truth</a:t>
            </a:r>
            <a:r>
              <a:rPr lang="en-US" sz="1600" b="0" dirty="0" smtClean="0">
                <a:solidFill>
                  <a:schemeClr val="tx1">
                    <a:lumMod val="75000"/>
                    <a:lumOff val="25000"/>
                  </a:schemeClr>
                </a:solidFill>
                <a:latin typeface="+mn-lt"/>
              </a:rPr>
              <a:t>.</a:t>
            </a:r>
            <a:endParaRPr lang="en-US" sz="1600" b="0" dirty="0">
              <a:solidFill>
                <a:schemeClr val="tx1">
                  <a:lumMod val="75000"/>
                  <a:lumOff val="25000"/>
                </a:schemeClr>
              </a:solidFill>
              <a:latin typeface="+mn-lt"/>
            </a:endParaRPr>
          </a:p>
        </p:txBody>
      </p:sp>
      <p:sp>
        <p:nvSpPr>
          <p:cNvPr id="3" name="Rectangle 2"/>
          <p:cNvSpPr txBox="1">
            <a:spLocks noChangeArrowheads="1"/>
          </p:cNvSpPr>
          <p:nvPr/>
        </p:nvSpPr>
        <p:spPr>
          <a:xfrm>
            <a:off x="1295819" y="74113"/>
            <a:ext cx="6552362" cy="418806"/>
          </a:xfrm>
          <a:prstGeom prst="rect">
            <a:avLst/>
          </a:prstGeom>
        </p:spPr>
        <p:txBody>
          <a:bodyPr anchor="ctr"/>
          <a:lst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a:lstStyle>
          <a:p>
            <a:pPr eaLnBrk="1" hangingPunct="1">
              <a:spcBef>
                <a:spcPts val="0"/>
              </a:spcBef>
              <a:spcAft>
                <a:spcPts val="0"/>
              </a:spcAft>
            </a:pPr>
            <a:r>
              <a:rPr lang="en-US" sz="2800" dirty="0"/>
              <a:t>2.  See the 3 </a:t>
            </a:r>
            <a:r>
              <a:rPr lang="en-US" sz="2800" dirty="0" smtClean="0"/>
              <a:t>Images </a:t>
            </a:r>
            <a:r>
              <a:rPr lang="en-US" sz="2800" dirty="0"/>
              <a:t>of the Christ</a:t>
            </a:r>
          </a:p>
        </p:txBody>
      </p:sp>
      <p:sp>
        <p:nvSpPr>
          <p:cNvPr id="8" name="TextBox 7"/>
          <p:cNvSpPr txBox="1"/>
          <p:nvPr/>
        </p:nvSpPr>
        <p:spPr>
          <a:xfrm>
            <a:off x="7779613" y="724342"/>
            <a:ext cx="771045" cy="400110"/>
          </a:xfrm>
          <a:prstGeom prst="rect">
            <a:avLst/>
          </a:prstGeom>
          <a:noFill/>
        </p:spPr>
        <p:txBody>
          <a:bodyPr wrap="none" rtlCol="0">
            <a:spAutoFit/>
          </a:bodyPr>
          <a:lstStyle/>
          <a:p>
            <a:r>
              <a:rPr lang="en-US" dirty="0" smtClean="0">
                <a:solidFill>
                  <a:srgbClr val="0000FF"/>
                </a:solidFill>
                <a:latin typeface="+mj-lt"/>
              </a:rPr>
              <a:t>Word</a:t>
            </a:r>
            <a:endParaRPr lang="en-US" dirty="0">
              <a:solidFill>
                <a:srgbClr val="0000FF"/>
              </a:solidFill>
              <a:latin typeface="+mj-lt"/>
            </a:endParaRPr>
          </a:p>
        </p:txBody>
      </p:sp>
      <p:sp>
        <p:nvSpPr>
          <p:cNvPr id="12" name="TextBox 11"/>
          <p:cNvSpPr txBox="1"/>
          <p:nvPr/>
        </p:nvSpPr>
        <p:spPr>
          <a:xfrm>
            <a:off x="7779613" y="1705748"/>
            <a:ext cx="563296" cy="400110"/>
          </a:xfrm>
          <a:prstGeom prst="rect">
            <a:avLst/>
          </a:prstGeom>
          <a:noFill/>
        </p:spPr>
        <p:txBody>
          <a:bodyPr wrap="none" rtlCol="0">
            <a:spAutoFit/>
          </a:bodyPr>
          <a:lstStyle/>
          <a:p>
            <a:r>
              <a:rPr lang="en-US" dirty="0" smtClean="0">
                <a:solidFill>
                  <a:schemeClr val="accent6">
                    <a:lumMod val="75000"/>
                  </a:schemeClr>
                </a:solidFill>
                <a:latin typeface="+mj-lt"/>
              </a:rPr>
              <a:t>Life</a:t>
            </a:r>
            <a:endParaRPr lang="en-US" dirty="0">
              <a:solidFill>
                <a:schemeClr val="accent6">
                  <a:lumMod val="75000"/>
                </a:schemeClr>
              </a:solidFill>
              <a:latin typeface="+mj-lt"/>
            </a:endParaRPr>
          </a:p>
        </p:txBody>
      </p:sp>
      <p:sp>
        <p:nvSpPr>
          <p:cNvPr id="13" name="TextBox 12"/>
          <p:cNvSpPr txBox="1"/>
          <p:nvPr/>
        </p:nvSpPr>
        <p:spPr>
          <a:xfrm>
            <a:off x="7779613" y="2691780"/>
            <a:ext cx="701667" cy="400110"/>
          </a:xfrm>
          <a:prstGeom prst="rect">
            <a:avLst/>
          </a:prstGeom>
          <a:noFill/>
        </p:spPr>
        <p:txBody>
          <a:bodyPr wrap="none" rtlCol="0">
            <a:spAutoFit/>
          </a:bodyPr>
          <a:lstStyle/>
          <a:p>
            <a:r>
              <a:rPr lang="en-US" dirty="0" smtClean="0">
                <a:solidFill>
                  <a:srgbClr val="FF0000"/>
                </a:solidFill>
                <a:latin typeface="+mj-lt"/>
              </a:rPr>
              <a:t>Light</a:t>
            </a:r>
            <a:endParaRPr lang="en-US" dirty="0">
              <a:solidFill>
                <a:srgbClr val="FF0000"/>
              </a:solidFill>
              <a:latin typeface="+mj-lt"/>
            </a:endParaRPr>
          </a:p>
        </p:txBody>
      </p:sp>
      <p:grpSp>
        <p:nvGrpSpPr>
          <p:cNvPr id="14" name="Group 13"/>
          <p:cNvGrpSpPr/>
          <p:nvPr/>
        </p:nvGrpSpPr>
        <p:grpSpPr>
          <a:xfrm>
            <a:off x="7358063" y="761097"/>
            <a:ext cx="320040" cy="320040"/>
            <a:chOff x="7358063" y="696802"/>
            <a:chExt cx="320040" cy="320040"/>
          </a:xfrm>
        </p:grpSpPr>
        <p:sp>
          <p:nvSpPr>
            <p:cNvPr id="15" name="Oval 14"/>
            <p:cNvSpPr/>
            <p:nvPr/>
          </p:nvSpPr>
          <p:spPr bwMode="auto">
            <a:xfrm>
              <a:off x="7358063" y="696802"/>
              <a:ext cx="320040" cy="320040"/>
            </a:xfrm>
            <a:prstGeom prst="ellipse">
              <a:avLst/>
            </a:prstGeom>
            <a:solidFill>
              <a:srgbClr val="0000FF"/>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atin typeface="Times New Roman" pitchFamily="18" charset="0"/>
              </a:endParaRPr>
            </a:p>
          </p:txBody>
        </p:sp>
        <p:sp>
          <p:nvSpPr>
            <p:cNvPr id="16" name="TextBox 15"/>
            <p:cNvSpPr txBox="1"/>
            <p:nvPr/>
          </p:nvSpPr>
          <p:spPr>
            <a:xfrm>
              <a:off x="7459573" y="718323"/>
              <a:ext cx="117020" cy="276999"/>
            </a:xfrm>
            <a:prstGeom prst="rect">
              <a:avLst/>
            </a:prstGeom>
            <a:noFill/>
          </p:spPr>
          <p:txBody>
            <a:bodyPr wrap="none" lIns="0" tIns="0" rIns="0" bIns="0" rtlCol="0">
              <a:spAutoFit/>
            </a:bodyPr>
            <a:lstStyle/>
            <a:p>
              <a:r>
                <a:rPr lang="en-US" sz="1800" dirty="0" smtClean="0">
                  <a:solidFill>
                    <a:schemeClr val="bg1"/>
                  </a:solidFill>
                  <a:latin typeface="+mj-lt"/>
                </a:rPr>
                <a:t>1</a:t>
              </a:r>
              <a:endParaRPr lang="en-US" sz="1800" dirty="0">
                <a:solidFill>
                  <a:schemeClr val="bg1"/>
                </a:solidFill>
                <a:latin typeface="+mj-lt"/>
              </a:endParaRPr>
            </a:p>
          </p:txBody>
        </p:sp>
      </p:grpSp>
      <p:grpSp>
        <p:nvGrpSpPr>
          <p:cNvPr id="17" name="Group 16"/>
          <p:cNvGrpSpPr/>
          <p:nvPr/>
        </p:nvGrpSpPr>
        <p:grpSpPr>
          <a:xfrm>
            <a:off x="7358063" y="1745783"/>
            <a:ext cx="320040" cy="320040"/>
            <a:chOff x="7358063" y="1693415"/>
            <a:chExt cx="320040" cy="320040"/>
          </a:xfrm>
        </p:grpSpPr>
        <p:sp>
          <p:nvSpPr>
            <p:cNvPr id="18" name="Oval 17"/>
            <p:cNvSpPr/>
            <p:nvPr/>
          </p:nvSpPr>
          <p:spPr bwMode="auto">
            <a:xfrm>
              <a:off x="7358063" y="1693415"/>
              <a:ext cx="320040" cy="320040"/>
            </a:xfrm>
            <a:prstGeom prst="ellipse">
              <a:avLst/>
            </a:prstGeom>
            <a:solidFill>
              <a:schemeClr val="accent6">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19" name="TextBox 18"/>
            <p:cNvSpPr txBox="1"/>
            <p:nvPr/>
          </p:nvSpPr>
          <p:spPr>
            <a:xfrm>
              <a:off x="7459573" y="1714936"/>
              <a:ext cx="117020" cy="276999"/>
            </a:xfrm>
            <a:prstGeom prst="rect">
              <a:avLst/>
            </a:prstGeom>
            <a:noFill/>
          </p:spPr>
          <p:txBody>
            <a:bodyPr wrap="none" lIns="0" tIns="0" rIns="0" bIns="0" rtlCol="0">
              <a:spAutoFit/>
            </a:bodyPr>
            <a:lstStyle/>
            <a:p>
              <a:r>
                <a:rPr lang="en-US" sz="1800" dirty="0" smtClean="0">
                  <a:solidFill>
                    <a:schemeClr val="bg1"/>
                  </a:solidFill>
                  <a:latin typeface="+mj-lt"/>
                </a:rPr>
                <a:t>2</a:t>
              </a:r>
              <a:endParaRPr lang="en-US" sz="1800" dirty="0">
                <a:solidFill>
                  <a:schemeClr val="bg1"/>
                </a:solidFill>
                <a:latin typeface="+mj-lt"/>
              </a:endParaRPr>
            </a:p>
          </p:txBody>
        </p:sp>
      </p:grpSp>
      <p:grpSp>
        <p:nvGrpSpPr>
          <p:cNvPr id="20" name="Group 19"/>
          <p:cNvGrpSpPr/>
          <p:nvPr/>
        </p:nvGrpSpPr>
        <p:grpSpPr>
          <a:xfrm>
            <a:off x="7358063" y="2731815"/>
            <a:ext cx="320040" cy="320040"/>
            <a:chOff x="7358063" y="2841426"/>
            <a:chExt cx="320040" cy="320040"/>
          </a:xfrm>
        </p:grpSpPr>
        <p:sp>
          <p:nvSpPr>
            <p:cNvPr id="21" name="Oval 20"/>
            <p:cNvSpPr/>
            <p:nvPr/>
          </p:nvSpPr>
          <p:spPr bwMode="auto">
            <a:xfrm>
              <a:off x="7358063" y="2841426"/>
              <a:ext cx="320040" cy="320040"/>
            </a:xfrm>
            <a:prstGeom prst="ellipse">
              <a:avLst/>
            </a:prstGeom>
            <a:solidFill>
              <a:srgbClr val="FF0000"/>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7459573" y="2862947"/>
              <a:ext cx="117020" cy="276999"/>
            </a:xfrm>
            <a:prstGeom prst="rect">
              <a:avLst/>
            </a:prstGeom>
            <a:noFill/>
          </p:spPr>
          <p:txBody>
            <a:bodyPr wrap="none" lIns="0" tIns="0" rIns="0" bIns="0" rtlCol="0">
              <a:spAutoFit/>
            </a:bodyPr>
            <a:lstStyle/>
            <a:p>
              <a:r>
                <a:rPr lang="en-US" sz="1800" dirty="0" smtClean="0">
                  <a:solidFill>
                    <a:schemeClr val="bg1"/>
                  </a:solidFill>
                  <a:latin typeface="+mj-lt"/>
                </a:rPr>
                <a:t>3</a:t>
              </a:r>
              <a:endParaRPr lang="en-US" sz="1800" dirty="0">
                <a:solidFill>
                  <a:schemeClr val="bg1"/>
                </a:solidFill>
                <a:latin typeface="+mj-lt"/>
              </a:endParaRPr>
            </a:p>
          </p:txBody>
        </p:sp>
      </p:grpSp>
      <p:sp>
        <p:nvSpPr>
          <p:cNvPr id="23" name="Rounded Rectangle 22"/>
          <p:cNvSpPr/>
          <p:nvPr/>
        </p:nvSpPr>
        <p:spPr bwMode="auto">
          <a:xfrm>
            <a:off x="871536" y="2239965"/>
            <a:ext cx="5572126" cy="1743839"/>
          </a:xfrm>
          <a:prstGeom prst="roundRect">
            <a:avLst>
              <a:gd name="adj" fmla="val 5050"/>
            </a:avLst>
          </a:prstGeom>
          <a:solidFill>
            <a:schemeClr val="bg1"/>
          </a:solidFill>
          <a:ln w="19050" cap="flat" cmpd="sng" algn="ctr">
            <a:solidFill>
              <a:schemeClr val="accent4"/>
            </a:solidFill>
            <a:prstDash val="solid"/>
            <a:round/>
            <a:headEnd type="none" w="med" len="med"/>
            <a:tailEnd type="none" w="med" len="med"/>
          </a:ln>
          <a:effectLst>
            <a:outerShdw blurRad="50800" dist="38100" dir="10800000" algn="r" rotWithShape="0">
              <a:prstClr val="black">
                <a:alpha val="40000"/>
              </a:prstClr>
            </a:outerShdw>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42900" indent="-342900">
              <a:buFont typeface="Arial" panose="020B0604020202020204" pitchFamily="34" charset="0"/>
              <a:buChar char="•"/>
            </a:pPr>
            <a:r>
              <a:rPr kumimoji="0" lang="en-US" b="1" i="0" u="none" strike="noStrike" cap="none" normalizeH="0" baseline="0" dirty="0" smtClean="0">
                <a:ln>
                  <a:noFill/>
                </a:ln>
                <a:solidFill>
                  <a:schemeClr val="accent4"/>
                </a:solidFill>
                <a:effectLst/>
                <a:latin typeface="+mj-lt"/>
              </a:rPr>
              <a:t>Word </a:t>
            </a:r>
            <a:r>
              <a:rPr lang="en-US" dirty="0">
                <a:solidFill>
                  <a:schemeClr val="accent4"/>
                </a:solidFill>
                <a:latin typeface="+mj-lt"/>
              </a:rPr>
              <a:t>– HB </a:t>
            </a:r>
            <a:r>
              <a:rPr lang="en-US" dirty="0" smtClean="0">
                <a:solidFill>
                  <a:schemeClr val="accent4"/>
                </a:solidFill>
                <a:latin typeface="+mj-lt"/>
              </a:rPr>
              <a:t>1:3; </a:t>
            </a:r>
            <a:r>
              <a:rPr lang="en-US" u="sng" dirty="0" smtClean="0">
                <a:solidFill>
                  <a:schemeClr val="accent4"/>
                </a:solidFill>
                <a:latin typeface="+mj-lt"/>
              </a:rPr>
              <a:t>Rev 19:13</a:t>
            </a:r>
            <a:r>
              <a:rPr kumimoji="0" lang="en-US" b="1" i="0" u="sng" strike="noStrike" cap="none" normalizeH="0" baseline="0" dirty="0" smtClean="0">
                <a:ln>
                  <a:noFill/>
                </a:ln>
                <a:solidFill>
                  <a:schemeClr val="accent4"/>
                </a:solidFill>
                <a:effectLst/>
                <a:latin typeface="+mj-lt"/>
              </a:rPr>
              <a:t> </a:t>
            </a: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lang="en-US" dirty="0" smtClean="0">
              <a:solidFill>
                <a:schemeClr val="accent4"/>
              </a:solidFill>
              <a:latin typeface="+mj-lt"/>
            </a:endParaRP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dirty="0" smtClean="0">
                <a:solidFill>
                  <a:schemeClr val="accent4"/>
                </a:solidFill>
                <a:latin typeface="+mj-lt"/>
              </a:rPr>
              <a:t>Life – JN 5:26; 6:35, 48; </a:t>
            </a:r>
            <a:r>
              <a:rPr lang="en-US" u="sng" dirty="0" smtClean="0">
                <a:solidFill>
                  <a:schemeClr val="accent4"/>
                </a:solidFill>
                <a:latin typeface="+mj-lt"/>
              </a:rPr>
              <a:t>11:25</a:t>
            </a:r>
            <a:r>
              <a:rPr lang="en-US" dirty="0" smtClean="0">
                <a:solidFill>
                  <a:schemeClr val="accent4"/>
                </a:solidFill>
                <a:latin typeface="+mj-lt"/>
              </a:rPr>
              <a:t>; 14:6</a:t>
            </a: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b="1" i="0" u="none" strike="noStrike" cap="none" normalizeH="0" baseline="0" dirty="0" smtClean="0">
              <a:ln>
                <a:noFill/>
              </a:ln>
              <a:solidFill>
                <a:schemeClr val="accent4"/>
              </a:solidFill>
              <a:effectLst/>
              <a:latin typeface="+mj-lt"/>
            </a:endParaRP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b="1" i="0" u="none" strike="noStrike" cap="none" normalizeH="0" baseline="0" dirty="0" smtClean="0">
                <a:ln>
                  <a:noFill/>
                </a:ln>
                <a:solidFill>
                  <a:schemeClr val="accent4"/>
                </a:solidFill>
                <a:effectLst/>
                <a:latin typeface="+mj-lt"/>
              </a:rPr>
              <a:t>Light – </a:t>
            </a:r>
            <a:r>
              <a:rPr kumimoji="0" lang="en-US" b="1" i="0" u="sng" strike="noStrike" cap="none" normalizeH="0" baseline="0" dirty="0" smtClean="0">
                <a:ln>
                  <a:noFill/>
                </a:ln>
                <a:solidFill>
                  <a:schemeClr val="accent4"/>
                </a:solidFill>
                <a:effectLst/>
                <a:latin typeface="+mj-lt"/>
              </a:rPr>
              <a:t>JN 8:12</a:t>
            </a:r>
            <a:r>
              <a:rPr kumimoji="0" lang="en-US" b="1" i="0" u="none" strike="noStrike" cap="none" normalizeH="0" baseline="0" dirty="0" smtClean="0">
                <a:ln>
                  <a:noFill/>
                </a:ln>
                <a:solidFill>
                  <a:schemeClr val="accent4"/>
                </a:solidFill>
                <a:effectLst/>
                <a:latin typeface="+mj-lt"/>
              </a:rPr>
              <a:t>; 9:5; 1 JN 2:8</a:t>
            </a:r>
          </a:p>
        </p:txBody>
      </p:sp>
    </p:spTree>
    <p:extLst>
      <p:ext uri="{BB962C8B-B14F-4D97-AF65-F5344CB8AC3E}">
        <p14:creationId xmlns:p14="http://schemas.microsoft.com/office/powerpoint/2010/main" xmlns="" val="298863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xEl>
                                              <p:pRg st="0" end="0"/>
                                            </p:txEl>
                                          </p:spTgt>
                                        </p:tgtEl>
                                        <p:attrNameLst>
                                          <p:attrName>style.visibility</p:attrName>
                                        </p:attrNameLst>
                                      </p:cBhvr>
                                      <p:to>
                                        <p:strVal val="visible"/>
                                      </p:to>
                                    </p:set>
                                    <p:animEffect transition="in" filter="fade">
                                      <p:cBhvr>
                                        <p:cTn id="34" dur="500"/>
                                        <p:tgtEl>
                                          <p:spTgt spid="2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3">
                                            <p:txEl>
                                              <p:pRg st="2" end="2"/>
                                            </p:txEl>
                                          </p:spTgt>
                                        </p:tgtEl>
                                        <p:attrNameLst>
                                          <p:attrName>style.visibility</p:attrName>
                                        </p:attrNameLst>
                                      </p:cBhvr>
                                      <p:to>
                                        <p:strVal val="visible"/>
                                      </p:to>
                                    </p:set>
                                    <p:animEffect transition="in" filter="fade">
                                      <p:cBhvr>
                                        <p:cTn id="39" dur="500"/>
                                        <p:tgtEl>
                                          <p:spTgt spid="23">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3">
                                            <p:txEl>
                                              <p:pRg st="4" end="4"/>
                                            </p:txEl>
                                          </p:spTgt>
                                        </p:tgtEl>
                                        <p:attrNameLst>
                                          <p:attrName>style.visibility</p:attrName>
                                        </p:attrNameLst>
                                      </p:cBhvr>
                                      <p:to>
                                        <p:strVal val="visible"/>
                                      </p:to>
                                    </p:set>
                                    <p:animEffect transition="in" filter="fade">
                                      <p:cBhvr>
                                        <p:cTn id="44" dur="500"/>
                                        <p:tgtEl>
                                          <p:spTgt spid="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2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71715"/>
            <a:ext cx="8229600" cy="564092"/>
          </a:xfrm>
        </p:spPr>
        <p:txBody>
          <a:bodyPr>
            <a:noAutofit/>
          </a:bodyPr>
          <a:lstStyle/>
          <a:p>
            <a:r>
              <a:rPr lang="en-US" sz="2800" dirty="0" smtClean="0"/>
              <a:t>3.  Explain </a:t>
            </a:r>
            <a:r>
              <a:rPr lang="en-US" sz="2800" dirty="0"/>
              <a:t>the meaning of (“Word” or logos</a:t>
            </a:r>
            <a:r>
              <a:rPr lang="en-US" sz="2800" dirty="0" smtClean="0"/>
              <a:t>)</a:t>
            </a:r>
            <a:endParaRPr lang="en-US" sz="2800" dirty="0"/>
          </a:p>
        </p:txBody>
      </p:sp>
      <p:sp>
        <p:nvSpPr>
          <p:cNvPr id="16387" name="Rectangle 3"/>
          <p:cNvSpPr>
            <a:spLocks noGrp="1" noChangeArrowheads="1"/>
          </p:cNvSpPr>
          <p:nvPr>
            <p:ph idx="1"/>
          </p:nvPr>
        </p:nvSpPr>
        <p:spPr>
          <a:xfrm>
            <a:off x="607219" y="872767"/>
            <a:ext cx="7929562" cy="4406463"/>
          </a:xfrm>
        </p:spPr>
        <p:txBody>
          <a:bodyPr rtlCol="0">
            <a:noAutofit/>
          </a:bodyPr>
          <a:lstStyle/>
          <a:p>
            <a:pPr>
              <a:lnSpc>
                <a:spcPct val="110000"/>
              </a:lnSpc>
              <a:spcBef>
                <a:spcPts val="0"/>
              </a:spcBef>
              <a:spcAft>
                <a:spcPts val="1800"/>
              </a:spcAft>
              <a:defRPr/>
            </a:pPr>
            <a:r>
              <a:rPr lang="en-US" sz="2600" b="0" dirty="0"/>
              <a:t>An expression of thought from one to </a:t>
            </a:r>
            <a:r>
              <a:rPr lang="en-US" sz="2600" b="0" dirty="0" smtClean="0"/>
              <a:t>another.</a:t>
            </a:r>
            <a:br>
              <a:rPr lang="en-US" sz="2600" b="0" dirty="0" smtClean="0"/>
            </a:br>
            <a:r>
              <a:rPr lang="en-US" sz="2600" b="0" dirty="0" smtClean="0"/>
              <a:t>(e.g. the Bible 1 </a:t>
            </a:r>
            <a:r>
              <a:rPr lang="en-US" sz="2600" b="0" dirty="0" err="1"/>
              <a:t>Cor</a:t>
            </a:r>
            <a:r>
              <a:rPr lang="en-US" sz="2600" b="0" dirty="0"/>
              <a:t> 2:11; </a:t>
            </a:r>
            <a:r>
              <a:rPr lang="en-US" sz="2600" b="0" dirty="0" smtClean="0"/>
              <a:t>1 </a:t>
            </a:r>
            <a:r>
              <a:rPr lang="en-US" sz="2600" b="0" dirty="0" err="1"/>
              <a:t>Thes</a:t>
            </a:r>
            <a:r>
              <a:rPr lang="en-US" sz="2600" b="0" dirty="0"/>
              <a:t> </a:t>
            </a:r>
            <a:r>
              <a:rPr lang="en-US" sz="2600" b="0" dirty="0" smtClean="0"/>
              <a:t>2:13; 2 Tim 3:16-17)</a:t>
            </a:r>
            <a:endParaRPr lang="en-US" sz="2600" b="0" dirty="0"/>
          </a:p>
          <a:p>
            <a:pPr>
              <a:lnSpc>
                <a:spcPct val="110000"/>
              </a:lnSpc>
              <a:spcBef>
                <a:spcPts val="0"/>
              </a:spcBef>
              <a:spcAft>
                <a:spcPts val="1800"/>
              </a:spcAft>
              <a:defRPr/>
            </a:pPr>
            <a:r>
              <a:rPr lang="en-US" sz="2600" b="0" dirty="0"/>
              <a:t>Embodies a conception or idea.</a:t>
            </a:r>
          </a:p>
          <a:p>
            <a:pPr>
              <a:lnSpc>
                <a:spcPct val="110000"/>
              </a:lnSpc>
              <a:spcBef>
                <a:spcPts val="0"/>
              </a:spcBef>
              <a:spcAft>
                <a:spcPts val="1800"/>
              </a:spcAft>
              <a:defRPr/>
            </a:pPr>
            <a:r>
              <a:rPr lang="en-US" sz="2600" b="0" dirty="0" smtClean="0"/>
              <a:t>Not </a:t>
            </a:r>
            <a:r>
              <a:rPr lang="en-US" sz="2600" b="0" dirty="0"/>
              <a:t>the mere name of an </a:t>
            </a:r>
            <a:r>
              <a:rPr lang="en-US" sz="2600" b="0" dirty="0" smtClean="0"/>
              <a:t>object.</a:t>
            </a:r>
          </a:p>
          <a:p>
            <a:pPr>
              <a:spcBef>
                <a:spcPts val="0"/>
              </a:spcBef>
              <a:spcAft>
                <a:spcPts val="1800"/>
              </a:spcAft>
              <a:defRPr/>
            </a:pPr>
            <a:r>
              <a:rPr lang="en-US" sz="2600" b="0" dirty="0" smtClean="0"/>
              <a:t>Purest concept </a:t>
            </a:r>
            <a:r>
              <a:rPr lang="en-US" sz="2600" b="0" dirty="0"/>
              <a:t>of ultimate Intelligence, Reason, or Will </a:t>
            </a:r>
            <a:r>
              <a:rPr lang="en-US" sz="2600" b="0" dirty="0" smtClean="0"/>
              <a:t>that is called </a:t>
            </a:r>
            <a:r>
              <a:rPr lang="en-US" sz="2600" b="0" dirty="0"/>
              <a:t>God. (M. </a:t>
            </a:r>
            <a:r>
              <a:rPr lang="en-US" sz="2600" b="0" dirty="0" err="1"/>
              <a:t>Tenney</a:t>
            </a:r>
            <a:r>
              <a:rPr lang="en-US" sz="2600" b="0" dirty="0" smtClean="0"/>
              <a:t>)</a:t>
            </a:r>
          </a:p>
          <a:p>
            <a:pPr>
              <a:spcBef>
                <a:spcPts val="0"/>
              </a:spcBef>
              <a:spcAft>
                <a:spcPts val="1800"/>
              </a:spcAft>
              <a:defRPr/>
            </a:pPr>
            <a:r>
              <a:rPr lang="en-US" sz="2600" b="0" dirty="0" smtClean="0"/>
              <a:t>The quintessential person who has not only come to tabernacle with us, but to give us eternal life. (D. King)</a:t>
            </a:r>
            <a:endParaRPr lang="en-US" sz="26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295819" y="74113"/>
            <a:ext cx="6552362" cy="418806"/>
          </a:xfrm>
          <a:prstGeom prst="rect">
            <a:avLst/>
          </a:prstGeom>
        </p:spPr>
        <p:txBody>
          <a:bodyPr anchor="ctr"/>
          <a:lst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a:lstStyle>
          <a:p>
            <a:pPr eaLnBrk="1" hangingPunct="1">
              <a:spcBef>
                <a:spcPts val="0"/>
              </a:spcBef>
              <a:spcAft>
                <a:spcPts val="0"/>
              </a:spcAft>
            </a:pPr>
            <a:r>
              <a:rPr lang="en-US" sz="2800" dirty="0"/>
              <a:t>4</a:t>
            </a:r>
            <a:r>
              <a:rPr lang="en-US" sz="2800" dirty="0" smtClean="0"/>
              <a:t>.  Give Examples </a:t>
            </a:r>
            <a:r>
              <a:rPr lang="en-US" sz="2800" dirty="0"/>
              <a:t>of the </a:t>
            </a:r>
            <a:r>
              <a:rPr lang="en-US" sz="2800" dirty="0" smtClean="0"/>
              <a:t>Four Themes</a:t>
            </a:r>
            <a:endParaRPr lang="en-US" sz="2800" dirty="0"/>
          </a:p>
        </p:txBody>
      </p:sp>
      <p:sp>
        <p:nvSpPr>
          <p:cNvPr id="4" name="Text Box 2"/>
          <p:cNvSpPr txBox="1">
            <a:spLocks noChangeArrowheads="1"/>
          </p:cNvSpPr>
          <p:nvPr/>
        </p:nvSpPr>
        <p:spPr bwMode="auto">
          <a:xfrm>
            <a:off x="502920" y="528637"/>
            <a:ext cx="6675120" cy="5079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spcAft>
                <a:spcPts val="1200"/>
              </a:spcAft>
            </a:pPr>
            <a:r>
              <a:rPr lang="en-US" sz="1600" b="0" baseline="30000" dirty="0" smtClean="0">
                <a:solidFill>
                  <a:schemeClr val="tx1">
                    <a:lumMod val="75000"/>
                    <a:lumOff val="25000"/>
                  </a:schemeClr>
                </a:solidFill>
                <a:latin typeface="+mj-lt"/>
              </a:rPr>
              <a:t>1</a:t>
            </a:r>
            <a:r>
              <a:rPr lang="en-US" sz="1600" b="0" dirty="0" smtClean="0">
                <a:solidFill>
                  <a:schemeClr val="tx1">
                    <a:lumMod val="75000"/>
                    <a:lumOff val="25000"/>
                  </a:schemeClr>
                </a:solidFill>
                <a:latin typeface="+mj-lt"/>
              </a:rPr>
              <a:t>In </a:t>
            </a:r>
            <a:r>
              <a:rPr lang="en-US" sz="1600" b="0" dirty="0">
                <a:solidFill>
                  <a:schemeClr val="tx1">
                    <a:lumMod val="75000"/>
                    <a:lumOff val="25000"/>
                  </a:schemeClr>
                </a:solidFill>
                <a:latin typeface="+mj-lt"/>
              </a:rPr>
              <a:t>the beginning was the </a:t>
            </a:r>
            <a:r>
              <a:rPr lang="en-US" sz="1600" dirty="0">
                <a:solidFill>
                  <a:srgbClr val="F79646">
                    <a:lumMod val="75000"/>
                  </a:srgbClr>
                </a:solidFill>
                <a:latin typeface="+mj-lt"/>
              </a:rPr>
              <a:t>Word</a:t>
            </a:r>
            <a:r>
              <a:rPr lang="en-US" sz="1600" b="0" dirty="0">
                <a:solidFill>
                  <a:schemeClr val="tx1">
                    <a:lumMod val="75000"/>
                    <a:lumOff val="25000"/>
                  </a:schemeClr>
                </a:solidFill>
                <a:latin typeface="+mj-lt"/>
              </a:rPr>
              <a:t>, </a:t>
            </a:r>
            <a:r>
              <a:rPr lang="en-US" sz="1600" dirty="0">
                <a:solidFill>
                  <a:srgbClr val="0000FF"/>
                </a:solidFill>
                <a:latin typeface="+mj-lt"/>
              </a:rPr>
              <a:t>and the Word was with God</a:t>
            </a:r>
            <a:r>
              <a:rPr lang="en-US" sz="1600" b="0" dirty="0">
                <a:solidFill>
                  <a:schemeClr val="tx1">
                    <a:lumMod val="75000"/>
                    <a:lumOff val="25000"/>
                  </a:schemeClr>
                </a:solidFill>
                <a:latin typeface="+mj-lt"/>
              </a:rPr>
              <a:t>, </a:t>
            </a:r>
            <a:r>
              <a:rPr lang="en-US" sz="1600" dirty="0">
                <a:solidFill>
                  <a:srgbClr val="0000FF"/>
                </a:solidFill>
                <a:latin typeface="+mj-lt"/>
              </a:rPr>
              <a:t>and the Word was God</a:t>
            </a:r>
            <a:r>
              <a:rPr lang="en-US" sz="1600" b="0" dirty="0" smtClean="0">
                <a:solidFill>
                  <a:schemeClr val="tx1">
                    <a:lumMod val="75000"/>
                    <a:lumOff val="25000"/>
                  </a:schemeClr>
                </a:solidFill>
                <a:latin typeface="+mj-lt"/>
              </a:rPr>
              <a:t>.  </a:t>
            </a:r>
            <a:r>
              <a:rPr lang="en-US" sz="1600" b="0" baseline="30000" dirty="0" smtClean="0">
                <a:solidFill>
                  <a:schemeClr val="tx1">
                    <a:lumMod val="75000"/>
                    <a:lumOff val="25000"/>
                  </a:schemeClr>
                </a:solidFill>
                <a:latin typeface="+mj-lt"/>
              </a:rPr>
              <a:t>2</a:t>
            </a:r>
            <a:r>
              <a:rPr lang="en-US" sz="1600" dirty="0">
                <a:solidFill>
                  <a:srgbClr val="0000FF"/>
                </a:solidFill>
                <a:latin typeface="+mj-lt"/>
              </a:rPr>
              <a:t>He was in the beginning with God</a:t>
            </a:r>
            <a:r>
              <a:rPr lang="en-US" sz="1600" b="0" dirty="0">
                <a:solidFill>
                  <a:schemeClr val="tx1">
                    <a:lumMod val="75000"/>
                    <a:lumOff val="25000"/>
                  </a:schemeClr>
                </a:solidFill>
                <a:latin typeface="+mj-lt"/>
              </a:rPr>
              <a:t>. </a:t>
            </a:r>
            <a:endParaRPr lang="en-US" sz="1600" b="0" dirty="0" smtClean="0">
              <a:solidFill>
                <a:schemeClr val="tx1">
                  <a:lumMod val="75000"/>
                  <a:lumOff val="25000"/>
                </a:schemeClr>
              </a:solidFill>
              <a:latin typeface="+mj-lt"/>
            </a:endParaRPr>
          </a:p>
          <a:p>
            <a:pPr lvl="0">
              <a:spcAft>
                <a:spcPts val="1200"/>
              </a:spcAft>
            </a:pPr>
            <a:r>
              <a:rPr lang="en-US" sz="1600" b="0" baseline="30000" dirty="0">
                <a:solidFill>
                  <a:prstClr val="black">
                    <a:lumMod val="75000"/>
                    <a:lumOff val="25000"/>
                  </a:prstClr>
                </a:solidFill>
                <a:latin typeface="+mj-lt"/>
              </a:rPr>
              <a:t>3</a:t>
            </a:r>
            <a:r>
              <a:rPr lang="en-US" sz="1600" b="0" dirty="0">
                <a:solidFill>
                  <a:prstClr val="black">
                    <a:lumMod val="75000"/>
                    <a:lumOff val="25000"/>
                  </a:prstClr>
                </a:solidFill>
                <a:latin typeface="+mj-lt"/>
              </a:rPr>
              <a:t>All things came into being through Him, and apart from Him nothing came into being that has come into being. </a:t>
            </a:r>
            <a:r>
              <a:rPr lang="en-US" sz="1600" b="0" baseline="30000" dirty="0">
                <a:solidFill>
                  <a:prstClr val="black">
                    <a:lumMod val="75000"/>
                    <a:lumOff val="25000"/>
                  </a:prstClr>
                </a:solidFill>
                <a:latin typeface="+mj-lt"/>
              </a:rPr>
              <a:t>4</a:t>
            </a:r>
            <a:r>
              <a:rPr lang="en-US" sz="1600" dirty="0">
                <a:solidFill>
                  <a:srgbClr val="00B050"/>
                </a:solidFill>
                <a:latin typeface="+mj-lt"/>
              </a:rPr>
              <a:t>In Him was Life</a:t>
            </a:r>
            <a:r>
              <a:rPr lang="en-US" sz="1600" b="0" dirty="0">
                <a:solidFill>
                  <a:prstClr val="black">
                    <a:lumMod val="75000"/>
                    <a:lumOff val="25000"/>
                  </a:prstClr>
                </a:solidFill>
                <a:latin typeface="+mj-lt"/>
              </a:rPr>
              <a:t>, and the </a:t>
            </a:r>
            <a:r>
              <a:rPr lang="en-US" sz="1600" dirty="0">
                <a:solidFill>
                  <a:srgbClr val="F79646">
                    <a:lumMod val="75000"/>
                  </a:srgbClr>
                </a:solidFill>
                <a:latin typeface="+mj-lt"/>
              </a:rPr>
              <a:t>Life</a:t>
            </a:r>
            <a:r>
              <a:rPr lang="en-US" sz="1600" b="0" dirty="0">
                <a:solidFill>
                  <a:prstClr val="black">
                    <a:lumMod val="75000"/>
                    <a:lumOff val="25000"/>
                  </a:prstClr>
                </a:solidFill>
                <a:latin typeface="+mj-lt"/>
              </a:rPr>
              <a:t> was the </a:t>
            </a:r>
            <a:r>
              <a:rPr lang="en-US" sz="1600" dirty="0">
                <a:solidFill>
                  <a:schemeClr val="accent6">
                    <a:lumMod val="75000"/>
                  </a:schemeClr>
                </a:solidFill>
                <a:latin typeface="+mj-lt"/>
              </a:rPr>
              <a:t>Light</a:t>
            </a:r>
            <a:r>
              <a:rPr lang="en-US" sz="1600" b="0" dirty="0">
                <a:solidFill>
                  <a:prstClr val="black">
                    <a:lumMod val="75000"/>
                    <a:lumOff val="25000"/>
                  </a:prstClr>
                </a:solidFill>
                <a:latin typeface="+mj-lt"/>
              </a:rPr>
              <a:t> of men. </a:t>
            </a:r>
            <a:r>
              <a:rPr lang="en-US" sz="1600" b="0" baseline="30000" dirty="0">
                <a:solidFill>
                  <a:prstClr val="black">
                    <a:lumMod val="75000"/>
                    <a:lumOff val="25000"/>
                  </a:prstClr>
                </a:solidFill>
                <a:latin typeface="+mj-lt"/>
              </a:rPr>
              <a:t>5</a:t>
            </a:r>
            <a:r>
              <a:rPr lang="en-US" sz="1600" b="0" dirty="0">
                <a:solidFill>
                  <a:prstClr val="black">
                    <a:lumMod val="75000"/>
                    <a:lumOff val="25000"/>
                  </a:prstClr>
                </a:solidFill>
                <a:latin typeface="+mj-lt"/>
              </a:rPr>
              <a:t>The </a:t>
            </a:r>
            <a:r>
              <a:rPr lang="en-US" sz="1600" dirty="0">
                <a:solidFill>
                  <a:schemeClr val="accent6">
                    <a:lumMod val="75000"/>
                  </a:schemeClr>
                </a:solidFill>
                <a:latin typeface="+mj-lt"/>
              </a:rPr>
              <a:t>Light</a:t>
            </a:r>
            <a:r>
              <a:rPr lang="en-US" sz="1600" b="0" dirty="0">
                <a:solidFill>
                  <a:prstClr val="black">
                    <a:lumMod val="75000"/>
                    <a:lumOff val="25000"/>
                  </a:prstClr>
                </a:solidFill>
                <a:latin typeface="+mj-lt"/>
              </a:rPr>
              <a:t> shines in the darkness, and the darkness did not comprehend it.</a:t>
            </a:r>
          </a:p>
          <a:p>
            <a:pPr lvl="0">
              <a:spcAft>
                <a:spcPts val="1200"/>
              </a:spcAft>
            </a:pPr>
            <a:r>
              <a:rPr lang="en-US" sz="1600" b="0" baseline="30000" dirty="0">
                <a:solidFill>
                  <a:prstClr val="black">
                    <a:lumMod val="75000"/>
                    <a:lumOff val="25000"/>
                  </a:prstClr>
                </a:solidFill>
                <a:latin typeface="+mj-lt"/>
              </a:rPr>
              <a:t>6</a:t>
            </a:r>
            <a:r>
              <a:rPr lang="en-US" sz="1600" b="0" dirty="0">
                <a:solidFill>
                  <a:prstClr val="black">
                    <a:lumMod val="75000"/>
                    <a:lumOff val="25000"/>
                  </a:prstClr>
                </a:solidFill>
                <a:latin typeface="+mj-lt"/>
              </a:rPr>
              <a:t>There came a man sent from God, whose name was John. </a:t>
            </a:r>
            <a:r>
              <a:rPr lang="en-US" sz="1600" b="0" baseline="30000" dirty="0">
                <a:solidFill>
                  <a:prstClr val="black">
                    <a:lumMod val="75000"/>
                    <a:lumOff val="25000"/>
                  </a:prstClr>
                </a:solidFill>
                <a:latin typeface="+mj-lt"/>
              </a:rPr>
              <a:t>7</a:t>
            </a:r>
            <a:r>
              <a:rPr lang="en-US" sz="1600" b="0" dirty="0">
                <a:solidFill>
                  <a:prstClr val="black">
                    <a:lumMod val="75000"/>
                    <a:lumOff val="25000"/>
                  </a:prstClr>
                </a:solidFill>
                <a:latin typeface="+mj-lt"/>
              </a:rPr>
              <a:t>He came as a witness, to testify about the </a:t>
            </a:r>
            <a:r>
              <a:rPr lang="en-US" sz="1600" dirty="0">
                <a:solidFill>
                  <a:schemeClr val="accent6">
                    <a:lumMod val="75000"/>
                  </a:schemeClr>
                </a:solidFill>
                <a:latin typeface="+mj-lt"/>
              </a:rPr>
              <a:t>Light</a:t>
            </a:r>
            <a:r>
              <a:rPr lang="en-US" sz="1600" b="0" dirty="0">
                <a:solidFill>
                  <a:prstClr val="black">
                    <a:lumMod val="75000"/>
                    <a:lumOff val="25000"/>
                  </a:prstClr>
                </a:solidFill>
                <a:latin typeface="+mj-lt"/>
              </a:rPr>
              <a:t>, so that all might believe through him. </a:t>
            </a:r>
            <a:r>
              <a:rPr lang="en-US" sz="1600" b="0" baseline="30000" dirty="0">
                <a:solidFill>
                  <a:prstClr val="black">
                    <a:lumMod val="75000"/>
                    <a:lumOff val="25000"/>
                  </a:prstClr>
                </a:solidFill>
                <a:latin typeface="+mj-lt"/>
              </a:rPr>
              <a:t>8</a:t>
            </a:r>
            <a:r>
              <a:rPr lang="en-US" sz="1600" b="0" dirty="0">
                <a:solidFill>
                  <a:prstClr val="black">
                    <a:lumMod val="75000"/>
                    <a:lumOff val="25000"/>
                  </a:prstClr>
                </a:solidFill>
                <a:latin typeface="+mj-lt"/>
              </a:rPr>
              <a:t>He was not the </a:t>
            </a:r>
            <a:r>
              <a:rPr lang="en-US" sz="1600" dirty="0">
                <a:solidFill>
                  <a:schemeClr val="accent6">
                    <a:lumMod val="75000"/>
                  </a:schemeClr>
                </a:solidFill>
                <a:latin typeface="+mj-lt"/>
              </a:rPr>
              <a:t>Light</a:t>
            </a:r>
            <a:r>
              <a:rPr lang="en-US" sz="1600" b="0" dirty="0">
                <a:solidFill>
                  <a:prstClr val="black">
                    <a:lumMod val="75000"/>
                    <a:lumOff val="25000"/>
                  </a:prstClr>
                </a:solidFill>
                <a:latin typeface="+mj-lt"/>
              </a:rPr>
              <a:t>, but he came to testify about the </a:t>
            </a:r>
            <a:r>
              <a:rPr lang="en-US" sz="1600" dirty="0">
                <a:solidFill>
                  <a:schemeClr val="accent6">
                    <a:lumMod val="75000"/>
                  </a:schemeClr>
                </a:solidFill>
                <a:latin typeface="+mj-lt"/>
              </a:rPr>
              <a:t>Light</a:t>
            </a:r>
            <a:r>
              <a:rPr lang="en-US" sz="1600" b="0" dirty="0">
                <a:solidFill>
                  <a:prstClr val="black">
                    <a:lumMod val="75000"/>
                    <a:lumOff val="25000"/>
                  </a:prstClr>
                </a:solidFill>
                <a:latin typeface="+mj-lt"/>
              </a:rPr>
              <a:t>.  </a:t>
            </a:r>
            <a:r>
              <a:rPr lang="en-US" sz="1600" b="0" baseline="30000" dirty="0">
                <a:solidFill>
                  <a:prstClr val="black">
                    <a:lumMod val="75000"/>
                    <a:lumOff val="25000"/>
                  </a:prstClr>
                </a:solidFill>
                <a:latin typeface="+mj-lt"/>
              </a:rPr>
              <a:t>9</a:t>
            </a:r>
            <a:r>
              <a:rPr lang="en-US" sz="1600" b="0" dirty="0">
                <a:solidFill>
                  <a:prstClr val="black">
                    <a:lumMod val="75000"/>
                    <a:lumOff val="25000"/>
                  </a:prstClr>
                </a:solidFill>
                <a:latin typeface="+mj-lt"/>
              </a:rPr>
              <a:t>There was the true</a:t>
            </a:r>
            <a:r>
              <a:rPr lang="en-US" sz="1600" dirty="0">
                <a:solidFill>
                  <a:srgbClr val="0000FF"/>
                </a:solidFill>
                <a:latin typeface="+mj-lt"/>
              </a:rPr>
              <a:t> </a:t>
            </a:r>
            <a:r>
              <a:rPr lang="en-US" sz="1600" dirty="0">
                <a:solidFill>
                  <a:schemeClr val="accent6">
                    <a:lumMod val="75000"/>
                  </a:schemeClr>
                </a:solidFill>
                <a:latin typeface="+mj-lt"/>
              </a:rPr>
              <a:t>Light</a:t>
            </a:r>
            <a:r>
              <a:rPr lang="en-US" sz="1600" dirty="0">
                <a:solidFill>
                  <a:srgbClr val="0000FF"/>
                </a:solidFill>
                <a:latin typeface="+mj-lt"/>
              </a:rPr>
              <a:t> </a:t>
            </a:r>
            <a:r>
              <a:rPr lang="en-US" sz="1600" b="0" dirty="0">
                <a:solidFill>
                  <a:prstClr val="black">
                    <a:lumMod val="75000"/>
                    <a:lumOff val="25000"/>
                  </a:prstClr>
                </a:solidFill>
                <a:latin typeface="+mj-lt"/>
              </a:rPr>
              <a:t>which, </a:t>
            </a:r>
            <a:r>
              <a:rPr lang="en-US" sz="1600" dirty="0" smtClean="0">
                <a:solidFill>
                  <a:srgbClr val="0000FF"/>
                </a:solidFill>
                <a:latin typeface="+mj-lt"/>
              </a:rPr>
              <a:t>coming into the world</a:t>
            </a:r>
            <a:r>
              <a:rPr lang="en-US" sz="1600" b="0" dirty="0" smtClean="0">
                <a:solidFill>
                  <a:schemeClr val="tx1">
                    <a:lumMod val="75000"/>
                    <a:lumOff val="25000"/>
                  </a:schemeClr>
                </a:solidFill>
                <a:latin typeface="+mj-lt"/>
              </a:rPr>
              <a:t>, </a:t>
            </a:r>
            <a:r>
              <a:rPr lang="en-US" sz="1600" dirty="0" smtClean="0">
                <a:solidFill>
                  <a:srgbClr val="00B050"/>
                </a:solidFill>
                <a:latin typeface="+mj-lt"/>
              </a:rPr>
              <a:t>enlightens every man</a:t>
            </a:r>
            <a:r>
              <a:rPr lang="en-US" sz="1600" b="0" dirty="0" smtClean="0">
                <a:solidFill>
                  <a:schemeClr val="tx1">
                    <a:lumMod val="75000"/>
                    <a:lumOff val="25000"/>
                  </a:schemeClr>
                </a:solidFill>
                <a:latin typeface="+mj-lt"/>
              </a:rPr>
              <a:t>. </a:t>
            </a:r>
          </a:p>
          <a:p>
            <a:pPr>
              <a:spcAft>
                <a:spcPts val="1200"/>
              </a:spcAft>
            </a:pPr>
            <a:r>
              <a:rPr lang="en-US" sz="1600" b="0" baseline="30000" dirty="0" smtClean="0">
                <a:solidFill>
                  <a:schemeClr val="tx1">
                    <a:lumMod val="75000"/>
                    <a:lumOff val="25000"/>
                  </a:schemeClr>
                </a:solidFill>
                <a:latin typeface="+mj-lt"/>
              </a:rPr>
              <a:t>10</a:t>
            </a:r>
            <a:r>
              <a:rPr lang="en-US" sz="1600" dirty="0" smtClean="0">
                <a:solidFill>
                  <a:srgbClr val="0000FF"/>
                </a:solidFill>
                <a:latin typeface="+mj-lt"/>
              </a:rPr>
              <a:t>He </a:t>
            </a:r>
            <a:r>
              <a:rPr lang="en-US" sz="1600" dirty="0">
                <a:solidFill>
                  <a:srgbClr val="0000FF"/>
                </a:solidFill>
                <a:latin typeface="+mj-lt"/>
              </a:rPr>
              <a:t>was in the world</a:t>
            </a:r>
            <a:r>
              <a:rPr lang="en-US" sz="1600" b="0" dirty="0">
                <a:solidFill>
                  <a:schemeClr val="tx1">
                    <a:lumMod val="75000"/>
                    <a:lumOff val="25000"/>
                  </a:schemeClr>
                </a:solidFill>
                <a:latin typeface="+mj-lt"/>
              </a:rPr>
              <a:t>, and the world was made through Him, and the world did not know Him. </a:t>
            </a:r>
            <a:r>
              <a:rPr lang="en-US" sz="1600" b="0" baseline="30000" dirty="0">
                <a:solidFill>
                  <a:schemeClr val="tx1">
                    <a:lumMod val="75000"/>
                    <a:lumOff val="25000"/>
                  </a:schemeClr>
                </a:solidFill>
                <a:latin typeface="+mj-lt"/>
              </a:rPr>
              <a:t>11</a:t>
            </a:r>
            <a:r>
              <a:rPr lang="en-US" sz="1600" b="0" dirty="0">
                <a:solidFill>
                  <a:schemeClr val="tx1">
                    <a:lumMod val="75000"/>
                    <a:lumOff val="25000"/>
                  </a:schemeClr>
                </a:solidFill>
                <a:latin typeface="+mj-lt"/>
              </a:rPr>
              <a:t> He came to His own, and </a:t>
            </a:r>
            <a:r>
              <a:rPr lang="en-US" sz="1600" dirty="0">
                <a:solidFill>
                  <a:srgbClr val="FF0000"/>
                </a:solidFill>
                <a:latin typeface="+mj-lt"/>
              </a:rPr>
              <a:t>those who were His own did not receive Him</a:t>
            </a:r>
            <a:r>
              <a:rPr lang="en-US" sz="1600" b="0" dirty="0">
                <a:solidFill>
                  <a:schemeClr val="tx1">
                    <a:lumMod val="75000"/>
                    <a:lumOff val="25000"/>
                  </a:schemeClr>
                </a:solidFill>
                <a:latin typeface="+mj-lt"/>
              </a:rPr>
              <a:t>. </a:t>
            </a:r>
            <a:r>
              <a:rPr lang="en-US" sz="1600" b="0" baseline="30000" dirty="0">
                <a:solidFill>
                  <a:schemeClr val="tx1">
                    <a:lumMod val="75000"/>
                    <a:lumOff val="25000"/>
                  </a:schemeClr>
                </a:solidFill>
                <a:latin typeface="+mj-lt"/>
              </a:rPr>
              <a:t>12</a:t>
            </a:r>
            <a:r>
              <a:rPr lang="en-US" sz="1600" dirty="0">
                <a:solidFill>
                  <a:srgbClr val="FF0000"/>
                </a:solidFill>
                <a:latin typeface="+mj-lt"/>
              </a:rPr>
              <a:t>But as many as received Him, to them He gave the right to become children of God, even to those who believe in His name</a:t>
            </a:r>
            <a:r>
              <a:rPr lang="en-US" sz="1600" b="0" dirty="0">
                <a:solidFill>
                  <a:schemeClr val="tx1">
                    <a:lumMod val="75000"/>
                    <a:lumOff val="25000"/>
                  </a:schemeClr>
                </a:solidFill>
                <a:latin typeface="+mj-lt"/>
              </a:rPr>
              <a:t>, </a:t>
            </a:r>
            <a:r>
              <a:rPr lang="en-US" sz="1600" b="0" baseline="30000" dirty="0" smtClean="0">
                <a:solidFill>
                  <a:schemeClr val="tx1">
                    <a:lumMod val="75000"/>
                    <a:lumOff val="25000"/>
                  </a:schemeClr>
                </a:solidFill>
                <a:latin typeface="+mj-lt"/>
              </a:rPr>
              <a:t>13</a:t>
            </a:r>
            <a:r>
              <a:rPr lang="en-US" sz="1600" b="0" dirty="0" smtClean="0">
                <a:solidFill>
                  <a:schemeClr val="tx1">
                    <a:lumMod val="75000"/>
                    <a:lumOff val="25000"/>
                  </a:schemeClr>
                </a:solidFill>
                <a:latin typeface="+mj-lt"/>
              </a:rPr>
              <a:t>who </a:t>
            </a:r>
            <a:r>
              <a:rPr lang="en-US" sz="1600" b="0" dirty="0">
                <a:solidFill>
                  <a:schemeClr val="tx1">
                    <a:lumMod val="75000"/>
                    <a:lumOff val="25000"/>
                  </a:schemeClr>
                </a:solidFill>
                <a:latin typeface="+mj-lt"/>
              </a:rPr>
              <a:t>were born, not of blood nor of the will of the flesh nor of the will of man, but of God.</a:t>
            </a:r>
          </a:p>
          <a:p>
            <a:r>
              <a:rPr lang="en-US" sz="1600" b="0" baseline="30000" dirty="0" smtClean="0">
                <a:solidFill>
                  <a:schemeClr val="tx1">
                    <a:lumMod val="75000"/>
                    <a:lumOff val="25000"/>
                  </a:schemeClr>
                </a:solidFill>
                <a:latin typeface="+mj-lt"/>
              </a:rPr>
              <a:t>14</a:t>
            </a:r>
            <a:r>
              <a:rPr lang="en-US" sz="1600" dirty="0">
                <a:solidFill>
                  <a:srgbClr val="0000FF"/>
                </a:solidFill>
                <a:latin typeface="+mj-lt"/>
              </a:rPr>
              <a:t>And the Word became flesh, and dwelt among us</a:t>
            </a:r>
            <a:r>
              <a:rPr lang="en-US" sz="1600" b="0" dirty="0">
                <a:solidFill>
                  <a:schemeClr val="tx1">
                    <a:lumMod val="75000"/>
                    <a:lumOff val="25000"/>
                  </a:schemeClr>
                </a:solidFill>
                <a:latin typeface="+mj-lt"/>
              </a:rPr>
              <a:t>, and we saw His glory, glory as of the only begotten from the Father, full of grace and truth</a:t>
            </a:r>
            <a:r>
              <a:rPr lang="en-US" sz="1600" b="0" dirty="0" smtClean="0">
                <a:solidFill>
                  <a:schemeClr val="tx1">
                    <a:lumMod val="75000"/>
                    <a:lumOff val="25000"/>
                  </a:schemeClr>
                </a:solidFill>
                <a:latin typeface="+mj-lt"/>
              </a:rPr>
              <a:t>.</a:t>
            </a:r>
            <a:endParaRPr lang="en-US" sz="1600" b="0" dirty="0">
              <a:solidFill>
                <a:schemeClr val="tx1">
                  <a:lumMod val="75000"/>
                  <a:lumOff val="25000"/>
                </a:schemeClr>
              </a:solidFill>
              <a:latin typeface="+mj-lt"/>
            </a:endParaRPr>
          </a:p>
        </p:txBody>
      </p:sp>
      <p:grpSp>
        <p:nvGrpSpPr>
          <p:cNvPr id="18" name="Group 17"/>
          <p:cNvGrpSpPr/>
          <p:nvPr/>
        </p:nvGrpSpPr>
        <p:grpSpPr>
          <a:xfrm>
            <a:off x="7358063" y="1024920"/>
            <a:ext cx="320040" cy="320040"/>
            <a:chOff x="7358063" y="989697"/>
            <a:chExt cx="320040" cy="320040"/>
          </a:xfrm>
        </p:grpSpPr>
        <p:sp>
          <p:nvSpPr>
            <p:cNvPr id="7" name="Oval 6"/>
            <p:cNvSpPr/>
            <p:nvPr/>
          </p:nvSpPr>
          <p:spPr bwMode="auto">
            <a:xfrm>
              <a:off x="7358063" y="989697"/>
              <a:ext cx="320040" cy="320040"/>
            </a:xfrm>
            <a:prstGeom prst="ellipse">
              <a:avLst/>
            </a:prstGeom>
            <a:solidFill>
              <a:srgbClr val="0000FF"/>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7459573" y="1011218"/>
              <a:ext cx="117020" cy="276999"/>
            </a:xfrm>
            <a:prstGeom prst="rect">
              <a:avLst/>
            </a:prstGeom>
            <a:noFill/>
          </p:spPr>
          <p:txBody>
            <a:bodyPr wrap="none" lIns="0" tIns="0" rIns="0" bIns="0" rtlCol="0">
              <a:spAutoFit/>
            </a:bodyPr>
            <a:lstStyle/>
            <a:p>
              <a:r>
                <a:rPr lang="en-US" sz="1800" dirty="0" smtClean="0">
                  <a:solidFill>
                    <a:schemeClr val="bg1"/>
                  </a:solidFill>
                  <a:latin typeface="+mj-lt"/>
                </a:rPr>
                <a:t>1</a:t>
              </a:r>
              <a:endParaRPr lang="en-US" sz="1800" dirty="0">
                <a:solidFill>
                  <a:schemeClr val="bg1"/>
                </a:solidFill>
                <a:latin typeface="+mj-lt"/>
              </a:endParaRPr>
            </a:p>
          </p:txBody>
        </p:sp>
      </p:grpSp>
      <p:grpSp>
        <p:nvGrpSpPr>
          <p:cNvPr id="17" name="Group 16"/>
          <p:cNvGrpSpPr/>
          <p:nvPr/>
        </p:nvGrpSpPr>
        <p:grpSpPr>
          <a:xfrm>
            <a:off x="7358063" y="2777932"/>
            <a:ext cx="320040" cy="320040"/>
            <a:chOff x="7358063" y="1909761"/>
            <a:chExt cx="320040" cy="320040"/>
          </a:xfrm>
        </p:grpSpPr>
        <p:sp>
          <p:nvSpPr>
            <p:cNvPr id="5" name="Oval 4"/>
            <p:cNvSpPr/>
            <p:nvPr/>
          </p:nvSpPr>
          <p:spPr bwMode="auto">
            <a:xfrm>
              <a:off x="7358063" y="1909761"/>
              <a:ext cx="320040" cy="320040"/>
            </a:xfrm>
            <a:prstGeom prst="ellipse">
              <a:avLst/>
            </a:prstGeom>
            <a:solidFill>
              <a:schemeClr val="accent6">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459573" y="1931282"/>
              <a:ext cx="117020" cy="276999"/>
            </a:xfrm>
            <a:prstGeom prst="rect">
              <a:avLst/>
            </a:prstGeom>
            <a:noFill/>
          </p:spPr>
          <p:txBody>
            <a:bodyPr wrap="none" lIns="0" tIns="0" rIns="0" bIns="0" rtlCol="0">
              <a:spAutoFit/>
            </a:bodyPr>
            <a:lstStyle/>
            <a:p>
              <a:r>
                <a:rPr lang="en-US" sz="1800" dirty="0" smtClean="0">
                  <a:solidFill>
                    <a:schemeClr val="bg1"/>
                  </a:solidFill>
                  <a:latin typeface="+mj-lt"/>
                </a:rPr>
                <a:t>2</a:t>
              </a:r>
              <a:endParaRPr lang="en-US" sz="1800" dirty="0">
                <a:solidFill>
                  <a:schemeClr val="bg1"/>
                </a:solidFill>
                <a:latin typeface="+mj-lt"/>
              </a:endParaRPr>
            </a:p>
          </p:txBody>
        </p:sp>
      </p:grpSp>
      <p:grpSp>
        <p:nvGrpSpPr>
          <p:cNvPr id="16" name="Group 15"/>
          <p:cNvGrpSpPr/>
          <p:nvPr/>
        </p:nvGrpSpPr>
        <p:grpSpPr>
          <a:xfrm>
            <a:off x="7358063" y="4076973"/>
            <a:ext cx="320040" cy="320040"/>
            <a:chOff x="7358063" y="2823265"/>
            <a:chExt cx="320040" cy="320040"/>
          </a:xfrm>
        </p:grpSpPr>
        <p:sp>
          <p:nvSpPr>
            <p:cNvPr id="6" name="Oval 5"/>
            <p:cNvSpPr/>
            <p:nvPr/>
          </p:nvSpPr>
          <p:spPr bwMode="auto">
            <a:xfrm>
              <a:off x="7358063" y="2823265"/>
              <a:ext cx="320040" cy="320040"/>
            </a:xfrm>
            <a:prstGeom prst="ellipse">
              <a:avLst/>
            </a:prstGeom>
            <a:solidFill>
              <a:srgbClr val="FF0000"/>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7459573" y="2844786"/>
              <a:ext cx="117020" cy="276999"/>
            </a:xfrm>
            <a:prstGeom prst="rect">
              <a:avLst/>
            </a:prstGeom>
            <a:noFill/>
          </p:spPr>
          <p:txBody>
            <a:bodyPr wrap="none" lIns="0" tIns="0" rIns="0" bIns="0" rtlCol="0">
              <a:spAutoFit/>
            </a:bodyPr>
            <a:lstStyle/>
            <a:p>
              <a:r>
                <a:rPr lang="en-US" sz="1800" dirty="0" smtClean="0">
                  <a:solidFill>
                    <a:schemeClr val="bg1"/>
                  </a:solidFill>
                  <a:latin typeface="+mj-lt"/>
                </a:rPr>
                <a:t>3</a:t>
              </a:r>
              <a:endParaRPr lang="en-US" sz="1800" dirty="0">
                <a:solidFill>
                  <a:schemeClr val="bg1"/>
                </a:solidFill>
                <a:latin typeface="+mj-lt"/>
              </a:endParaRPr>
            </a:p>
          </p:txBody>
        </p:sp>
      </p:grpSp>
      <p:sp>
        <p:nvSpPr>
          <p:cNvPr id="11" name="TextBox 10"/>
          <p:cNvSpPr txBox="1"/>
          <p:nvPr/>
        </p:nvSpPr>
        <p:spPr>
          <a:xfrm>
            <a:off x="7722462" y="438582"/>
            <a:ext cx="1371600" cy="1492716"/>
          </a:xfrm>
          <a:prstGeom prst="rect">
            <a:avLst/>
          </a:prstGeom>
          <a:noFill/>
        </p:spPr>
        <p:txBody>
          <a:bodyPr wrap="square" rtlCol="0">
            <a:spAutoFit/>
          </a:bodyPr>
          <a:lstStyle/>
          <a:p>
            <a:r>
              <a:rPr lang="en-US" sz="1600" dirty="0">
                <a:solidFill>
                  <a:srgbClr val="0000FF"/>
                </a:solidFill>
                <a:latin typeface="+mj-lt"/>
              </a:rPr>
              <a:t>Jesus is God</a:t>
            </a:r>
          </a:p>
          <a:p>
            <a:pPr marL="137160" indent="-137160">
              <a:spcAft>
                <a:spcPts val="300"/>
              </a:spcAft>
              <a:buFont typeface="Arial" panose="020B0604020202020204" pitchFamily="34" charset="0"/>
              <a:buChar char="•"/>
            </a:pPr>
            <a:r>
              <a:rPr lang="en-US" sz="1400" b="0" dirty="0" smtClean="0">
                <a:solidFill>
                  <a:srgbClr val="0000FF"/>
                </a:solidFill>
                <a:latin typeface="+mj-lt"/>
              </a:rPr>
              <a:t>God in the flesh</a:t>
            </a:r>
          </a:p>
          <a:p>
            <a:pPr marL="137160" indent="-137160">
              <a:spcAft>
                <a:spcPts val="300"/>
              </a:spcAft>
              <a:buFont typeface="Arial" panose="020B0604020202020204" pitchFamily="34" charset="0"/>
              <a:buChar char="•"/>
            </a:pPr>
            <a:r>
              <a:rPr lang="en-US" sz="1400" b="0" dirty="0" smtClean="0">
                <a:solidFill>
                  <a:srgbClr val="0000FF"/>
                </a:solidFill>
                <a:latin typeface="+mj-lt"/>
              </a:rPr>
              <a:t>Son of God</a:t>
            </a:r>
          </a:p>
          <a:p>
            <a:pPr marL="137160" indent="-137160">
              <a:buFont typeface="Arial" panose="020B0604020202020204" pitchFamily="34" charset="0"/>
              <a:buChar char="•"/>
            </a:pPr>
            <a:r>
              <a:rPr lang="en-US" sz="1400" b="0" dirty="0" smtClean="0">
                <a:solidFill>
                  <a:srgbClr val="0000FF"/>
                </a:solidFill>
                <a:latin typeface="+mj-lt"/>
              </a:rPr>
              <a:t>Oneness </a:t>
            </a:r>
            <a:r>
              <a:rPr lang="en-US" sz="1400" b="0" dirty="0">
                <a:solidFill>
                  <a:srgbClr val="0000FF"/>
                </a:solidFill>
                <a:latin typeface="+mj-lt"/>
              </a:rPr>
              <a:t>with God</a:t>
            </a:r>
          </a:p>
        </p:txBody>
      </p:sp>
      <p:sp>
        <p:nvSpPr>
          <p:cNvPr id="12" name="TextBox 11"/>
          <p:cNvSpPr txBox="1"/>
          <p:nvPr/>
        </p:nvSpPr>
        <p:spPr>
          <a:xfrm>
            <a:off x="7722461" y="2283927"/>
            <a:ext cx="1371600" cy="1308050"/>
          </a:xfrm>
          <a:prstGeom prst="rect">
            <a:avLst/>
          </a:prstGeom>
          <a:noFill/>
        </p:spPr>
        <p:txBody>
          <a:bodyPr wrap="square" rtlCol="0">
            <a:spAutoFit/>
          </a:bodyPr>
          <a:lstStyle/>
          <a:p>
            <a:r>
              <a:rPr lang="en-US" sz="1600" dirty="0">
                <a:solidFill>
                  <a:schemeClr val="accent6">
                    <a:lumMod val="75000"/>
                  </a:schemeClr>
                </a:solidFill>
                <a:latin typeface="+mj-lt"/>
              </a:rPr>
              <a:t>Images of the Christ</a:t>
            </a:r>
          </a:p>
          <a:p>
            <a:pPr marL="137160" indent="-137160">
              <a:spcAft>
                <a:spcPts val="300"/>
              </a:spcAft>
              <a:buFont typeface="Arial" panose="020B0604020202020204" pitchFamily="34" charset="0"/>
              <a:buChar char="•"/>
            </a:pPr>
            <a:r>
              <a:rPr lang="en-US" sz="1400" b="0" dirty="0" smtClean="0">
                <a:solidFill>
                  <a:schemeClr val="accent6">
                    <a:lumMod val="75000"/>
                  </a:schemeClr>
                </a:solidFill>
                <a:latin typeface="+mj-lt"/>
              </a:rPr>
              <a:t>Word</a:t>
            </a:r>
          </a:p>
          <a:p>
            <a:pPr marL="137160" indent="-137160">
              <a:spcAft>
                <a:spcPts val="300"/>
              </a:spcAft>
              <a:buFont typeface="Arial" panose="020B0604020202020204" pitchFamily="34" charset="0"/>
              <a:buChar char="•"/>
            </a:pPr>
            <a:r>
              <a:rPr lang="en-US" sz="1400" b="0" dirty="0" smtClean="0">
                <a:solidFill>
                  <a:schemeClr val="accent6">
                    <a:lumMod val="75000"/>
                  </a:schemeClr>
                </a:solidFill>
                <a:latin typeface="+mj-lt"/>
              </a:rPr>
              <a:t>Life</a:t>
            </a:r>
            <a:endParaRPr lang="en-US" sz="1400" b="0" dirty="0">
              <a:solidFill>
                <a:schemeClr val="accent6">
                  <a:lumMod val="75000"/>
                </a:schemeClr>
              </a:solidFill>
              <a:latin typeface="+mj-lt"/>
            </a:endParaRPr>
          </a:p>
          <a:p>
            <a:pPr marL="137160" indent="-137160">
              <a:spcAft>
                <a:spcPts val="300"/>
              </a:spcAft>
              <a:buFont typeface="Arial" panose="020B0604020202020204" pitchFamily="34" charset="0"/>
              <a:buChar char="•"/>
            </a:pPr>
            <a:r>
              <a:rPr lang="en-US" sz="1400" b="0" dirty="0" smtClean="0">
                <a:solidFill>
                  <a:schemeClr val="accent6">
                    <a:lumMod val="75000"/>
                  </a:schemeClr>
                </a:solidFill>
                <a:latin typeface="+mj-lt"/>
              </a:rPr>
              <a:t>Light</a:t>
            </a:r>
          </a:p>
        </p:txBody>
      </p:sp>
      <p:sp>
        <p:nvSpPr>
          <p:cNvPr id="13" name="TextBox 12"/>
          <p:cNvSpPr txBox="1"/>
          <p:nvPr/>
        </p:nvSpPr>
        <p:spPr>
          <a:xfrm>
            <a:off x="7722461" y="3944606"/>
            <a:ext cx="1371600" cy="584775"/>
          </a:xfrm>
          <a:prstGeom prst="rect">
            <a:avLst/>
          </a:prstGeom>
          <a:noFill/>
        </p:spPr>
        <p:txBody>
          <a:bodyPr wrap="square" rtlCol="0">
            <a:spAutoFit/>
          </a:bodyPr>
          <a:lstStyle/>
          <a:p>
            <a:r>
              <a:rPr lang="en-US" sz="1600" dirty="0" smtClean="0">
                <a:solidFill>
                  <a:srgbClr val="FF0000"/>
                </a:solidFill>
                <a:latin typeface="+mj-lt"/>
              </a:rPr>
              <a:t>Belief and Unbelief</a:t>
            </a:r>
            <a:endParaRPr lang="en-US" sz="1600" dirty="0">
              <a:solidFill>
                <a:srgbClr val="FF0000"/>
              </a:solidFill>
              <a:latin typeface="+mj-lt"/>
            </a:endParaRPr>
          </a:p>
        </p:txBody>
      </p:sp>
      <p:grpSp>
        <p:nvGrpSpPr>
          <p:cNvPr id="2" name="Group 1"/>
          <p:cNvGrpSpPr/>
          <p:nvPr/>
        </p:nvGrpSpPr>
        <p:grpSpPr>
          <a:xfrm>
            <a:off x="7358063" y="5014377"/>
            <a:ext cx="320040" cy="320040"/>
            <a:chOff x="7358063" y="4168673"/>
            <a:chExt cx="320040" cy="320040"/>
          </a:xfrm>
          <a:solidFill>
            <a:schemeClr val="bg1">
              <a:lumMod val="50000"/>
            </a:schemeClr>
          </a:solidFill>
        </p:grpSpPr>
        <p:sp>
          <p:nvSpPr>
            <p:cNvPr id="14" name="Oval 13"/>
            <p:cNvSpPr/>
            <p:nvPr/>
          </p:nvSpPr>
          <p:spPr bwMode="auto">
            <a:xfrm>
              <a:off x="7358063" y="4168673"/>
              <a:ext cx="320040" cy="320040"/>
            </a:xfrm>
            <a:prstGeom prst="ellipse">
              <a:avLst/>
            </a:prstGeom>
            <a:solidFill>
              <a:srgbClr val="00B050"/>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7459573" y="4190194"/>
              <a:ext cx="117020" cy="276999"/>
            </a:xfrm>
            <a:prstGeom prst="rect">
              <a:avLst/>
            </a:prstGeom>
            <a:noFill/>
          </p:spPr>
          <p:txBody>
            <a:bodyPr wrap="none" lIns="0" tIns="0" rIns="0" bIns="0" rtlCol="0">
              <a:spAutoFit/>
            </a:bodyPr>
            <a:lstStyle/>
            <a:p>
              <a:r>
                <a:rPr lang="en-US" sz="1800" dirty="0" smtClean="0">
                  <a:solidFill>
                    <a:schemeClr val="bg1"/>
                  </a:solidFill>
                  <a:latin typeface="+mj-lt"/>
                </a:rPr>
                <a:t>4</a:t>
              </a:r>
              <a:endParaRPr lang="en-US" sz="1800" dirty="0">
                <a:solidFill>
                  <a:schemeClr val="bg1"/>
                </a:solidFill>
                <a:latin typeface="+mj-lt"/>
              </a:endParaRPr>
            </a:p>
          </p:txBody>
        </p:sp>
      </p:grpSp>
      <p:sp>
        <p:nvSpPr>
          <p:cNvPr id="20" name="TextBox 19"/>
          <p:cNvSpPr txBox="1"/>
          <p:nvPr/>
        </p:nvSpPr>
        <p:spPr>
          <a:xfrm>
            <a:off x="7743962" y="4882010"/>
            <a:ext cx="1371600" cy="584775"/>
          </a:xfrm>
          <a:prstGeom prst="rect">
            <a:avLst/>
          </a:prstGeom>
          <a:noFill/>
        </p:spPr>
        <p:txBody>
          <a:bodyPr wrap="square" rtlCol="0">
            <a:spAutoFit/>
          </a:bodyPr>
          <a:lstStyle/>
          <a:p>
            <a:r>
              <a:rPr lang="en-US" sz="1600" dirty="0" smtClean="0">
                <a:solidFill>
                  <a:srgbClr val="00B050"/>
                </a:solidFill>
                <a:latin typeface="+mj-lt"/>
              </a:rPr>
              <a:t>Mission of the Christ</a:t>
            </a:r>
            <a:endParaRPr lang="en-US" sz="1600" dirty="0">
              <a:solidFill>
                <a:srgbClr val="00B050"/>
              </a:solidFill>
              <a:latin typeface="+mj-lt"/>
            </a:endParaRPr>
          </a:p>
        </p:txBody>
      </p:sp>
    </p:spTree>
    <p:extLst>
      <p:ext uri="{BB962C8B-B14F-4D97-AF65-F5344CB8AC3E}">
        <p14:creationId xmlns:p14="http://schemas.microsoft.com/office/powerpoint/2010/main" xmlns="" val="314710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02920" y="671505"/>
            <a:ext cx="6675120" cy="4855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110000"/>
              </a:lnSpc>
              <a:spcAft>
                <a:spcPts val="1800"/>
              </a:spcAft>
            </a:pPr>
            <a:r>
              <a:rPr lang="en-US" sz="1700" b="0" baseline="30000" dirty="0">
                <a:solidFill>
                  <a:schemeClr val="tx1">
                    <a:lumMod val="75000"/>
                    <a:lumOff val="25000"/>
                  </a:schemeClr>
                </a:solidFill>
                <a:latin typeface="+mn-lt"/>
              </a:rPr>
              <a:t>6 </a:t>
            </a:r>
            <a:r>
              <a:rPr lang="en-US" sz="1700" b="0" dirty="0">
                <a:solidFill>
                  <a:schemeClr val="tx1">
                    <a:lumMod val="75000"/>
                    <a:lumOff val="25000"/>
                  </a:schemeClr>
                </a:solidFill>
                <a:latin typeface="+mn-lt"/>
              </a:rPr>
              <a:t>There was a man </a:t>
            </a:r>
            <a:r>
              <a:rPr lang="en-US" sz="1700" dirty="0">
                <a:solidFill>
                  <a:srgbClr val="0000FF"/>
                </a:solidFill>
                <a:latin typeface="+mn-lt"/>
              </a:rPr>
              <a:t>sent from God</a:t>
            </a:r>
            <a:r>
              <a:rPr lang="en-US" sz="1700" b="0" dirty="0">
                <a:solidFill>
                  <a:schemeClr val="tx1">
                    <a:lumMod val="75000"/>
                    <a:lumOff val="25000"/>
                  </a:schemeClr>
                </a:solidFill>
                <a:latin typeface="+mn-lt"/>
              </a:rPr>
              <a:t>, whose name was John.</a:t>
            </a:r>
            <a:r>
              <a:rPr lang="en-US" sz="1700" b="0" baseline="30000" dirty="0">
                <a:solidFill>
                  <a:schemeClr val="tx1">
                    <a:lumMod val="75000"/>
                    <a:lumOff val="25000"/>
                  </a:schemeClr>
                </a:solidFill>
                <a:latin typeface="+mn-lt"/>
              </a:rPr>
              <a:t>  7</a:t>
            </a:r>
            <a:r>
              <a:rPr lang="en-US" sz="1700" b="0" dirty="0">
                <a:solidFill>
                  <a:schemeClr val="tx1">
                    <a:lumMod val="75000"/>
                    <a:lumOff val="25000"/>
                  </a:schemeClr>
                </a:solidFill>
                <a:latin typeface="+mn-lt"/>
              </a:rPr>
              <a:t>This man </a:t>
            </a:r>
            <a:r>
              <a:rPr lang="en-US" sz="1700" dirty="0">
                <a:solidFill>
                  <a:schemeClr val="accent6">
                    <a:lumMod val="75000"/>
                  </a:schemeClr>
                </a:solidFill>
                <a:latin typeface="+mn-lt"/>
              </a:rPr>
              <a:t>came</a:t>
            </a:r>
            <a:r>
              <a:rPr lang="en-US" sz="1700" b="0" dirty="0">
                <a:solidFill>
                  <a:schemeClr val="tx1">
                    <a:lumMod val="75000"/>
                    <a:lumOff val="25000"/>
                  </a:schemeClr>
                </a:solidFill>
                <a:latin typeface="+mn-lt"/>
              </a:rPr>
              <a:t> </a:t>
            </a:r>
            <a:r>
              <a:rPr lang="en-US" sz="1700" dirty="0">
                <a:solidFill>
                  <a:schemeClr val="accent6">
                    <a:lumMod val="75000"/>
                  </a:schemeClr>
                </a:solidFill>
                <a:latin typeface="+mn-lt"/>
              </a:rPr>
              <a:t>for a </a:t>
            </a:r>
            <a:r>
              <a:rPr lang="en-US" sz="1700" dirty="0" smtClean="0">
                <a:solidFill>
                  <a:schemeClr val="accent6">
                    <a:lumMod val="75000"/>
                  </a:schemeClr>
                </a:solidFill>
                <a:latin typeface="+mn-lt"/>
              </a:rPr>
              <a:t>witness</a:t>
            </a:r>
            <a:r>
              <a:rPr lang="en-US" sz="1700" b="0" dirty="0" smtClean="0">
                <a:solidFill>
                  <a:schemeClr val="tx1">
                    <a:lumMod val="75000"/>
                    <a:lumOff val="25000"/>
                  </a:schemeClr>
                </a:solidFill>
                <a:latin typeface="+mn-lt"/>
              </a:rPr>
              <a:t>, to bear witness </a:t>
            </a:r>
            <a:r>
              <a:rPr lang="en-US" sz="1700" dirty="0">
                <a:solidFill>
                  <a:schemeClr val="accent6">
                    <a:lumMod val="75000"/>
                  </a:schemeClr>
                </a:solidFill>
                <a:latin typeface="+mn-lt"/>
              </a:rPr>
              <a:t>of the Light</a:t>
            </a:r>
            <a:r>
              <a:rPr lang="en-US" sz="1700" b="0" dirty="0" smtClean="0">
                <a:solidFill>
                  <a:schemeClr val="tx1">
                    <a:lumMod val="75000"/>
                    <a:lumOff val="25000"/>
                  </a:schemeClr>
                </a:solidFill>
                <a:latin typeface="+mn-lt"/>
              </a:rPr>
              <a:t>, </a:t>
            </a:r>
            <a:r>
              <a:rPr lang="en-US" sz="1700" dirty="0">
                <a:solidFill>
                  <a:schemeClr val="accent6">
                    <a:lumMod val="75000"/>
                  </a:schemeClr>
                </a:solidFill>
                <a:latin typeface="+mn-lt"/>
              </a:rPr>
              <a:t>that all through him might believe.  </a:t>
            </a:r>
          </a:p>
          <a:p>
            <a:pPr>
              <a:lnSpc>
                <a:spcPct val="110000"/>
              </a:lnSpc>
              <a:spcAft>
                <a:spcPts val="1800"/>
              </a:spcAft>
            </a:pPr>
            <a:r>
              <a:rPr lang="en-US" sz="1700" b="0" baseline="30000" dirty="0" smtClean="0">
                <a:solidFill>
                  <a:schemeClr val="tx1">
                    <a:lumMod val="75000"/>
                    <a:lumOff val="25000"/>
                  </a:schemeClr>
                </a:solidFill>
                <a:latin typeface="+mn-lt"/>
              </a:rPr>
              <a:t>8</a:t>
            </a:r>
            <a:r>
              <a:rPr lang="en-US" sz="1700" b="0" dirty="0" smtClean="0">
                <a:solidFill>
                  <a:schemeClr val="tx1">
                    <a:lumMod val="75000"/>
                    <a:lumOff val="25000"/>
                  </a:schemeClr>
                </a:solidFill>
                <a:latin typeface="+mn-lt"/>
              </a:rPr>
              <a:t>He </a:t>
            </a:r>
            <a:r>
              <a:rPr lang="en-US" sz="1700" b="0" dirty="0">
                <a:solidFill>
                  <a:schemeClr val="tx1">
                    <a:lumMod val="75000"/>
                    <a:lumOff val="25000"/>
                  </a:schemeClr>
                </a:solidFill>
                <a:latin typeface="+mn-lt"/>
              </a:rPr>
              <a:t>was not that Light, but was </a:t>
            </a:r>
            <a:r>
              <a:rPr lang="en-US" sz="1700" dirty="0">
                <a:solidFill>
                  <a:schemeClr val="accent6">
                    <a:lumMod val="75000"/>
                  </a:schemeClr>
                </a:solidFill>
                <a:latin typeface="+mn-lt"/>
              </a:rPr>
              <a:t>sent to bear witness of that Light</a:t>
            </a:r>
            <a:r>
              <a:rPr lang="en-US" sz="1700" b="0" dirty="0">
                <a:solidFill>
                  <a:schemeClr val="tx1">
                    <a:lumMod val="75000"/>
                    <a:lumOff val="25000"/>
                  </a:schemeClr>
                </a:solidFill>
                <a:latin typeface="+mn-lt"/>
              </a:rPr>
              <a:t>. </a:t>
            </a:r>
            <a:r>
              <a:rPr lang="en-US" sz="1700" b="0" baseline="30000" dirty="0" smtClean="0">
                <a:solidFill>
                  <a:schemeClr val="tx1">
                    <a:lumMod val="75000"/>
                    <a:lumOff val="25000"/>
                  </a:schemeClr>
                </a:solidFill>
                <a:latin typeface="+mn-lt"/>
              </a:rPr>
              <a:t>9</a:t>
            </a:r>
            <a:r>
              <a:rPr lang="en-US" sz="1700" b="0" dirty="0" smtClean="0">
                <a:solidFill>
                  <a:schemeClr val="tx1">
                    <a:lumMod val="75000"/>
                    <a:lumOff val="25000"/>
                  </a:schemeClr>
                </a:solidFill>
                <a:latin typeface="+mn-lt"/>
              </a:rPr>
              <a:t>There </a:t>
            </a:r>
            <a:r>
              <a:rPr lang="en-US" sz="1700" b="0" dirty="0">
                <a:solidFill>
                  <a:schemeClr val="tx1">
                    <a:lumMod val="75000"/>
                    <a:lumOff val="25000"/>
                  </a:schemeClr>
                </a:solidFill>
                <a:latin typeface="+mn-lt"/>
              </a:rPr>
              <a:t>was the true Light which, coming into the world, enlightens every man</a:t>
            </a:r>
            <a:r>
              <a:rPr lang="en-US" sz="1700" b="0" dirty="0" smtClean="0">
                <a:solidFill>
                  <a:schemeClr val="tx1">
                    <a:lumMod val="75000"/>
                    <a:lumOff val="25000"/>
                  </a:schemeClr>
                </a:solidFill>
                <a:latin typeface="+mn-lt"/>
              </a:rPr>
              <a:t>. </a:t>
            </a:r>
          </a:p>
          <a:p>
            <a:pPr>
              <a:lnSpc>
                <a:spcPct val="110000"/>
              </a:lnSpc>
              <a:spcAft>
                <a:spcPts val="1800"/>
              </a:spcAft>
            </a:pPr>
            <a:r>
              <a:rPr lang="en-US" sz="1700" b="0" baseline="30000" dirty="0">
                <a:solidFill>
                  <a:schemeClr val="tx1">
                    <a:lumMod val="75000"/>
                    <a:lumOff val="25000"/>
                  </a:schemeClr>
                </a:solidFill>
                <a:latin typeface="+mn-lt"/>
              </a:rPr>
              <a:t>15</a:t>
            </a:r>
            <a:r>
              <a:rPr lang="en-US" sz="1700" dirty="0">
                <a:solidFill>
                  <a:schemeClr val="accent6">
                    <a:lumMod val="75000"/>
                  </a:schemeClr>
                </a:solidFill>
                <a:latin typeface="+mn-lt"/>
              </a:rPr>
              <a:t>John testified about Him and cried out</a:t>
            </a:r>
            <a:r>
              <a:rPr lang="en-US" sz="1700" b="0" dirty="0">
                <a:solidFill>
                  <a:schemeClr val="tx1">
                    <a:lumMod val="75000"/>
                    <a:lumOff val="25000"/>
                  </a:schemeClr>
                </a:solidFill>
                <a:latin typeface="+mn-lt"/>
              </a:rPr>
              <a:t>, saying, </a:t>
            </a:r>
            <a:r>
              <a:rPr lang="en-US" sz="1700" dirty="0">
                <a:solidFill>
                  <a:srgbClr val="FF0000"/>
                </a:solidFill>
                <a:latin typeface="+mn-lt"/>
              </a:rPr>
              <a:t>“This was He of whom I said, ‘He who comes after me has a higher rank than I, for He existed before me.’” </a:t>
            </a:r>
            <a:endParaRPr lang="en-US" sz="1700" dirty="0" smtClean="0">
              <a:solidFill>
                <a:srgbClr val="FF0000"/>
              </a:solidFill>
              <a:latin typeface="+mn-lt"/>
            </a:endParaRPr>
          </a:p>
          <a:p>
            <a:pPr>
              <a:lnSpc>
                <a:spcPct val="110000"/>
              </a:lnSpc>
              <a:spcAft>
                <a:spcPts val="1800"/>
              </a:spcAft>
            </a:pPr>
            <a:r>
              <a:rPr lang="en-US" sz="1700" b="0" baseline="30000" dirty="0">
                <a:solidFill>
                  <a:schemeClr val="tx1">
                    <a:lumMod val="75000"/>
                    <a:lumOff val="25000"/>
                  </a:schemeClr>
                </a:solidFill>
                <a:latin typeface="+mn-lt"/>
              </a:rPr>
              <a:t>16</a:t>
            </a:r>
            <a:r>
              <a:rPr lang="en-US" sz="1700" b="0" dirty="0" smtClean="0">
                <a:solidFill>
                  <a:schemeClr val="tx1">
                    <a:lumMod val="75000"/>
                    <a:lumOff val="25000"/>
                  </a:schemeClr>
                </a:solidFill>
                <a:latin typeface="+mn-lt"/>
              </a:rPr>
              <a:t>For </a:t>
            </a:r>
            <a:r>
              <a:rPr lang="en-US" sz="1700" b="0" dirty="0">
                <a:solidFill>
                  <a:schemeClr val="tx1">
                    <a:lumMod val="75000"/>
                    <a:lumOff val="25000"/>
                  </a:schemeClr>
                </a:solidFill>
                <a:latin typeface="+mn-lt"/>
              </a:rPr>
              <a:t>of His fullness we have all received, and grace upon grace. </a:t>
            </a:r>
            <a:endParaRPr lang="en-US" sz="1700" b="0" dirty="0" smtClean="0">
              <a:solidFill>
                <a:schemeClr val="tx1">
                  <a:lumMod val="75000"/>
                  <a:lumOff val="25000"/>
                </a:schemeClr>
              </a:solidFill>
              <a:latin typeface="+mn-lt"/>
            </a:endParaRPr>
          </a:p>
          <a:p>
            <a:pPr>
              <a:lnSpc>
                <a:spcPct val="110000"/>
              </a:lnSpc>
              <a:spcAft>
                <a:spcPts val="1800"/>
              </a:spcAft>
            </a:pPr>
            <a:r>
              <a:rPr lang="en-US" sz="1700" b="0" baseline="30000" dirty="0">
                <a:solidFill>
                  <a:schemeClr val="tx1">
                    <a:lumMod val="75000"/>
                    <a:lumOff val="25000"/>
                  </a:schemeClr>
                </a:solidFill>
                <a:latin typeface="+mn-lt"/>
              </a:rPr>
              <a:t>17</a:t>
            </a:r>
            <a:r>
              <a:rPr lang="en-US" sz="1700" b="0" dirty="0" smtClean="0">
                <a:solidFill>
                  <a:schemeClr val="tx1">
                    <a:lumMod val="75000"/>
                    <a:lumOff val="25000"/>
                  </a:schemeClr>
                </a:solidFill>
                <a:latin typeface="+mn-lt"/>
              </a:rPr>
              <a:t>For </a:t>
            </a:r>
            <a:r>
              <a:rPr lang="en-US" sz="1700" b="0" dirty="0">
                <a:solidFill>
                  <a:schemeClr val="tx1">
                    <a:lumMod val="75000"/>
                    <a:lumOff val="25000"/>
                  </a:schemeClr>
                </a:solidFill>
                <a:latin typeface="+mn-lt"/>
              </a:rPr>
              <a:t>the Law was given through Moses; grace and truth were realized through Jesus Christ. </a:t>
            </a:r>
            <a:endParaRPr lang="en-US" sz="1700" b="0" dirty="0" smtClean="0">
              <a:solidFill>
                <a:schemeClr val="tx1">
                  <a:lumMod val="75000"/>
                  <a:lumOff val="25000"/>
                </a:schemeClr>
              </a:solidFill>
              <a:latin typeface="+mn-lt"/>
            </a:endParaRPr>
          </a:p>
          <a:p>
            <a:pPr>
              <a:lnSpc>
                <a:spcPct val="110000"/>
              </a:lnSpc>
              <a:spcAft>
                <a:spcPts val="1800"/>
              </a:spcAft>
            </a:pPr>
            <a:r>
              <a:rPr lang="en-US" sz="1700" b="0" baseline="30000" dirty="0">
                <a:solidFill>
                  <a:schemeClr val="tx1">
                    <a:lumMod val="75000"/>
                    <a:lumOff val="25000"/>
                  </a:schemeClr>
                </a:solidFill>
                <a:latin typeface="+mn-lt"/>
              </a:rPr>
              <a:t>18</a:t>
            </a:r>
            <a:r>
              <a:rPr lang="en-US" sz="1700" b="0" dirty="0" smtClean="0">
                <a:solidFill>
                  <a:schemeClr val="tx1">
                    <a:lumMod val="75000"/>
                    <a:lumOff val="25000"/>
                  </a:schemeClr>
                </a:solidFill>
                <a:latin typeface="+mn-lt"/>
              </a:rPr>
              <a:t>No </a:t>
            </a:r>
            <a:r>
              <a:rPr lang="en-US" sz="1700" b="0" dirty="0">
                <a:solidFill>
                  <a:schemeClr val="tx1">
                    <a:lumMod val="75000"/>
                    <a:lumOff val="25000"/>
                  </a:schemeClr>
                </a:solidFill>
                <a:latin typeface="+mn-lt"/>
              </a:rPr>
              <a:t>one has seen God at any time; the only begotten God who is in the bosom of the Father, He has explained Him.</a:t>
            </a:r>
          </a:p>
        </p:txBody>
      </p:sp>
      <p:sp>
        <p:nvSpPr>
          <p:cNvPr id="3" name="Rectangle 2"/>
          <p:cNvSpPr txBox="1">
            <a:spLocks noChangeArrowheads="1"/>
          </p:cNvSpPr>
          <p:nvPr/>
        </p:nvSpPr>
        <p:spPr>
          <a:xfrm>
            <a:off x="1147586" y="95543"/>
            <a:ext cx="6848829" cy="508000"/>
          </a:xfrm>
          <a:prstGeom prst="rect">
            <a:avLst/>
          </a:prstGeom>
        </p:spPr>
        <p:txBody>
          <a:bodyPr/>
          <a:lst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a:lstStyle>
          <a:p>
            <a:pPr eaLnBrk="1" hangingPunct="1"/>
            <a:r>
              <a:rPr lang="en-US" sz="2800" kern="0" dirty="0" smtClean="0">
                <a:latin typeface="+mn-lt"/>
              </a:rPr>
              <a:t>5.  Describe </a:t>
            </a:r>
            <a:r>
              <a:rPr lang="en-US" sz="2800" kern="0" dirty="0">
                <a:latin typeface="+mn-lt"/>
              </a:rPr>
              <a:t>the </a:t>
            </a:r>
            <a:r>
              <a:rPr lang="en-US" sz="2800" kern="0" dirty="0" smtClean="0">
                <a:latin typeface="+mn-lt"/>
              </a:rPr>
              <a:t>Role </a:t>
            </a:r>
            <a:r>
              <a:rPr lang="en-US" sz="2800" kern="0" dirty="0">
                <a:latin typeface="+mn-lt"/>
              </a:rPr>
              <a:t>of John the Baptist</a:t>
            </a:r>
          </a:p>
        </p:txBody>
      </p:sp>
      <p:grpSp>
        <p:nvGrpSpPr>
          <p:cNvPr id="14" name="Group 13"/>
          <p:cNvGrpSpPr/>
          <p:nvPr/>
        </p:nvGrpSpPr>
        <p:grpSpPr>
          <a:xfrm>
            <a:off x="7358063" y="1011129"/>
            <a:ext cx="320040" cy="320040"/>
            <a:chOff x="7358063" y="989697"/>
            <a:chExt cx="320040" cy="320040"/>
          </a:xfrm>
        </p:grpSpPr>
        <p:sp>
          <p:nvSpPr>
            <p:cNvPr id="6" name="Oval 5"/>
            <p:cNvSpPr/>
            <p:nvPr/>
          </p:nvSpPr>
          <p:spPr bwMode="auto">
            <a:xfrm>
              <a:off x="7358063" y="989697"/>
              <a:ext cx="320040" cy="320040"/>
            </a:xfrm>
            <a:prstGeom prst="ellipse">
              <a:avLst/>
            </a:prstGeom>
            <a:solidFill>
              <a:srgbClr val="0000FF"/>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459573" y="1011218"/>
              <a:ext cx="117020" cy="276999"/>
            </a:xfrm>
            <a:prstGeom prst="rect">
              <a:avLst/>
            </a:prstGeom>
            <a:noFill/>
          </p:spPr>
          <p:txBody>
            <a:bodyPr wrap="none" lIns="0" tIns="0" rIns="0" bIns="0" rtlCol="0">
              <a:spAutoFit/>
            </a:bodyPr>
            <a:lstStyle/>
            <a:p>
              <a:r>
                <a:rPr lang="en-US" sz="1800" dirty="0" smtClean="0">
                  <a:solidFill>
                    <a:schemeClr val="bg1"/>
                  </a:solidFill>
                  <a:latin typeface="+mj-lt"/>
                </a:rPr>
                <a:t>1</a:t>
              </a:r>
              <a:endParaRPr lang="en-US" sz="1800" dirty="0">
                <a:solidFill>
                  <a:schemeClr val="bg1"/>
                </a:solidFill>
                <a:latin typeface="+mj-lt"/>
              </a:endParaRPr>
            </a:p>
          </p:txBody>
        </p:sp>
      </p:grpSp>
      <p:grpSp>
        <p:nvGrpSpPr>
          <p:cNvPr id="13" name="Group 12"/>
          <p:cNvGrpSpPr/>
          <p:nvPr/>
        </p:nvGrpSpPr>
        <p:grpSpPr>
          <a:xfrm>
            <a:off x="7358063" y="1931193"/>
            <a:ext cx="320040" cy="320040"/>
            <a:chOff x="7358063" y="1909761"/>
            <a:chExt cx="320040" cy="320040"/>
          </a:xfrm>
        </p:grpSpPr>
        <p:sp>
          <p:nvSpPr>
            <p:cNvPr id="4" name="Oval 3"/>
            <p:cNvSpPr/>
            <p:nvPr/>
          </p:nvSpPr>
          <p:spPr bwMode="auto">
            <a:xfrm>
              <a:off x="7358063" y="1909761"/>
              <a:ext cx="320040" cy="320040"/>
            </a:xfrm>
            <a:prstGeom prst="ellipse">
              <a:avLst/>
            </a:prstGeom>
            <a:solidFill>
              <a:schemeClr val="accent6">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7459573" y="1931282"/>
              <a:ext cx="117020" cy="276999"/>
            </a:xfrm>
            <a:prstGeom prst="rect">
              <a:avLst/>
            </a:prstGeom>
            <a:noFill/>
          </p:spPr>
          <p:txBody>
            <a:bodyPr wrap="none" lIns="0" tIns="0" rIns="0" bIns="0" rtlCol="0">
              <a:spAutoFit/>
            </a:bodyPr>
            <a:lstStyle/>
            <a:p>
              <a:r>
                <a:rPr lang="en-US" sz="1800" dirty="0" smtClean="0">
                  <a:solidFill>
                    <a:schemeClr val="bg1"/>
                  </a:solidFill>
                  <a:latin typeface="+mj-lt"/>
                </a:rPr>
                <a:t>2</a:t>
              </a:r>
              <a:endParaRPr lang="en-US" sz="1800" dirty="0">
                <a:solidFill>
                  <a:schemeClr val="bg1"/>
                </a:solidFill>
                <a:latin typeface="+mj-lt"/>
              </a:endParaRPr>
            </a:p>
          </p:txBody>
        </p:sp>
      </p:grpSp>
      <p:grpSp>
        <p:nvGrpSpPr>
          <p:cNvPr id="2" name="Group 1"/>
          <p:cNvGrpSpPr/>
          <p:nvPr/>
        </p:nvGrpSpPr>
        <p:grpSpPr>
          <a:xfrm>
            <a:off x="7358063" y="2844697"/>
            <a:ext cx="320040" cy="320040"/>
            <a:chOff x="7358063" y="2823265"/>
            <a:chExt cx="320040" cy="320040"/>
          </a:xfrm>
        </p:grpSpPr>
        <p:sp>
          <p:nvSpPr>
            <p:cNvPr id="5" name="Oval 4"/>
            <p:cNvSpPr/>
            <p:nvPr/>
          </p:nvSpPr>
          <p:spPr bwMode="auto">
            <a:xfrm>
              <a:off x="7358063" y="2823265"/>
              <a:ext cx="320040" cy="320040"/>
            </a:xfrm>
            <a:prstGeom prst="ellipse">
              <a:avLst/>
            </a:prstGeom>
            <a:solidFill>
              <a:srgbClr val="FF0000"/>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459573" y="2844786"/>
              <a:ext cx="117020" cy="276999"/>
            </a:xfrm>
            <a:prstGeom prst="rect">
              <a:avLst/>
            </a:prstGeom>
            <a:noFill/>
          </p:spPr>
          <p:txBody>
            <a:bodyPr wrap="none" lIns="0" tIns="0" rIns="0" bIns="0" rtlCol="0">
              <a:spAutoFit/>
            </a:bodyPr>
            <a:lstStyle/>
            <a:p>
              <a:r>
                <a:rPr lang="en-US" sz="1800" dirty="0" smtClean="0">
                  <a:solidFill>
                    <a:schemeClr val="bg1"/>
                  </a:solidFill>
                  <a:latin typeface="+mj-lt"/>
                </a:rPr>
                <a:t>3</a:t>
              </a:r>
              <a:endParaRPr lang="en-US" sz="1800" dirty="0">
                <a:solidFill>
                  <a:schemeClr val="bg1"/>
                </a:solidFill>
                <a:latin typeface="+mj-lt"/>
              </a:endParaRPr>
            </a:p>
          </p:txBody>
        </p:sp>
      </p:grpSp>
      <p:sp>
        <p:nvSpPr>
          <p:cNvPr id="10" name="TextBox 9"/>
          <p:cNvSpPr txBox="1"/>
          <p:nvPr/>
        </p:nvSpPr>
        <p:spPr>
          <a:xfrm>
            <a:off x="7779614" y="817206"/>
            <a:ext cx="1292950" cy="707886"/>
          </a:xfrm>
          <a:prstGeom prst="rect">
            <a:avLst/>
          </a:prstGeom>
          <a:noFill/>
        </p:spPr>
        <p:txBody>
          <a:bodyPr wrap="square" rtlCol="0">
            <a:spAutoFit/>
          </a:bodyPr>
          <a:lstStyle/>
          <a:p>
            <a:r>
              <a:rPr lang="en-US" dirty="0" smtClean="0">
                <a:solidFill>
                  <a:srgbClr val="0000FF"/>
                </a:solidFill>
                <a:latin typeface="+mj-lt"/>
              </a:rPr>
              <a:t>Servant of God</a:t>
            </a:r>
            <a:endParaRPr lang="en-US" dirty="0">
              <a:solidFill>
                <a:srgbClr val="0000FF"/>
              </a:solidFill>
              <a:latin typeface="+mj-lt"/>
            </a:endParaRPr>
          </a:p>
        </p:txBody>
      </p:sp>
      <p:sp>
        <p:nvSpPr>
          <p:cNvPr id="11" name="TextBox 10"/>
          <p:cNvSpPr txBox="1"/>
          <p:nvPr/>
        </p:nvSpPr>
        <p:spPr>
          <a:xfrm>
            <a:off x="7779613" y="1719704"/>
            <a:ext cx="1292951" cy="707886"/>
          </a:xfrm>
          <a:prstGeom prst="rect">
            <a:avLst/>
          </a:prstGeom>
          <a:noFill/>
        </p:spPr>
        <p:txBody>
          <a:bodyPr wrap="square" rtlCol="0">
            <a:spAutoFit/>
          </a:bodyPr>
          <a:lstStyle/>
          <a:p>
            <a:r>
              <a:rPr lang="en-US" dirty="0" smtClean="0">
                <a:solidFill>
                  <a:schemeClr val="accent6">
                    <a:lumMod val="75000"/>
                  </a:schemeClr>
                </a:solidFill>
                <a:latin typeface="+mj-lt"/>
              </a:rPr>
              <a:t>Witness of Jesus</a:t>
            </a:r>
            <a:endParaRPr lang="en-US" dirty="0">
              <a:solidFill>
                <a:schemeClr val="accent6">
                  <a:lumMod val="75000"/>
                </a:schemeClr>
              </a:solidFill>
              <a:latin typeface="+mj-lt"/>
            </a:endParaRPr>
          </a:p>
        </p:txBody>
      </p:sp>
      <p:sp>
        <p:nvSpPr>
          <p:cNvPr id="12" name="TextBox 11"/>
          <p:cNvSpPr txBox="1"/>
          <p:nvPr/>
        </p:nvSpPr>
        <p:spPr>
          <a:xfrm>
            <a:off x="7779613" y="2650774"/>
            <a:ext cx="1292951" cy="707886"/>
          </a:xfrm>
          <a:prstGeom prst="rect">
            <a:avLst/>
          </a:prstGeom>
          <a:noFill/>
        </p:spPr>
        <p:txBody>
          <a:bodyPr wrap="square" rtlCol="0">
            <a:spAutoFit/>
          </a:bodyPr>
          <a:lstStyle/>
          <a:p>
            <a:r>
              <a:rPr lang="en-US" dirty="0" smtClean="0">
                <a:solidFill>
                  <a:srgbClr val="FF0000"/>
                </a:solidFill>
                <a:latin typeface="+mj-lt"/>
              </a:rPr>
              <a:t>Magnify Jesus</a:t>
            </a:r>
            <a:endParaRPr lang="en-US" dirty="0">
              <a:solidFill>
                <a:srgbClr val="FF0000"/>
              </a:solidFill>
              <a:latin typeface="+mj-lt"/>
            </a:endParaRPr>
          </a:p>
        </p:txBody>
      </p:sp>
      <p:sp>
        <p:nvSpPr>
          <p:cNvPr id="16" name="Rounded Rectangle 15"/>
          <p:cNvSpPr/>
          <p:nvPr/>
        </p:nvSpPr>
        <p:spPr bwMode="auto">
          <a:xfrm>
            <a:off x="871536" y="2239965"/>
            <a:ext cx="5572126" cy="1743839"/>
          </a:xfrm>
          <a:prstGeom prst="roundRect">
            <a:avLst>
              <a:gd name="adj" fmla="val 5050"/>
            </a:avLst>
          </a:prstGeom>
          <a:solidFill>
            <a:schemeClr val="bg1"/>
          </a:solidFill>
          <a:ln w="19050" cap="flat" cmpd="sng" algn="ctr">
            <a:solidFill>
              <a:schemeClr val="accent4"/>
            </a:solidFill>
            <a:prstDash val="solid"/>
            <a:round/>
            <a:headEnd type="none" w="med" len="med"/>
            <a:tailEnd type="none" w="med" len="med"/>
          </a:ln>
          <a:effectLst>
            <a:outerShdw blurRad="50800" dist="38100" dir="10800000" algn="r" rotWithShape="0">
              <a:prstClr val="black">
                <a:alpha val="40000"/>
              </a:prstClr>
            </a:outerShdw>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b="1" i="0" u="none" strike="noStrike" cap="none" normalizeH="0" baseline="0" dirty="0" smtClean="0">
                <a:ln>
                  <a:noFill/>
                </a:ln>
                <a:solidFill>
                  <a:schemeClr val="accent4"/>
                </a:solidFill>
                <a:effectLst/>
                <a:latin typeface="+mj-lt"/>
              </a:rPr>
              <a:t>Servant</a:t>
            </a:r>
            <a:r>
              <a:rPr kumimoji="0" lang="en-US" b="1" i="0" u="none" strike="noStrike" cap="none" normalizeH="0" dirty="0" smtClean="0">
                <a:ln>
                  <a:noFill/>
                </a:ln>
                <a:solidFill>
                  <a:schemeClr val="accent4"/>
                </a:solidFill>
                <a:effectLst/>
                <a:latin typeface="+mj-lt"/>
              </a:rPr>
              <a:t> of God – </a:t>
            </a:r>
            <a:r>
              <a:rPr kumimoji="0" lang="en-US" b="1" i="0" u="sng" strike="noStrike" cap="none" normalizeH="0" dirty="0" smtClean="0">
                <a:ln>
                  <a:noFill/>
                </a:ln>
                <a:solidFill>
                  <a:schemeClr val="accent4"/>
                </a:solidFill>
                <a:effectLst/>
                <a:latin typeface="+mj-lt"/>
              </a:rPr>
              <a:t>IS 40:3</a:t>
            </a:r>
            <a:endParaRPr kumimoji="0" lang="en-US" b="1" i="0" u="sng" strike="noStrike" cap="none" normalizeH="0" baseline="0" dirty="0" smtClean="0">
              <a:ln>
                <a:noFill/>
              </a:ln>
              <a:solidFill>
                <a:schemeClr val="accent4"/>
              </a:solidFill>
              <a:effectLst/>
              <a:latin typeface="+mj-lt"/>
            </a:endParaRP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lang="en-US" dirty="0" smtClean="0">
              <a:solidFill>
                <a:schemeClr val="accent4"/>
              </a:solidFill>
              <a:latin typeface="+mj-lt"/>
            </a:endParaRP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dirty="0" smtClean="0">
                <a:solidFill>
                  <a:schemeClr val="accent4"/>
                </a:solidFill>
                <a:latin typeface="+mj-lt"/>
              </a:rPr>
              <a:t>Witness of Jesus – LK 1:76; </a:t>
            </a:r>
            <a:r>
              <a:rPr lang="en-US" u="sng" dirty="0" smtClean="0">
                <a:solidFill>
                  <a:schemeClr val="accent4"/>
                </a:solidFill>
                <a:latin typeface="+mj-lt"/>
              </a:rPr>
              <a:t>MK 1:4-8</a:t>
            </a: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b="1" i="0" u="none" strike="noStrike" cap="none" normalizeH="0" baseline="0" dirty="0" smtClean="0">
              <a:ln>
                <a:noFill/>
              </a:ln>
              <a:solidFill>
                <a:schemeClr val="accent4"/>
              </a:solidFill>
              <a:effectLst/>
              <a:latin typeface="+mj-lt"/>
            </a:endParaRPr>
          </a:p>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b="1" i="0" u="none" strike="noStrike" cap="none" normalizeH="0" baseline="0" dirty="0" smtClean="0">
                <a:ln>
                  <a:noFill/>
                </a:ln>
                <a:solidFill>
                  <a:schemeClr val="accent4"/>
                </a:solidFill>
                <a:effectLst/>
                <a:latin typeface="+mj-lt"/>
              </a:rPr>
              <a:t>Magnify Jesus – </a:t>
            </a:r>
            <a:r>
              <a:rPr kumimoji="0" lang="en-US" b="1" i="0" u="sng" strike="noStrike" cap="none" normalizeH="0" baseline="0" dirty="0" smtClean="0">
                <a:ln>
                  <a:noFill/>
                </a:ln>
                <a:solidFill>
                  <a:schemeClr val="accent4"/>
                </a:solidFill>
                <a:effectLst/>
                <a:latin typeface="+mj-lt"/>
              </a:rPr>
              <a:t>JN 3:28-30</a:t>
            </a:r>
          </a:p>
        </p:txBody>
      </p:sp>
    </p:spTree>
    <p:extLst>
      <p:ext uri="{BB962C8B-B14F-4D97-AF65-F5344CB8AC3E}">
        <p14:creationId xmlns:p14="http://schemas.microsoft.com/office/powerpoint/2010/main" xmlns="" val="207964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xEl>
                                              <p:pRg st="0" end="0"/>
                                            </p:txEl>
                                          </p:spTgt>
                                        </p:tgtEl>
                                        <p:attrNameLst>
                                          <p:attrName>style.visibility</p:attrName>
                                        </p:attrNameLst>
                                      </p:cBhvr>
                                      <p:to>
                                        <p:strVal val="visible"/>
                                      </p:to>
                                    </p:set>
                                    <p:animEffect transition="in" filter="fade">
                                      <p:cBhvr>
                                        <p:cTn id="34" dur="500"/>
                                        <p:tgtEl>
                                          <p:spTgt spid="1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6">
                                            <p:txEl>
                                              <p:pRg st="2" end="2"/>
                                            </p:txEl>
                                          </p:spTgt>
                                        </p:tgtEl>
                                        <p:attrNameLst>
                                          <p:attrName>style.visibility</p:attrName>
                                        </p:attrNameLst>
                                      </p:cBhvr>
                                      <p:to>
                                        <p:strVal val="visible"/>
                                      </p:to>
                                    </p:set>
                                    <p:animEffect transition="in" filter="fade">
                                      <p:cBhvr>
                                        <p:cTn id="39" dur="500"/>
                                        <p:tgtEl>
                                          <p:spTgt spid="16">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6">
                                            <p:txEl>
                                              <p:pRg st="4" end="4"/>
                                            </p:txEl>
                                          </p:spTgt>
                                        </p:tgtEl>
                                        <p:attrNameLst>
                                          <p:attrName>style.visibility</p:attrName>
                                        </p:attrNameLst>
                                      </p:cBhvr>
                                      <p:to>
                                        <p:strVal val="visible"/>
                                      </p:to>
                                    </p:set>
                                    <p:animEffect transition="in" filter="fade">
                                      <p:cBhvr>
                                        <p:cTn id="44"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76386"/>
            <a:ext cx="6858000" cy="437445"/>
          </a:xfrm>
        </p:spPr>
        <p:txBody>
          <a:bodyPr>
            <a:noAutofit/>
          </a:bodyPr>
          <a:lstStyle/>
          <a:p>
            <a:r>
              <a:rPr lang="en-US" altLang="en-US" kern="0" dirty="0" smtClean="0"/>
              <a:t>A Quick Recap</a:t>
            </a:r>
            <a:endParaRPr lang="en-US" dirty="0"/>
          </a:p>
        </p:txBody>
      </p:sp>
      <p:sp>
        <p:nvSpPr>
          <p:cNvPr id="5" name="Content Placeholder 4"/>
          <p:cNvSpPr>
            <a:spLocks noGrp="1"/>
          </p:cNvSpPr>
          <p:nvPr>
            <p:ph idx="1"/>
          </p:nvPr>
        </p:nvSpPr>
        <p:spPr>
          <a:xfrm>
            <a:off x="671513" y="677334"/>
            <a:ext cx="7872412" cy="4931833"/>
          </a:xfrm>
        </p:spPr>
        <p:txBody>
          <a:bodyPr>
            <a:normAutofit/>
          </a:bodyPr>
          <a:lstStyle/>
          <a:p>
            <a:pPr marL="274320" lvl="1" indent="-274320" defTabSz="761970" fontAlgn="base">
              <a:lnSpc>
                <a:spcPct val="110000"/>
              </a:lnSpc>
              <a:spcBef>
                <a:spcPts val="0"/>
              </a:spcBef>
              <a:spcAft>
                <a:spcPts val="1200"/>
              </a:spcAft>
              <a:buFontTx/>
              <a:buAutoNum type="arabicPeriod"/>
            </a:pPr>
            <a:r>
              <a:rPr lang="en-US" sz="1800" dirty="0" smtClean="0">
                <a:ea typeface="ＭＳ Ｐゴシック" charset="0"/>
                <a:cs typeface="Calibri"/>
              </a:rPr>
              <a:t>Three </a:t>
            </a:r>
            <a:r>
              <a:rPr lang="en-US" sz="1800" dirty="0">
                <a:ea typeface="ＭＳ Ｐゴシック" charset="0"/>
                <a:cs typeface="Calibri"/>
              </a:rPr>
              <a:t>facts are stated about the Word in verse </a:t>
            </a:r>
            <a:r>
              <a:rPr lang="en-US" sz="1800" dirty="0" smtClean="0">
                <a:ea typeface="ＭＳ Ｐゴシック" charset="0"/>
                <a:cs typeface="Calibri"/>
              </a:rPr>
              <a:t>1.</a:t>
            </a:r>
            <a:endParaRPr lang="en-US" sz="1800" dirty="0">
              <a:ea typeface="ＭＳ Ｐゴシック" charset="0"/>
              <a:cs typeface="Calibri"/>
            </a:endParaRPr>
          </a:p>
          <a:p>
            <a:pPr marL="274320" lvl="1" indent="-274320" defTabSz="761970" fontAlgn="base">
              <a:lnSpc>
                <a:spcPct val="110000"/>
              </a:lnSpc>
              <a:spcBef>
                <a:spcPts val="0"/>
              </a:spcBef>
              <a:spcAft>
                <a:spcPts val="1200"/>
              </a:spcAft>
              <a:buFontTx/>
              <a:buAutoNum type="arabicPeriod"/>
            </a:pPr>
            <a:r>
              <a:rPr lang="en-US" sz="1800" dirty="0" smtClean="0">
                <a:ea typeface="ＭＳ Ｐゴシック" charset="0"/>
                <a:cs typeface="Calibri"/>
              </a:rPr>
              <a:t>It </a:t>
            </a:r>
            <a:r>
              <a:rPr lang="en-US" sz="1800" dirty="0">
                <a:ea typeface="ＭＳ Ｐゴシック" charset="0"/>
                <a:cs typeface="Calibri"/>
              </a:rPr>
              <a:t>clear that the </a:t>
            </a:r>
            <a:r>
              <a:rPr lang="ja-JP" altLang="en-US" sz="1800" dirty="0">
                <a:ea typeface="ＭＳ Ｐゴシック" charset="0"/>
                <a:cs typeface="Calibri"/>
              </a:rPr>
              <a:t>“</a:t>
            </a:r>
            <a:r>
              <a:rPr lang="en-US" sz="1800" dirty="0">
                <a:ea typeface="ＭＳ Ｐゴシック" charset="0"/>
                <a:cs typeface="Calibri"/>
              </a:rPr>
              <a:t>Word</a:t>
            </a:r>
            <a:r>
              <a:rPr lang="ja-JP" altLang="en-US" sz="1800" dirty="0">
                <a:ea typeface="ＭＳ Ｐゴシック" charset="0"/>
                <a:cs typeface="Calibri"/>
              </a:rPr>
              <a:t>”</a:t>
            </a:r>
            <a:r>
              <a:rPr lang="en-US" sz="1800" dirty="0">
                <a:ea typeface="ＭＳ Ｐゴシック" charset="0"/>
                <a:cs typeface="Calibri"/>
              </a:rPr>
              <a:t> is more than a sound or written </a:t>
            </a:r>
            <a:r>
              <a:rPr lang="en-US" sz="1800" dirty="0" smtClean="0">
                <a:ea typeface="ＭＳ Ｐゴシック" charset="0"/>
                <a:cs typeface="Calibri"/>
              </a:rPr>
              <a:t>symbol.</a:t>
            </a:r>
          </a:p>
          <a:p>
            <a:pPr marL="274320" lvl="1" indent="-274320" defTabSz="761970" fontAlgn="base">
              <a:lnSpc>
                <a:spcPct val="110000"/>
              </a:lnSpc>
              <a:spcBef>
                <a:spcPts val="0"/>
              </a:spcBef>
              <a:spcAft>
                <a:spcPts val="1200"/>
              </a:spcAft>
              <a:buFontTx/>
              <a:buAutoNum type="arabicPeriod"/>
            </a:pPr>
            <a:r>
              <a:rPr lang="en-US" sz="1800" dirty="0" smtClean="0">
                <a:ea typeface="ＭＳ Ｐゴシック" charset="0"/>
                <a:cs typeface="Calibri"/>
              </a:rPr>
              <a:t>The role the </a:t>
            </a:r>
            <a:r>
              <a:rPr lang="ja-JP" altLang="en-US" sz="1800" dirty="0" smtClean="0">
                <a:ea typeface="ＭＳ Ｐゴシック" charset="0"/>
                <a:cs typeface="Calibri"/>
              </a:rPr>
              <a:t>“</a:t>
            </a:r>
            <a:r>
              <a:rPr lang="en-US" sz="1800" dirty="0" smtClean="0">
                <a:ea typeface="ＭＳ Ｐゴシック" charset="0"/>
                <a:cs typeface="Calibri"/>
              </a:rPr>
              <a:t>Word</a:t>
            </a:r>
            <a:r>
              <a:rPr lang="ja-JP" altLang="en-US" sz="1800" dirty="0" smtClean="0">
                <a:ea typeface="ＭＳ Ｐゴシック" charset="0"/>
                <a:cs typeface="Calibri"/>
              </a:rPr>
              <a:t>”</a:t>
            </a:r>
            <a:r>
              <a:rPr lang="en-US" sz="1800" dirty="0" smtClean="0">
                <a:ea typeface="ＭＳ Ｐゴシック" charset="0"/>
                <a:cs typeface="Calibri"/>
              </a:rPr>
              <a:t> played in the creation.</a:t>
            </a:r>
          </a:p>
          <a:p>
            <a:pPr marL="274320" lvl="1" indent="-274320" defTabSz="761970" fontAlgn="base">
              <a:lnSpc>
                <a:spcPct val="110000"/>
              </a:lnSpc>
              <a:spcBef>
                <a:spcPts val="0"/>
              </a:spcBef>
              <a:spcAft>
                <a:spcPts val="1200"/>
              </a:spcAft>
              <a:buFontTx/>
              <a:buAutoNum type="arabicPeriod"/>
            </a:pPr>
            <a:r>
              <a:rPr lang="en-US" sz="1800" dirty="0" smtClean="0">
                <a:ea typeface="ＭＳ Ｐゴシック" charset="0"/>
                <a:cs typeface="Calibri"/>
              </a:rPr>
              <a:t>Images </a:t>
            </a:r>
            <a:r>
              <a:rPr lang="en-US" sz="1800" dirty="0">
                <a:ea typeface="ＭＳ Ｐゴシック" charset="0"/>
                <a:cs typeface="Calibri"/>
              </a:rPr>
              <a:t>are used </a:t>
            </a:r>
            <a:r>
              <a:rPr lang="en-US" sz="1800" dirty="0" smtClean="0">
                <a:ea typeface="ＭＳ Ｐゴシック" charset="0"/>
                <a:cs typeface="Calibri"/>
              </a:rPr>
              <a:t>to describe Jesus. </a:t>
            </a:r>
            <a:endParaRPr lang="en-US" sz="1800" dirty="0">
              <a:ea typeface="ＭＳ Ｐゴシック" charset="0"/>
              <a:cs typeface="Calibri"/>
            </a:endParaRPr>
          </a:p>
          <a:p>
            <a:pPr marL="274320" lvl="1" indent="-274320" defTabSz="761970" fontAlgn="base">
              <a:lnSpc>
                <a:spcPct val="110000"/>
              </a:lnSpc>
              <a:spcBef>
                <a:spcPts val="0"/>
              </a:spcBef>
              <a:spcAft>
                <a:spcPts val="1200"/>
              </a:spcAft>
              <a:buFontTx/>
              <a:buAutoNum type="arabicPeriod"/>
            </a:pPr>
            <a:r>
              <a:rPr lang="en-US" sz="1800" dirty="0" smtClean="0">
                <a:ea typeface="ＭＳ Ｐゴシック" charset="0"/>
                <a:cs typeface="Calibri"/>
              </a:rPr>
              <a:t>The </a:t>
            </a:r>
            <a:r>
              <a:rPr lang="en-US" sz="1800" dirty="0">
                <a:ea typeface="ＭＳ Ｐゴシック" charset="0"/>
                <a:cs typeface="Calibri"/>
              </a:rPr>
              <a:t>role of the man, John (the Baptist)?  How did he carry out this role?  (see 1:15, 26-34;  3:26-30)</a:t>
            </a:r>
          </a:p>
          <a:p>
            <a:pPr marL="274320" lvl="1" indent="-274320" defTabSz="761970" fontAlgn="base">
              <a:lnSpc>
                <a:spcPct val="110000"/>
              </a:lnSpc>
              <a:spcBef>
                <a:spcPts val="0"/>
              </a:spcBef>
              <a:spcAft>
                <a:spcPts val="600"/>
              </a:spcAft>
              <a:buFontTx/>
              <a:buAutoNum type="arabicPeriod"/>
            </a:pPr>
            <a:r>
              <a:rPr lang="en-US" sz="1800" dirty="0" smtClean="0">
                <a:ea typeface="ＭＳ Ｐゴシック" charset="0"/>
                <a:cs typeface="Calibri"/>
              </a:rPr>
              <a:t>Which </a:t>
            </a:r>
            <a:r>
              <a:rPr lang="en-US" sz="1800" dirty="0">
                <a:ea typeface="ＭＳ Ｐゴシック" charset="0"/>
                <a:cs typeface="Calibri"/>
              </a:rPr>
              <a:t>men are affected by the True Light?  (v 9)</a:t>
            </a:r>
          </a:p>
          <a:p>
            <a:pPr marL="548640" indent="-274320" defTabSz="761970" fontAlgn="base">
              <a:lnSpc>
                <a:spcPct val="110000"/>
              </a:lnSpc>
              <a:spcBef>
                <a:spcPct val="0"/>
              </a:spcBef>
              <a:spcAft>
                <a:spcPts val="600"/>
              </a:spcAft>
              <a:buFont typeface="+mj-lt"/>
              <a:buAutoNum type="alphaLcPeriod"/>
            </a:pPr>
            <a:r>
              <a:rPr lang="en-US" sz="1600" b="0" dirty="0" smtClean="0">
                <a:solidFill>
                  <a:prstClr val="black">
                    <a:lumMod val="75000"/>
                    <a:lumOff val="25000"/>
                  </a:prstClr>
                </a:solidFill>
                <a:ea typeface="ＭＳ Ｐゴシック" charset="0"/>
              </a:rPr>
              <a:t>What </a:t>
            </a:r>
            <a:r>
              <a:rPr lang="en-US" sz="1600" b="0" dirty="0">
                <a:solidFill>
                  <a:prstClr val="black">
                    <a:lumMod val="75000"/>
                    <a:lumOff val="25000"/>
                  </a:prstClr>
                </a:solidFill>
                <a:ea typeface="ＭＳ Ｐゴシック" charset="0"/>
              </a:rPr>
              <a:t>was the reaction of the World -- even though made by the </a:t>
            </a:r>
            <a:r>
              <a:rPr lang="ja-JP" altLang="en-US" sz="1600" b="0" dirty="0" smtClean="0">
                <a:solidFill>
                  <a:prstClr val="black">
                    <a:lumMod val="75000"/>
                    <a:lumOff val="25000"/>
                  </a:prstClr>
                </a:solidFill>
                <a:ea typeface="ＭＳ Ｐゴシック" charset="0"/>
              </a:rPr>
              <a:t>“</a:t>
            </a:r>
            <a:r>
              <a:rPr lang="en-US" sz="1600" b="0" dirty="0">
                <a:solidFill>
                  <a:prstClr val="black">
                    <a:lumMod val="75000"/>
                    <a:lumOff val="25000"/>
                  </a:prstClr>
                </a:solidFill>
                <a:ea typeface="ＭＳ Ｐゴシック" charset="0"/>
              </a:rPr>
              <a:t>Word</a:t>
            </a:r>
            <a:r>
              <a:rPr lang="ja-JP" altLang="en-US" sz="1600" b="0" dirty="0">
                <a:solidFill>
                  <a:prstClr val="black">
                    <a:lumMod val="75000"/>
                    <a:lumOff val="25000"/>
                  </a:prstClr>
                </a:solidFill>
                <a:ea typeface="ＭＳ Ｐゴシック" charset="0"/>
              </a:rPr>
              <a:t>”</a:t>
            </a:r>
            <a:r>
              <a:rPr lang="en-US" sz="1600" b="0" dirty="0">
                <a:solidFill>
                  <a:prstClr val="black">
                    <a:lumMod val="75000"/>
                    <a:lumOff val="25000"/>
                  </a:prstClr>
                </a:solidFill>
                <a:ea typeface="ＭＳ Ｐゴシック" charset="0"/>
              </a:rPr>
              <a:t>?  (v 10)</a:t>
            </a:r>
          </a:p>
          <a:p>
            <a:pPr marL="548640" indent="-274320" defTabSz="761970" fontAlgn="base">
              <a:lnSpc>
                <a:spcPct val="110000"/>
              </a:lnSpc>
              <a:spcBef>
                <a:spcPct val="0"/>
              </a:spcBef>
              <a:spcAft>
                <a:spcPts val="600"/>
              </a:spcAft>
              <a:buFont typeface="+mj-lt"/>
              <a:buAutoNum type="alphaLcPeriod"/>
            </a:pPr>
            <a:r>
              <a:rPr lang="en-US" sz="1600" b="0" dirty="0" smtClean="0">
                <a:solidFill>
                  <a:prstClr val="black">
                    <a:lumMod val="75000"/>
                    <a:lumOff val="25000"/>
                  </a:prstClr>
                </a:solidFill>
                <a:ea typeface="ＭＳ Ｐゴシック" charset="0"/>
              </a:rPr>
              <a:t>What </a:t>
            </a:r>
            <a:r>
              <a:rPr lang="en-US" sz="1600" b="0" dirty="0">
                <a:solidFill>
                  <a:prstClr val="black">
                    <a:lumMod val="75000"/>
                    <a:lumOff val="25000"/>
                  </a:prstClr>
                </a:solidFill>
                <a:ea typeface="ＭＳ Ｐゴシック" charset="0"/>
              </a:rPr>
              <a:t>was the reaction of </a:t>
            </a:r>
            <a:r>
              <a:rPr lang="ja-JP" altLang="en-US" sz="1600" b="0" dirty="0">
                <a:solidFill>
                  <a:prstClr val="black">
                    <a:lumMod val="75000"/>
                    <a:lumOff val="25000"/>
                  </a:prstClr>
                </a:solidFill>
                <a:ea typeface="ＭＳ Ｐゴシック" charset="0"/>
              </a:rPr>
              <a:t>“</a:t>
            </a:r>
            <a:r>
              <a:rPr lang="en-US" sz="1600" b="0" dirty="0">
                <a:solidFill>
                  <a:prstClr val="black">
                    <a:lumMod val="75000"/>
                    <a:lumOff val="25000"/>
                  </a:prstClr>
                </a:solidFill>
                <a:ea typeface="ＭＳ Ｐゴシック" charset="0"/>
              </a:rPr>
              <a:t>His Own</a:t>
            </a:r>
            <a:r>
              <a:rPr lang="ja-JP" altLang="en-US" sz="1600" b="0" dirty="0">
                <a:solidFill>
                  <a:prstClr val="black">
                    <a:lumMod val="75000"/>
                    <a:lumOff val="25000"/>
                  </a:prstClr>
                </a:solidFill>
                <a:ea typeface="ＭＳ Ｐゴシック" charset="0"/>
              </a:rPr>
              <a:t>”</a:t>
            </a:r>
            <a:r>
              <a:rPr lang="en-US" sz="1600" b="0" dirty="0">
                <a:solidFill>
                  <a:prstClr val="black">
                    <a:lumMod val="75000"/>
                    <a:lumOff val="25000"/>
                  </a:prstClr>
                </a:solidFill>
                <a:ea typeface="ＭＳ Ｐゴシック" charset="0"/>
              </a:rPr>
              <a:t>?  (v 11)</a:t>
            </a:r>
          </a:p>
          <a:p>
            <a:pPr marL="548640" indent="-274320" defTabSz="761970" fontAlgn="base">
              <a:lnSpc>
                <a:spcPct val="110000"/>
              </a:lnSpc>
              <a:spcBef>
                <a:spcPct val="0"/>
              </a:spcBef>
              <a:spcAft>
                <a:spcPts val="600"/>
              </a:spcAft>
              <a:buFont typeface="+mj-lt"/>
              <a:buAutoNum type="alphaLcPeriod"/>
            </a:pPr>
            <a:r>
              <a:rPr lang="en-US" sz="1600" b="0" dirty="0" smtClean="0">
                <a:solidFill>
                  <a:prstClr val="black">
                    <a:lumMod val="75000"/>
                    <a:lumOff val="25000"/>
                  </a:prstClr>
                </a:solidFill>
                <a:ea typeface="ＭＳ Ｐゴシック" charset="0"/>
              </a:rPr>
              <a:t>Were </a:t>
            </a:r>
            <a:r>
              <a:rPr lang="en-US" sz="1600" b="0" dirty="0">
                <a:solidFill>
                  <a:prstClr val="black">
                    <a:lumMod val="75000"/>
                    <a:lumOff val="25000"/>
                  </a:prstClr>
                </a:solidFill>
                <a:ea typeface="ＭＳ Ｐゴシック" charset="0"/>
              </a:rPr>
              <a:t>there some who received Him?              </a:t>
            </a:r>
          </a:p>
          <a:p>
            <a:pPr marL="548640" indent="-274320" defTabSz="761970" fontAlgn="base">
              <a:lnSpc>
                <a:spcPct val="110000"/>
              </a:lnSpc>
              <a:spcBef>
                <a:spcPct val="0"/>
              </a:spcBef>
              <a:spcAft>
                <a:spcPts val="1200"/>
              </a:spcAft>
              <a:buFont typeface="+mj-lt"/>
              <a:buAutoNum type="alphaLcPeriod"/>
            </a:pPr>
            <a:r>
              <a:rPr lang="en-US" sz="1600" b="0" dirty="0" smtClean="0">
                <a:solidFill>
                  <a:prstClr val="black">
                    <a:lumMod val="75000"/>
                    <a:lumOff val="25000"/>
                  </a:prstClr>
                </a:solidFill>
                <a:ea typeface="ＭＳ Ｐゴシック" charset="0"/>
              </a:rPr>
              <a:t>What </a:t>
            </a:r>
            <a:r>
              <a:rPr lang="en-US" sz="1600" b="0" dirty="0">
                <a:solidFill>
                  <a:prstClr val="black">
                    <a:lumMod val="75000"/>
                    <a:lumOff val="25000"/>
                  </a:prstClr>
                </a:solidFill>
                <a:ea typeface="ＭＳ Ｐゴシック" charset="0"/>
              </a:rPr>
              <a:t>blessing did they receive?  (v 12,13)</a:t>
            </a:r>
          </a:p>
          <a:p>
            <a:pPr marL="342900" lvl="1" indent="-342900" defTabSz="761970" fontAlgn="base">
              <a:lnSpc>
                <a:spcPct val="110000"/>
              </a:lnSpc>
              <a:spcBef>
                <a:spcPts val="0"/>
              </a:spcBef>
              <a:spcAft>
                <a:spcPts val="600"/>
              </a:spcAft>
              <a:buFont typeface="+mj-lt"/>
              <a:buAutoNum type="arabicPeriod" startAt="7"/>
            </a:pPr>
            <a:r>
              <a:rPr lang="en-US" sz="1800" dirty="0" smtClean="0">
                <a:ea typeface="ＭＳ Ｐゴシック" charset="0"/>
                <a:cs typeface="Calibri"/>
              </a:rPr>
              <a:t>What </a:t>
            </a:r>
            <a:r>
              <a:rPr lang="en-US" sz="1800" dirty="0">
                <a:ea typeface="ＭＳ Ｐゴシック" charset="0"/>
                <a:cs typeface="Calibri"/>
              </a:rPr>
              <a:t>additional benefit did men obtain by the </a:t>
            </a:r>
            <a:r>
              <a:rPr lang="ja-JP" altLang="en-US" sz="1800" dirty="0">
                <a:ea typeface="ＭＳ Ｐゴシック" charset="0"/>
                <a:cs typeface="Calibri"/>
              </a:rPr>
              <a:t>“</a:t>
            </a:r>
            <a:r>
              <a:rPr lang="en-US" sz="1800" dirty="0">
                <a:ea typeface="ＭＳ Ｐゴシック" charset="0"/>
                <a:cs typeface="Calibri"/>
              </a:rPr>
              <a:t>Word</a:t>
            </a:r>
            <a:r>
              <a:rPr lang="ja-JP" altLang="en-US" sz="1800" dirty="0">
                <a:ea typeface="ＭＳ Ｐゴシック" charset="0"/>
                <a:cs typeface="Calibri"/>
              </a:rPr>
              <a:t>”</a:t>
            </a:r>
            <a:r>
              <a:rPr lang="en-US" altLang="ja-JP" sz="1800" dirty="0">
                <a:ea typeface="ＭＳ Ｐゴシック" charset="0"/>
                <a:cs typeface="Calibri"/>
              </a:rPr>
              <a:t> b</a:t>
            </a:r>
            <a:r>
              <a:rPr lang="en-US" sz="1800" dirty="0">
                <a:ea typeface="ＭＳ Ｐゴシック" charset="0"/>
                <a:cs typeface="Calibri"/>
              </a:rPr>
              <a:t>ecoming flesh?  (</a:t>
            </a:r>
            <a:r>
              <a:rPr lang="en-US" sz="1800" dirty="0" smtClean="0">
                <a:ea typeface="ＭＳ Ｐゴシック" charset="0"/>
                <a:cs typeface="Calibri"/>
              </a:rPr>
              <a:t>v 14</a:t>
            </a:r>
            <a:r>
              <a:rPr lang="en-US" sz="1800" dirty="0">
                <a:ea typeface="ＭＳ Ｐゴシック" charset="0"/>
                <a:cs typeface="Calibri"/>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62000" y="427043"/>
            <a:ext cx="7620000" cy="508000"/>
          </a:xfrm>
        </p:spPr>
        <p:txBody>
          <a:bodyPr/>
          <a:lstStyle/>
          <a:p>
            <a:pPr eaLnBrk="1" hangingPunct="1"/>
            <a:r>
              <a:rPr lang="en-US" dirty="0">
                <a:latin typeface="+mj-lt"/>
              </a:rPr>
              <a:t>Additional </a:t>
            </a:r>
            <a:r>
              <a:rPr lang="en-US" dirty="0" smtClean="0">
                <a:latin typeface="+mj-lt"/>
              </a:rPr>
              <a:t>Considerations</a:t>
            </a:r>
            <a:endParaRPr lang="en-US" dirty="0">
              <a:latin typeface="+mj-lt"/>
            </a:endParaRPr>
          </a:p>
        </p:txBody>
      </p:sp>
      <p:sp>
        <p:nvSpPr>
          <p:cNvPr id="3" name="Content Placeholder 2"/>
          <p:cNvSpPr>
            <a:spLocks noGrp="1"/>
          </p:cNvSpPr>
          <p:nvPr>
            <p:ph idx="1"/>
          </p:nvPr>
        </p:nvSpPr>
        <p:spPr>
          <a:xfrm>
            <a:off x="913846" y="1228725"/>
            <a:ext cx="7316308" cy="3807622"/>
          </a:xfrm>
        </p:spPr>
        <p:txBody>
          <a:bodyPr>
            <a:noAutofit/>
          </a:bodyPr>
          <a:lstStyle/>
          <a:p>
            <a:pPr marL="365760" indent="-365760" eaLnBrk="1" hangingPunct="1">
              <a:lnSpc>
                <a:spcPct val="110000"/>
              </a:lnSpc>
              <a:spcBef>
                <a:spcPts val="0"/>
              </a:spcBef>
              <a:spcAft>
                <a:spcPts val="1800"/>
              </a:spcAft>
              <a:buFont typeface="+mj-lt"/>
              <a:buAutoNum type="arabicPeriod"/>
            </a:pPr>
            <a:r>
              <a:rPr lang="en-US" sz="1750" dirty="0">
                <a:latin typeface="+mn-lt"/>
              </a:rPr>
              <a:t>Does the discussion of the reception/rejection of the “Light” by various groups, and the blessings for those who receive Him imply a mission of the “Word</a:t>
            </a:r>
            <a:r>
              <a:rPr lang="en-US" sz="1750" dirty="0" smtClean="0">
                <a:latin typeface="+mn-lt"/>
              </a:rPr>
              <a:t>”?  What </a:t>
            </a:r>
            <a:r>
              <a:rPr lang="en-US" sz="1750" dirty="0">
                <a:latin typeface="+mn-lt"/>
              </a:rPr>
              <a:t>was the first imposition of order on the Creation (Gen 1:3</a:t>
            </a:r>
            <a:r>
              <a:rPr lang="en-US" sz="1750" dirty="0" smtClean="0">
                <a:latin typeface="+mn-lt"/>
              </a:rPr>
              <a:t>)?</a:t>
            </a:r>
          </a:p>
          <a:p>
            <a:pPr marL="365760" indent="-365760" eaLnBrk="1" hangingPunct="1">
              <a:lnSpc>
                <a:spcPct val="110000"/>
              </a:lnSpc>
              <a:spcBef>
                <a:spcPts val="0"/>
              </a:spcBef>
              <a:spcAft>
                <a:spcPts val="1800"/>
              </a:spcAft>
              <a:buFont typeface="+mj-lt"/>
              <a:buAutoNum type="arabicPeriod"/>
            </a:pPr>
            <a:r>
              <a:rPr lang="en-US" sz="1750" dirty="0" smtClean="0">
                <a:latin typeface="+mn-lt"/>
              </a:rPr>
              <a:t>How does the </a:t>
            </a:r>
            <a:r>
              <a:rPr lang="en-US" sz="1750" dirty="0">
                <a:latin typeface="+mn-lt"/>
              </a:rPr>
              <a:t>ability to create the world and put light and life into </a:t>
            </a:r>
            <a:r>
              <a:rPr lang="en-US" sz="1750" dirty="0" smtClean="0">
                <a:latin typeface="+mn-lt"/>
              </a:rPr>
              <a:t>it give </a:t>
            </a:r>
            <a:r>
              <a:rPr lang="en-US" sz="1750" dirty="0">
                <a:latin typeface="+mn-lt"/>
              </a:rPr>
              <a:t>credence to the ability to create a new being (as in “becoming children of God,” and “born...of God” (v 12, 13</a:t>
            </a:r>
            <a:r>
              <a:rPr lang="en-US" sz="1750" dirty="0" smtClean="0">
                <a:latin typeface="+mn-lt"/>
              </a:rPr>
              <a:t>)?  </a:t>
            </a:r>
          </a:p>
          <a:p>
            <a:pPr marL="365760" indent="-365760" eaLnBrk="1" hangingPunct="1">
              <a:lnSpc>
                <a:spcPct val="110000"/>
              </a:lnSpc>
              <a:spcBef>
                <a:spcPts val="0"/>
              </a:spcBef>
              <a:spcAft>
                <a:spcPts val="1800"/>
              </a:spcAft>
              <a:buFont typeface="+mj-lt"/>
              <a:buAutoNum type="arabicPeriod"/>
            </a:pPr>
            <a:r>
              <a:rPr lang="en-US" sz="1750" dirty="0" smtClean="0">
                <a:latin typeface="+mn-lt"/>
              </a:rPr>
              <a:t>What </a:t>
            </a:r>
            <a:r>
              <a:rPr lang="en-US" sz="1750" dirty="0">
                <a:latin typeface="+mn-lt"/>
              </a:rPr>
              <a:t>are some of the concepts that light and dark are used to illustrate.  (see for example </a:t>
            </a:r>
            <a:r>
              <a:rPr lang="en-US" sz="1750" dirty="0" smtClean="0">
                <a:latin typeface="+mn-lt"/>
              </a:rPr>
              <a:t>John </a:t>
            </a:r>
            <a:r>
              <a:rPr lang="en-US" sz="1750" dirty="0">
                <a:latin typeface="+mn-lt"/>
              </a:rPr>
              <a:t>3:19,20;  Luke 2:32;  </a:t>
            </a:r>
            <a:r>
              <a:rPr lang="en-US" sz="1750" dirty="0" smtClean="0">
                <a:latin typeface="+mn-lt"/>
              </a:rPr>
              <a:t>James 1:17)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60803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4" name="Picture 6" descr="File:P52 verso.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62501" y="190500"/>
            <a:ext cx="3512344" cy="552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8" descr="File:P52 recto.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46667" y="254000"/>
            <a:ext cx="3471333" cy="546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Rectangle 4"/>
          <p:cNvSpPr>
            <a:spLocks noGrp="1" noChangeArrowheads="1"/>
          </p:cNvSpPr>
          <p:nvPr>
            <p:ph type="title"/>
          </p:nvPr>
        </p:nvSpPr>
        <p:spPr/>
        <p:txBody>
          <a:bodyPr/>
          <a:lstStyle/>
          <a:p>
            <a:pPr eaLnBrk="1" hangingPunct="1"/>
            <a:r>
              <a:rPr lang="en-US" dirty="0">
                <a:latin typeface="+mj-lt"/>
              </a:rPr>
              <a:t>John </a:t>
            </a:r>
            <a:r>
              <a:rPr lang="en-US" dirty="0" err="1">
                <a:latin typeface="+mj-lt"/>
              </a:rPr>
              <a:t>Rylands</a:t>
            </a:r>
            <a:r>
              <a:rPr lang="en-US" dirty="0">
                <a:latin typeface="+mj-lt"/>
              </a:rPr>
              <a:t> Papyrus</a:t>
            </a:r>
          </a:p>
        </p:txBody>
      </p:sp>
      <p:sp>
        <p:nvSpPr>
          <p:cNvPr id="47113" name="Text Box 9"/>
          <p:cNvSpPr txBox="1">
            <a:spLocks noChangeArrowheads="1"/>
          </p:cNvSpPr>
          <p:nvPr/>
        </p:nvSpPr>
        <p:spPr bwMode="auto">
          <a:xfrm>
            <a:off x="1143000" y="1206500"/>
            <a:ext cx="3111500" cy="3477875"/>
          </a:xfrm>
          <a:prstGeom prst="rect">
            <a:avLst/>
          </a:prstGeom>
          <a:solidFill>
            <a:schemeClr val="bg1">
              <a:alpha val="7294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2000" dirty="0">
                <a:latin typeface="+mj-lt"/>
              </a:rPr>
              <a:t>the Jews, "To us</a:t>
            </a:r>
            <a:r>
              <a:rPr lang="en-US" sz="2000" b="0" dirty="0">
                <a:latin typeface="+mj-lt"/>
              </a:rPr>
              <a:t> it is lawful to kill </a:t>
            </a:r>
            <a:r>
              <a:rPr lang="en-US" sz="2000" dirty="0">
                <a:latin typeface="+mj-lt"/>
              </a:rPr>
              <a:t>no one," so that the word</a:t>
            </a:r>
            <a:r>
              <a:rPr lang="en-US" sz="2000" b="0" dirty="0">
                <a:latin typeface="+mj-lt"/>
              </a:rPr>
              <a:t> of Jesus might be fulfilled, which </a:t>
            </a:r>
            <a:r>
              <a:rPr lang="en-US" sz="2000" dirty="0">
                <a:latin typeface="+mj-lt"/>
              </a:rPr>
              <a:t>he said signifying</a:t>
            </a:r>
            <a:r>
              <a:rPr lang="en-US" sz="2000" b="0" dirty="0">
                <a:latin typeface="+mj-lt"/>
              </a:rPr>
              <a:t> by what sort of death he was about </a:t>
            </a:r>
            <a:r>
              <a:rPr lang="en-US" sz="2000" dirty="0">
                <a:latin typeface="+mj-lt"/>
              </a:rPr>
              <a:t>to die. Entered</a:t>
            </a:r>
            <a:r>
              <a:rPr lang="en-US" sz="2000" b="0" dirty="0">
                <a:latin typeface="+mj-lt"/>
              </a:rPr>
              <a:t> again into the </a:t>
            </a:r>
            <a:r>
              <a:rPr lang="en-US" sz="2000" dirty="0" err="1">
                <a:latin typeface="+mj-lt"/>
              </a:rPr>
              <a:t>Praetorium</a:t>
            </a:r>
            <a:r>
              <a:rPr lang="en-US" sz="2000" dirty="0">
                <a:latin typeface="+mj-lt"/>
              </a:rPr>
              <a:t> Pilate</a:t>
            </a:r>
            <a:r>
              <a:rPr lang="en-US" sz="2000" b="0" dirty="0">
                <a:latin typeface="+mj-lt"/>
              </a:rPr>
              <a:t> and called Jesus </a:t>
            </a:r>
            <a:r>
              <a:rPr lang="en-US" sz="2000" dirty="0">
                <a:latin typeface="+mj-lt"/>
              </a:rPr>
              <a:t>and said</a:t>
            </a:r>
            <a:r>
              <a:rPr lang="en-US" sz="2000" b="0" dirty="0">
                <a:latin typeface="+mj-lt"/>
              </a:rPr>
              <a:t> to him, "Are you king of the </a:t>
            </a:r>
            <a:r>
              <a:rPr lang="en-US" sz="2000" dirty="0">
                <a:latin typeface="+mj-lt"/>
              </a:rPr>
              <a:t>Jews?</a:t>
            </a:r>
            <a:r>
              <a:rPr lang="en-US" sz="2000" b="0" dirty="0">
                <a:latin typeface="+mj-lt"/>
              </a:rPr>
              <a:t> ...  (John 18:31,32)</a:t>
            </a:r>
          </a:p>
        </p:txBody>
      </p:sp>
      <p:sp>
        <p:nvSpPr>
          <p:cNvPr id="47114" name="Text Box 10"/>
          <p:cNvSpPr txBox="1">
            <a:spLocks noChangeArrowheads="1"/>
          </p:cNvSpPr>
          <p:nvPr/>
        </p:nvSpPr>
        <p:spPr bwMode="auto">
          <a:xfrm>
            <a:off x="5058833" y="1206500"/>
            <a:ext cx="3048000" cy="3477875"/>
          </a:xfrm>
          <a:prstGeom prst="rect">
            <a:avLst/>
          </a:prstGeom>
          <a:solidFill>
            <a:schemeClr val="bg1">
              <a:alpha val="7294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2000" b="0" dirty="0">
                <a:latin typeface="+mj-lt"/>
              </a:rPr>
              <a:t>and (for this) I have come into the </a:t>
            </a:r>
            <a:r>
              <a:rPr lang="en-US" sz="2000" dirty="0">
                <a:latin typeface="+mj-lt"/>
              </a:rPr>
              <a:t>world so that I should testify</a:t>
            </a:r>
            <a:r>
              <a:rPr lang="en-US" sz="2000" b="0" dirty="0">
                <a:latin typeface="+mj-lt"/>
              </a:rPr>
              <a:t> to the truth. Everyone being </a:t>
            </a:r>
            <a:r>
              <a:rPr lang="en-US" sz="2000" dirty="0">
                <a:latin typeface="+mj-lt"/>
              </a:rPr>
              <a:t>of the truth</a:t>
            </a:r>
            <a:r>
              <a:rPr lang="en-US" sz="2000" b="0" dirty="0">
                <a:latin typeface="+mj-lt"/>
              </a:rPr>
              <a:t> hears my voice. </a:t>
            </a:r>
            <a:r>
              <a:rPr lang="en-US" sz="2000" dirty="0">
                <a:latin typeface="+mj-lt"/>
              </a:rPr>
              <a:t>Says to him</a:t>
            </a:r>
            <a:r>
              <a:rPr lang="en-US" sz="2000" b="0" dirty="0">
                <a:latin typeface="+mj-lt"/>
              </a:rPr>
              <a:t> Pilate, "What is truth?" </a:t>
            </a:r>
            <a:r>
              <a:rPr lang="en-US" sz="2000" dirty="0">
                <a:latin typeface="+mj-lt"/>
              </a:rPr>
              <a:t>and this</a:t>
            </a:r>
            <a:r>
              <a:rPr lang="en-US" sz="2000" b="0" dirty="0">
                <a:latin typeface="+mj-lt"/>
              </a:rPr>
              <a:t> saying, again he went out to </a:t>
            </a:r>
            <a:r>
              <a:rPr lang="en-US" sz="2000" dirty="0">
                <a:latin typeface="+mj-lt"/>
              </a:rPr>
              <a:t>the Jews</a:t>
            </a:r>
            <a:r>
              <a:rPr lang="en-US" sz="2000" b="0" dirty="0">
                <a:latin typeface="+mj-lt"/>
              </a:rPr>
              <a:t> and says to them, "I </a:t>
            </a:r>
            <a:r>
              <a:rPr lang="en-US" sz="2000" dirty="0">
                <a:latin typeface="+mj-lt"/>
              </a:rPr>
              <a:t>nothing</a:t>
            </a:r>
            <a:r>
              <a:rPr lang="en-US" sz="2000" b="0" dirty="0">
                <a:latin typeface="+mj-lt"/>
              </a:rPr>
              <a:t> find in him a case.“</a:t>
            </a:r>
          </a:p>
          <a:p>
            <a:r>
              <a:rPr lang="en-US" sz="2000" b="0" dirty="0">
                <a:latin typeface="+mj-lt"/>
              </a:rPr>
              <a:t>(John 18:37,38) </a:t>
            </a:r>
          </a:p>
        </p:txBody>
      </p:sp>
    </p:spTree>
    <p:extLst>
      <p:ext uri="{BB962C8B-B14F-4D97-AF65-F5344CB8AC3E}">
        <p14:creationId xmlns:p14="http://schemas.microsoft.com/office/powerpoint/2010/main" xmlns="" val="30341209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13"/>
                                        </p:tgtEl>
                                        <p:attrNameLst>
                                          <p:attrName>style.visibility</p:attrName>
                                        </p:attrNameLst>
                                      </p:cBhvr>
                                      <p:to>
                                        <p:strVal val="visible"/>
                                      </p:to>
                                    </p:set>
                                    <p:animEffect transition="in" filter="dissolve">
                                      <p:cBhvr>
                                        <p:cTn id="7" dur="500"/>
                                        <p:tgtEl>
                                          <p:spTgt spid="471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14"/>
                                        </p:tgtEl>
                                        <p:attrNameLst>
                                          <p:attrName>style.visibility</p:attrName>
                                        </p:attrNameLst>
                                      </p:cBhvr>
                                      <p:to>
                                        <p:strVal val="visible"/>
                                      </p:to>
                                    </p:set>
                                    <p:animEffect transition="in" filter="dissolve">
                                      <p:cBhvr>
                                        <p:cTn id="12" dur="500"/>
                                        <p:tgtEl>
                                          <p:spTgt spid="47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animBg="1"/>
      <p:bldP spid="471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26306" y="155227"/>
            <a:ext cx="5891389" cy="444500"/>
          </a:xfrm>
        </p:spPr>
        <p:txBody>
          <a:bodyPr/>
          <a:lstStyle/>
          <a:p>
            <a:pPr eaLnBrk="1" hangingPunct="1"/>
            <a:r>
              <a:rPr lang="en-US" dirty="0">
                <a:latin typeface="+mj-lt"/>
              </a:rPr>
              <a:t>John the Apostle</a:t>
            </a:r>
          </a:p>
        </p:txBody>
      </p:sp>
      <p:sp>
        <p:nvSpPr>
          <p:cNvPr id="6147" name="Rectangle 3"/>
          <p:cNvSpPr>
            <a:spLocks noGrp="1" noChangeArrowheads="1"/>
          </p:cNvSpPr>
          <p:nvPr>
            <p:ph type="body" idx="1"/>
          </p:nvPr>
        </p:nvSpPr>
        <p:spPr>
          <a:xfrm>
            <a:off x="926942" y="566271"/>
            <a:ext cx="7339942" cy="4953000"/>
          </a:xfrm>
        </p:spPr>
        <p:txBody>
          <a:bodyPr>
            <a:noAutofit/>
          </a:bodyPr>
          <a:lstStyle/>
          <a:p>
            <a:pPr marL="194461" indent="-194461" eaLnBrk="1" hangingPunct="1">
              <a:lnSpc>
                <a:spcPct val="110000"/>
              </a:lnSpc>
              <a:buNone/>
            </a:pPr>
            <a:r>
              <a:rPr lang="en-US" sz="2333" i="1" dirty="0">
                <a:solidFill>
                  <a:schemeClr val="accent4"/>
                </a:solidFill>
                <a:latin typeface="+mj-lt"/>
              </a:rPr>
              <a:t>Family</a:t>
            </a:r>
          </a:p>
          <a:p>
            <a:pPr marL="194461" indent="-194461" eaLnBrk="1" hangingPunct="1">
              <a:lnSpc>
                <a:spcPct val="110000"/>
              </a:lnSpc>
            </a:pPr>
            <a:r>
              <a:rPr lang="en-US" sz="2000" dirty="0">
                <a:latin typeface="+mj-lt"/>
              </a:rPr>
              <a:t>Son of Zebedee (Mk 1:19,20) </a:t>
            </a:r>
          </a:p>
          <a:p>
            <a:pPr marL="194461" indent="-194461" eaLnBrk="1" hangingPunct="1">
              <a:lnSpc>
                <a:spcPct val="110000"/>
              </a:lnSpc>
            </a:pPr>
            <a:r>
              <a:rPr lang="en-US" sz="2000" dirty="0">
                <a:latin typeface="+mj-lt"/>
              </a:rPr>
              <a:t>Son of Salome (Mt 27:56 = Mk 16:1)</a:t>
            </a:r>
          </a:p>
          <a:p>
            <a:pPr marL="194461" indent="-194461" eaLnBrk="1" hangingPunct="1">
              <a:lnSpc>
                <a:spcPct val="110000"/>
              </a:lnSpc>
            </a:pPr>
            <a:r>
              <a:rPr lang="en-US" sz="2000" dirty="0">
                <a:latin typeface="+mj-lt"/>
              </a:rPr>
              <a:t>Brother of James (Mk 1:20)</a:t>
            </a:r>
          </a:p>
          <a:p>
            <a:pPr marL="194461" indent="-194461" eaLnBrk="1" hangingPunct="1">
              <a:lnSpc>
                <a:spcPct val="110000"/>
              </a:lnSpc>
            </a:pPr>
            <a:r>
              <a:rPr lang="en-US" sz="2000" dirty="0">
                <a:latin typeface="+mj-lt"/>
              </a:rPr>
              <a:t>? Nephew of Mary (cf. Mt 27:56; Mk 15:40; </a:t>
            </a:r>
            <a:r>
              <a:rPr lang="en-US" sz="2000" dirty="0" err="1">
                <a:latin typeface="+mj-lt"/>
              </a:rPr>
              <a:t>Jn</a:t>
            </a:r>
            <a:r>
              <a:rPr lang="en-US" sz="2000" dirty="0">
                <a:latin typeface="+mj-lt"/>
              </a:rPr>
              <a:t> 19:25)</a:t>
            </a:r>
          </a:p>
          <a:p>
            <a:pPr marL="194461" indent="-194461" eaLnBrk="1" hangingPunct="1">
              <a:lnSpc>
                <a:spcPct val="110000"/>
              </a:lnSpc>
              <a:buNone/>
            </a:pPr>
            <a:r>
              <a:rPr lang="en-US" sz="2333" i="1" dirty="0">
                <a:solidFill>
                  <a:schemeClr val="accent4"/>
                </a:solidFill>
                <a:latin typeface="+mj-lt"/>
              </a:rPr>
              <a:t>Relationships</a:t>
            </a:r>
          </a:p>
          <a:p>
            <a:pPr marL="194461" indent="-194461" eaLnBrk="1" hangingPunct="1">
              <a:lnSpc>
                <a:spcPct val="110000"/>
              </a:lnSpc>
            </a:pPr>
            <a:r>
              <a:rPr lang="en-US" sz="2000" dirty="0">
                <a:latin typeface="+mj-lt"/>
              </a:rPr>
              <a:t>Business Partner of Peter &amp; Andrew (</a:t>
            </a:r>
            <a:r>
              <a:rPr lang="en-US" sz="2000" dirty="0" err="1">
                <a:latin typeface="+mj-lt"/>
              </a:rPr>
              <a:t>Lk</a:t>
            </a:r>
            <a:r>
              <a:rPr lang="en-US" sz="2000" dirty="0">
                <a:latin typeface="+mj-lt"/>
              </a:rPr>
              <a:t> 5:7-10)</a:t>
            </a:r>
          </a:p>
          <a:p>
            <a:pPr marL="194461" indent="-194461" eaLnBrk="1" hangingPunct="1">
              <a:lnSpc>
                <a:spcPct val="110000"/>
              </a:lnSpc>
            </a:pPr>
            <a:r>
              <a:rPr lang="en-US" sz="2000" dirty="0">
                <a:latin typeface="+mj-lt"/>
              </a:rPr>
              <a:t>? Disciple of John the Baptist  (</a:t>
            </a:r>
            <a:r>
              <a:rPr lang="en-US" sz="2000" dirty="0" err="1">
                <a:latin typeface="+mj-lt"/>
              </a:rPr>
              <a:t>Jn</a:t>
            </a:r>
            <a:r>
              <a:rPr lang="en-US" sz="2000" dirty="0">
                <a:latin typeface="+mj-lt"/>
              </a:rPr>
              <a:t> 1:40)</a:t>
            </a:r>
          </a:p>
          <a:p>
            <a:pPr marL="194461" indent="-194461" eaLnBrk="1" hangingPunct="1">
              <a:lnSpc>
                <a:spcPct val="110000"/>
              </a:lnSpc>
            </a:pPr>
            <a:r>
              <a:rPr lang="en-US" sz="2000" dirty="0">
                <a:latin typeface="+mj-lt"/>
              </a:rPr>
              <a:t>In the “inner circle” of Apostles (5:37; 9:2; 13:23; 14:33)</a:t>
            </a:r>
          </a:p>
          <a:p>
            <a:pPr marL="194461" indent="-194461" eaLnBrk="1" hangingPunct="1">
              <a:lnSpc>
                <a:spcPct val="110000"/>
              </a:lnSpc>
            </a:pPr>
            <a:r>
              <a:rPr lang="en-US" sz="2000" dirty="0">
                <a:latin typeface="+mj-lt"/>
              </a:rPr>
              <a:t>The “disciple whom Jesus loved” (</a:t>
            </a:r>
            <a:r>
              <a:rPr lang="en-US" sz="2000" dirty="0" err="1">
                <a:latin typeface="+mj-lt"/>
              </a:rPr>
              <a:t>Jn</a:t>
            </a:r>
            <a:r>
              <a:rPr lang="en-US" sz="2000" dirty="0">
                <a:latin typeface="+mj-lt"/>
              </a:rPr>
              <a:t> 21:20)</a:t>
            </a:r>
          </a:p>
          <a:p>
            <a:pPr marL="194461" indent="-194461" eaLnBrk="1" hangingPunct="1">
              <a:lnSpc>
                <a:spcPct val="110000"/>
              </a:lnSpc>
            </a:pPr>
            <a:r>
              <a:rPr lang="en-US" sz="2000" dirty="0">
                <a:latin typeface="+mj-lt"/>
              </a:rPr>
              <a:t>Known by the high priest, </a:t>
            </a:r>
            <a:r>
              <a:rPr lang="en-US" sz="2000" dirty="0" err="1">
                <a:latin typeface="+mj-lt"/>
              </a:rPr>
              <a:t>Annas</a:t>
            </a:r>
            <a:r>
              <a:rPr lang="en-US" sz="2000" dirty="0">
                <a:latin typeface="+mj-lt"/>
              </a:rPr>
              <a:t> (</a:t>
            </a:r>
            <a:r>
              <a:rPr lang="en-US" sz="2000" dirty="0" err="1">
                <a:latin typeface="+mj-lt"/>
              </a:rPr>
              <a:t>Jn</a:t>
            </a:r>
            <a:r>
              <a:rPr lang="en-US" sz="2000" dirty="0">
                <a:latin typeface="+mj-lt"/>
              </a:rPr>
              <a:t> 18:15,16)</a:t>
            </a:r>
          </a:p>
          <a:p>
            <a:pPr marL="194461" indent="-194461" eaLnBrk="1" hangingPunct="1">
              <a:lnSpc>
                <a:spcPct val="110000"/>
              </a:lnSpc>
            </a:pPr>
            <a:r>
              <a:rPr lang="en-US" sz="2000" dirty="0">
                <a:latin typeface="+mj-lt"/>
              </a:rPr>
              <a:t>Given responsibility to care for Mary, Jesus’ mother (</a:t>
            </a:r>
            <a:r>
              <a:rPr lang="en-US" sz="2000" dirty="0" err="1">
                <a:latin typeface="+mj-lt"/>
              </a:rPr>
              <a:t>Jn</a:t>
            </a:r>
            <a:r>
              <a:rPr lang="en-US" sz="2000" dirty="0">
                <a:latin typeface="+mj-lt"/>
              </a:rPr>
              <a:t> 19:26,27)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fade">
                                      <p:cBhvr>
                                        <p:cTn id="10" dur="500"/>
                                        <p:tgtEl>
                                          <p:spTgt spid="614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fade">
                                      <p:cBhvr>
                                        <p:cTn id="13" dur="500"/>
                                        <p:tgtEl>
                                          <p:spTgt spid="614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Effect transition="in" filter="fade">
                                      <p:cBhvr>
                                        <p:cTn id="16" dur="500"/>
                                        <p:tgtEl>
                                          <p:spTgt spid="6147">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Effect transition="in" filter="fade">
                                      <p:cBhvr>
                                        <p:cTn id="19" dur="500"/>
                                        <p:tgtEl>
                                          <p:spTgt spid="614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147">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147">
                                            <p:txEl>
                                              <p:pRg st="6" end="6"/>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6147">
                                            <p:txEl>
                                              <p:pRg st="7" end="7"/>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6147">
                                            <p:txEl>
                                              <p:pRg st="8" end="8"/>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6147">
                                            <p:txEl>
                                              <p:pRg st="9" end="9"/>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6147">
                                            <p:txEl>
                                              <p:pRg st="10" end="10"/>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1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343646"/>
            <a:ext cx="7620000" cy="444500"/>
          </a:xfrm>
        </p:spPr>
        <p:txBody>
          <a:bodyPr/>
          <a:lstStyle/>
          <a:p>
            <a:pPr eaLnBrk="1" hangingPunct="1"/>
            <a:r>
              <a:rPr lang="en-US" dirty="0">
                <a:latin typeface="+mj-lt"/>
              </a:rPr>
              <a:t>John the Apostle - continued</a:t>
            </a:r>
          </a:p>
        </p:txBody>
      </p:sp>
      <p:sp>
        <p:nvSpPr>
          <p:cNvPr id="6147" name="Rectangle 3"/>
          <p:cNvSpPr>
            <a:spLocks noGrp="1" noChangeArrowheads="1"/>
          </p:cNvSpPr>
          <p:nvPr>
            <p:ph type="body" idx="1"/>
          </p:nvPr>
        </p:nvSpPr>
        <p:spPr>
          <a:xfrm>
            <a:off x="1079500" y="978646"/>
            <a:ext cx="7112000" cy="4107453"/>
          </a:xfrm>
        </p:spPr>
        <p:txBody>
          <a:bodyPr>
            <a:normAutofit/>
          </a:bodyPr>
          <a:lstStyle/>
          <a:p>
            <a:pPr marL="194461" indent="-194461" eaLnBrk="1" hangingPunct="1">
              <a:lnSpc>
                <a:spcPct val="110000"/>
              </a:lnSpc>
              <a:spcBef>
                <a:spcPts val="0"/>
              </a:spcBef>
              <a:spcAft>
                <a:spcPts val="500"/>
              </a:spcAft>
              <a:buNone/>
            </a:pPr>
            <a:r>
              <a:rPr lang="en-US" sz="2333" i="1" dirty="0">
                <a:solidFill>
                  <a:schemeClr val="accent4"/>
                </a:solidFill>
                <a:latin typeface="+mj-lt"/>
              </a:rPr>
              <a:t>Early Character</a:t>
            </a:r>
          </a:p>
          <a:p>
            <a:pPr marL="194461" indent="-194461" eaLnBrk="1" hangingPunct="1">
              <a:lnSpc>
                <a:spcPct val="110000"/>
              </a:lnSpc>
              <a:spcBef>
                <a:spcPts val="0"/>
              </a:spcBef>
              <a:spcAft>
                <a:spcPts val="500"/>
              </a:spcAft>
            </a:pPr>
            <a:r>
              <a:rPr lang="en-US" sz="2000" dirty="0">
                <a:latin typeface="+mj-lt"/>
              </a:rPr>
              <a:t>With James, Given the name “Sons of Thunder” (Mk 3:17)</a:t>
            </a:r>
          </a:p>
          <a:p>
            <a:pPr marL="194461" indent="-194461" eaLnBrk="1" hangingPunct="1">
              <a:lnSpc>
                <a:spcPct val="110000"/>
              </a:lnSpc>
              <a:spcBef>
                <a:spcPts val="0"/>
              </a:spcBef>
              <a:spcAft>
                <a:spcPts val="500"/>
              </a:spcAft>
            </a:pPr>
            <a:r>
              <a:rPr lang="en-US" sz="2000" dirty="0">
                <a:latin typeface="+mj-lt"/>
              </a:rPr>
              <a:t>Forbid the unknown exorcist (</a:t>
            </a:r>
            <a:r>
              <a:rPr lang="en-US" sz="2000" dirty="0" err="1">
                <a:latin typeface="+mj-lt"/>
              </a:rPr>
              <a:t>Lk</a:t>
            </a:r>
            <a:r>
              <a:rPr lang="en-US" sz="2000" dirty="0">
                <a:latin typeface="+mj-lt"/>
              </a:rPr>
              <a:t> 9:49)</a:t>
            </a:r>
          </a:p>
          <a:p>
            <a:pPr marL="194461" indent="-194461" eaLnBrk="1" hangingPunct="1">
              <a:lnSpc>
                <a:spcPct val="110000"/>
              </a:lnSpc>
              <a:spcBef>
                <a:spcPts val="0"/>
              </a:spcBef>
              <a:spcAft>
                <a:spcPts val="500"/>
              </a:spcAft>
            </a:pPr>
            <a:r>
              <a:rPr lang="en-US" sz="2000" dirty="0">
                <a:latin typeface="+mj-lt"/>
              </a:rPr>
              <a:t>Called for fire on the Samaritans (</a:t>
            </a:r>
            <a:r>
              <a:rPr lang="en-US" sz="2000" dirty="0" err="1">
                <a:latin typeface="+mj-lt"/>
              </a:rPr>
              <a:t>Lk</a:t>
            </a:r>
            <a:r>
              <a:rPr lang="en-US" sz="2000" dirty="0">
                <a:latin typeface="+mj-lt"/>
              </a:rPr>
              <a:t> 9:54)</a:t>
            </a:r>
          </a:p>
          <a:p>
            <a:pPr marL="194461" indent="-194461" eaLnBrk="1" hangingPunct="1">
              <a:lnSpc>
                <a:spcPct val="110000"/>
              </a:lnSpc>
              <a:spcBef>
                <a:spcPts val="0"/>
              </a:spcBef>
              <a:spcAft>
                <a:spcPts val="1000"/>
              </a:spcAft>
            </a:pPr>
            <a:r>
              <a:rPr lang="en-US" sz="2000" dirty="0">
                <a:latin typeface="+mj-lt"/>
              </a:rPr>
              <a:t>Ambition for position (Mk 10:35; Mt 20:20)</a:t>
            </a:r>
          </a:p>
          <a:p>
            <a:pPr marL="194461" indent="-194461" eaLnBrk="1" hangingPunct="1">
              <a:lnSpc>
                <a:spcPct val="110000"/>
              </a:lnSpc>
              <a:spcBef>
                <a:spcPts val="0"/>
              </a:spcBef>
              <a:spcAft>
                <a:spcPts val="500"/>
              </a:spcAft>
              <a:buNone/>
            </a:pPr>
            <a:r>
              <a:rPr lang="en-US" sz="2333" i="1" dirty="0">
                <a:solidFill>
                  <a:schemeClr val="accent4"/>
                </a:solidFill>
                <a:latin typeface="+mj-lt"/>
              </a:rPr>
              <a:t>Later History</a:t>
            </a:r>
          </a:p>
          <a:p>
            <a:pPr marL="194461" indent="-194461" eaLnBrk="1" hangingPunct="1">
              <a:lnSpc>
                <a:spcPct val="110000"/>
              </a:lnSpc>
              <a:spcBef>
                <a:spcPts val="0"/>
              </a:spcBef>
              <a:spcAft>
                <a:spcPts val="500"/>
              </a:spcAft>
            </a:pPr>
            <a:r>
              <a:rPr lang="en-US" sz="2000" dirty="0">
                <a:latin typeface="+mj-lt"/>
              </a:rPr>
              <a:t>With Peter in Jerusalem incidents (Acts 3 &amp; 4)</a:t>
            </a:r>
          </a:p>
          <a:p>
            <a:pPr marL="194461" indent="-194461" eaLnBrk="1" hangingPunct="1">
              <a:lnSpc>
                <a:spcPct val="110000"/>
              </a:lnSpc>
              <a:spcBef>
                <a:spcPts val="0"/>
              </a:spcBef>
              <a:spcAft>
                <a:spcPts val="500"/>
              </a:spcAft>
            </a:pPr>
            <a:r>
              <a:rPr lang="en-US" sz="2000" dirty="0">
                <a:latin typeface="+mj-lt"/>
              </a:rPr>
              <a:t>“Pillar” of the church in Jerusalem (Gal 2:9)</a:t>
            </a:r>
          </a:p>
          <a:p>
            <a:pPr marL="194461" indent="-194461" eaLnBrk="1" hangingPunct="1">
              <a:lnSpc>
                <a:spcPct val="110000"/>
              </a:lnSpc>
              <a:spcBef>
                <a:spcPts val="0"/>
              </a:spcBef>
              <a:spcAft>
                <a:spcPts val="500"/>
              </a:spcAft>
            </a:pPr>
            <a:r>
              <a:rPr lang="en-US" sz="2000" dirty="0">
                <a:latin typeface="+mj-lt"/>
              </a:rPr>
              <a:t>Wrote the Revelation from Patmos (Rev 1:9)</a:t>
            </a:r>
          </a:p>
        </p:txBody>
      </p:sp>
    </p:spTree>
    <p:extLst>
      <p:ext uri="{BB962C8B-B14F-4D97-AF65-F5344CB8AC3E}">
        <p14:creationId xmlns:p14="http://schemas.microsoft.com/office/powerpoint/2010/main" xmlns="" val="345555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fade">
                                      <p:cBhvr>
                                        <p:cTn id="10" dur="500"/>
                                        <p:tgtEl>
                                          <p:spTgt spid="614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fade">
                                      <p:cBhvr>
                                        <p:cTn id="13" dur="500"/>
                                        <p:tgtEl>
                                          <p:spTgt spid="614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Effect transition="in" filter="fade">
                                      <p:cBhvr>
                                        <p:cTn id="16" dur="500"/>
                                        <p:tgtEl>
                                          <p:spTgt spid="6147">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Effect transition="in" filter="fade">
                                      <p:cBhvr>
                                        <p:cTn id="19" dur="500"/>
                                        <p:tgtEl>
                                          <p:spTgt spid="614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147">
                                            <p:txEl>
                                              <p:pRg st="5" end="5"/>
                                            </p:txEl>
                                          </p:spTgt>
                                        </p:tgtEl>
                                        <p:attrNameLst>
                                          <p:attrName>style.visibility</p:attrName>
                                        </p:attrNameLst>
                                      </p:cBhvr>
                                      <p:to>
                                        <p:strVal val="visible"/>
                                      </p:to>
                                    </p:set>
                                    <p:animEffect transition="in" filter="fade">
                                      <p:cBhvr>
                                        <p:cTn id="24" dur="500"/>
                                        <p:tgtEl>
                                          <p:spTgt spid="6147">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Effect transition="in" filter="fade">
                                      <p:cBhvr>
                                        <p:cTn id="27" dur="500"/>
                                        <p:tgtEl>
                                          <p:spTgt spid="6147">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147">
                                            <p:txEl>
                                              <p:pRg st="7" end="7"/>
                                            </p:txEl>
                                          </p:spTgt>
                                        </p:tgtEl>
                                        <p:attrNameLst>
                                          <p:attrName>style.visibility</p:attrName>
                                        </p:attrNameLst>
                                      </p:cBhvr>
                                      <p:to>
                                        <p:strVal val="visible"/>
                                      </p:to>
                                    </p:set>
                                    <p:animEffect transition="in" filter="fade">
                                      <p:cBhvr>
                                        <p:cTn id="30" dur="500"/>
                                        <p:tgtEl>
                                          <p:spTgt spid="6147">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147">
                                            <p:txEl>
                                              <p:pRg st="8" end="8"/>
                                            </p:txEl>
                                          </p:spTgt>
                                        </p:tgtEl>
                                        <p:attrNameLst>
                                          <p:attrName>style.visibility</p:attrName>
                                        </p:attrNameLst>
                                      </p:cBhvr>
                                      <p:to>
                                        <p:strVal val="visible"/>
                                      </p:to>
                                    </p:set>
                                    <p:animEffect transition="in" filter="fade">
                                      <p:cBhvr>
                                        <p:cTn id="33"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236075"/>
            <a:ext cx="7620000" cy="508000"/>
          </a:xfrm>
        </p:spPr>
        <p:txBody>
          <a:bodyPr/>
          <a:lstStyle/>
          <a:p>
            <a:pPr eaLnBrk="1" hangingPunct="1"/>
            <a:r>
              <a:rPr lang="en-US" sz="3333" dirty="0">
                <a:latin typeface="+mj-lt"/>
              </a:rPr>
              <a:t>The Apostle John  </a:t>
            </a:r>
            <a:r>
              <a:rPr lang="en-US" sz="3333" i="1" dirty="0">
                <a:latin typeface="+mj-lt"/>
              </a:rPr>
              <a:t>in</a:t>
            </a:r>
            <a:r>
              <a:rPr lang="en-US" sz="3333" dirty="0">
                <a:latin typeface="+mj-lt"/>
              </a:rPr>
              <a:t>  his Gospel</a:t>
            </a:r>
          </a:p>
        </p:txBody>
      </p:sp>
      <p:sp>
        <p:nvSpPr>
          <p:cNvPr id="7171" name="Rectangle 3"/>
          <p:cNvSpPr>
            <a:spLocks noGrp="1" noChangeArrowheads="1"/>
          </p:cNvSpPr>
          <p:nvPr>
            <p:ph type="body" idx="1"/>
          </p:nvPr>
        </p:nvSpPr>
        <p:spPr>
          <a:xfrm>
            <a:off x="1229337" y="952500"/>
            <a:ext cx="6666427" cy="4649611"/>
          </a:xfrm>
        </p:spPr>
        <p:txBody>
          <a:bodyPr>
            <a:noAutofit/>
          </a:bodyPr>
          <a:lstStyle/>
          <a:p>
            <a:pPr marL="243407" indent="-243407" eaLnBrk="1" hangingPunct="1">
              <a:spcBef>
                <a:spcPts val="0"/>
              </a:spcBef>
              <a:spcAft>
                <a:spcPts val="500"/>
              </a:spcAft>
              <a:buNone/>
            </a:pPr>
            <a:r>
              <a:rPr lang="en-US" sz="2333" dirty="0">
                <a:latin typeface="+mj-lt"/>
              </a:rPr>
              <a:t>1:14 – “we beheld His glory”</a:t>
            </a:r>
          </a:p>
          <a:p>
            <a:pPr marL="243407" indent="-243407" eaLnBrk="1" hangingPunct="1">
              <a:spcBef>
                <a:spcPts val="0"/>
              </a:spcBef>
              <a:spcAft>
                <a:spcPts val="500"/>
              </a:spcAft>
              <a:buNone/>
            </a:pPr>
            <a:r>
              <a:rPr lang="en-US" sz="2333" dirty="0">
                <a:latin typeface="+mj-lt"/>
              </a:rPr>
              <a:t>19:35 – “seen and borne witness”</a:t>
            </a:r>
          </a:p>
          <a:p>
            <a:pPr marL="243407" indent="-243407" eaLnBrk="1" hangingPunct="1">
              <a:spcBef>
                <a:spcPts val="0"/>
              </a:spcBef>
              <a:spcAft>
                <a:spcPts val="0"/>
              </a:spcAft>
              <a:buNone/>
            </a:pPr>
            <a:r>
              <a:rPr lang="en-US" sz="2333" dirty="0">
                <a:solidFill>
                  <a:schemeClr val="accent4"/>
                </a:solidFill>
                <a:latin typeface="+mj-lt"/>
              </a:rPr>
              <a:t>21:24 – “this is the disciple that bears witness...”</a:t>
            </a:r>
          </a:p>
          <a:p>
            <a:pPr marL="243407" indent="-243407" eaLnBrk="1" hangingPunct="1">
              <a:spcBef>
                <a:spcPts val="0"/>
              </a:spcBef>
              <a:spcAft>
                <a:spcPts val="0"/>
              </a:spcAft>
              <a:buNone/>
            </a:pPr>
            <a:r>
              <a:rPr lang="en-US" sz="2000" b="0" dirty="0">
                <a:solidFill>
                  <a:schemeClr val="accent4"/>
                </a:solidFill>
                <a:latin typeface="+mj-lt"/>
              </a:rPr>
              <a:t>(what do you find interesting about this statement?)</a:t>
            </a:r>
          </a:p>
          <a:p>
            <a:pPr marL="243407" indent="-243407" eaLnBrk="1" hangingPunct="1">
              <a:spcBef>
                <a:spcPts val="0"/>
              </a:spcBef>
              <a:spcAft>
                <a:spcPts val="500"/>
              </a:spcAft>
              <a:buNone/>
            </a:pPr>
            <a:r>
              <a:rPr lang="en-US" sz="2333" dirty="0">
                <a:latin typeface="+mj-lt"/>
              </a:rPr>
              <a:t>1:35 – (?) one of the two first disciples in Judea</a:t>
            </a:r>
          </a:p>
          <a:p>
            <a:pPr marL="243407" indent="-243407" eaLnBrk="1" hangingPunct="1">
              <a:spcBef>
                <a:spcPts val="0"/>
              </a:spcBef>
              <a:spcAft>
                <a:spcPts val="500"/>
              </a:spcAft>
              <a:buNone/>
            </a:pPr>
            <a:r>
              <a:rPr lang="en-US" sz="2333" dirty="0">
                <a:latin typeface="+mj-lt"/>
              </a:rPr>
              <a:t>18:15 – (?) Present at the Jewish trials</a:t>
            </a:r>
          </a:p>
          <a:p>
            <a:pPr marL="243407" indent="-243407" eaLnBrk="1" hangingPunct="1">
              <a:spcBef>
                <a:spcPts val="0"/>
              </a:spcBef>
              <a:spcAft>
                <a:spcPts val="500"/>
              </a:spcAft>
              <a:buNone/>
            </a:pPr>
            <a:r>
              <a:rPr lang="en-US" sz="2333" dirty="0">
                <a:latin typeface="+mj-lt"/>
              </a:rPr>
              <a:t>13:23 – Next to Jesus at Last Supper</a:t>
            </a:r>
          </a:p>
          <a:p>
            <a:pPr marL="243407" indent="-243407" eaLnBrk="1" hangingPunct="1">
              <a:spcBef>
                <a:spcPts val="0"/>
              </a:spcBef>
              <a:spcAft>
                <a:spcPts val="500"/>
              </a:spcAft>
              <a:buNone/>
            </a:pPr>
            <a:r>
              <a:rPr lang="en-US" sz="2333" dirty="0">
                <a:latin typeface="+mj-lt"/>
              </a:rPr>
              <a:t>19:26 – Entrusted with Jesus’ mother</a:t>
            </a:r>
          </a:p>
          <a:p>
            <a:pPr marL="243407" indent="-243407" eaLnBrk="1" hangingPunct="1">
              <a:spcBef>
                <a:spcPts val="0"/>
              </a:spcBef>
              <a:spcAft>
                <a:spcPts val="500"/>
              </a:spcAft>
              <a:buNone/>
            </a:pPr>
            <a:r>
              <a:rPr lang="en-US" sz="2333" dirty="0">
                <a:latin typeface="+mj-lt"/>
              </a:rPr>
              <a:t>20:2 – Mary told him of the missing body</a:t>
            </a:r>
          </a:p>
          <a:p>
            <a:pPr marL="243407" indent="-243407" eaLnBrk="1" hangingPunct="1">
              <a:spcBef>
                <a:spcPts val="0"/>
              </a:spcBef>
              <a:spcAft>
                <a:spcPts val="500"/>
              </a:spcAft>
              <a:buNone/>
            </a:pPr>
            <a:r>
              <a:rPr lang="en-US" sz="2333" dirty="0">
                <a:latin typeface="+mj-lt"/>
              </a:rPr>
              <a:t>21:7 – Fishing in Galilee, recognized Jesus</a:t>
            </a:r>
          </a:p>
          <a:p>
            <a:pPr marL="243407" indent="-243407" eaLnBrk="1" hangingPunct="1">
              <a:spcBef>
                <a:spcPts val="0"/>
              </a:spcBef>
              <a:spcAft>
                <a:spcPts val="500"/>
              </a:spcAft>
              <a:buNone/>
            </a:pPr>
            <a:r>
              <a:rPr lang="en-US" sz="2333" dirty="0">
                <a:latin typeface="+mj-lt"/>
              </a:rPr>
              <a:t>21:20-23 – walking behind Jesus &amp; Peter</a:t>
            </a:r>
          </a:p>
        </p:txBody>
      </p:sp>
      <p:sp>
        <p:nvSpPr>
          <p:cNvPr id="2" name="Oval 1"/>
          <p:cNvSpPr/>
          <p:nvPr/>
        </p:nvSpPr>
        <p:spPr bwMode="auto">
          <a:xfrm>
            <a:off x="4889500" y="246944"/>
            <a:ext cx="550333" cy="508000"/>
          </a:xfrm>
          <a:prstGeom prst="ellipse">
            <a:avLst/>
          </a:prstGeom>
          <a:noFill/>
          <a:ln w="28575" cap="flat" cmpd="sng" algn="ctr">
            <a:solidFill>
              <a:schemeClr val="accent4"/>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76200" tIns="38100" rIns="76200" bIns="38100" numCol="1" rtlCol="0" anchor="t" anchorCtr="0" compatLnSpc="1">
            <a:prstTxWarp prst="textNoShape">
              <a:avLst/>
            </a:prstTxWarp>
          </a:bodyPr>
          <a:lstStyle/>
          <a:p>
            <a:pPr defTabSz="761970"/>
            <a:endParaRPr lang="en-US" sz="1667">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 calcmode="lin" valueType="num">
                                      <p:cBhvr additive="base">
                                        <p:cTn id="23"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171">
                                            <p:txEl>
                                              <p:pRg st="4" end="4"/>
                                            </p:txEl>
                                          </p:spTgt>
                                        </p:tgtEl>
                                        <p:attrNameLst>
                                          <p:attrName>style.visibility</p:attrName>
                                        </p:attrNameLst>
                                      </p:cBhvr>
                                      <p:to>
                                        <p:strVal val="visible"/>
                                      </p:to>
                                    </p:set>
                                    <p:anim calcmode="lin" valueType="num">
                                      <p:cBhvr additive="base">
                                        <p:cTn id="29"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 calcmode="lin" valueType="num">
                                      <p:cBhvr additive="base">
                                        <p:cTn id="35"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171">
                                            <p:txEl>
                                              <p:pRg st="6" end="6"/>
                                            </p:txEl>
                                          </p:spTgt>
                                        </p:tgtEl>
                                        <p:attrNameLst>
                                          <p:attrName>style.visibility</p:attrName>
                                        </p:attrNameLst>
                                      </p:cBhvr>
                                      <p:to>
                                        <p:strVal val="visible"/>
                                      </p:to>
                                    </p:set>
                                    <p:anim calcmode="lin" valueType="num">
                                      <p:cBhvr additive="base">
                                        <p:cTn id="41"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anim calcmode="lin" valueType="num">
                                      <p:cBhvr additive="base">
                                        <p:cTn id="47"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7171">
                                            <p:txEl>
                                              <p:pRg st="8" end="8"/>
                                            </p:txEl>
                                          </p:spTgt>
                                        </p:tgtEl>
                                        <p:attrNameLst>
                                          <p:attrName>style.visibility</p:attrName>
                                        </p:attrNameLst>
                                      </p:cBhvr>
                                      <p:to>
                                        <p:strVal val="visible"/>
                                      </p:to>
                                    </p:set>
                                    <p:anim calcmode="lin" valueType="num">
                                      <p:cBhvr additive="base">
                                        <p:cTn id="53"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7171">
                                            <p:txEl>
                                              <p:pRg st="9" end="9"/>
                                            </p:txEl>
                                          </p:spTgt>
                                        </p:tgtEl>
                                        <p:attrNameLst>
                                          <p:attrName>style.visibility</p:attrName>
                                        </p:attrNameLst>
                                      </p:cBhvr>
                                      <p:to>
                                        <p:strVal val="visible"/>
                                      </p:to>
                                    </p:set>
                                    <p:anim calcmode="lin" valueType="num">
                                      <p:cBhvr additive="base">
                                        <p:cTn id="59"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1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7171">
                                            <p:txEl>
                                              <p:pRg st="10" end="10"/>
                                            </p:txEl>
                                          </p:spTgt>
                                        </p:tgtEl>
                                        <p:attrNameLst>
                                          <p:attrName>style.visibility</p:attrName>
                                        </p:attrNameLst>
                                      </p:cBhvr>
                                      <p:to>
                                        <p:strVal val="visible"/>
                                      </p:to>
                                    </p:set>
                                    <p:anim calcmode="lin" valueType="num">
                                      <p:cBhvr additive="base">
                                        <p:cTn id="65" dur="5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71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333" dirty="0">
                <a:latin typeface="+mj-lt"/>
              </a:rPr>
              <a:t>Purpose</a:t>
            </a:r>
          </a:p>
        </p:txBody>
      </p:sp>
      <p:sp>
        <p:nvSpPr>
          <p:cNvPr id="9219" name="Rectangle 3"/>
          <p:cNvSpPr>
            <a:spLocks noGrp="1" noChangeArrowheads="1"/>
          </p:cNvSpPr>
          <p:nvPr>
            <p:ph idx="1"/>
          </p:nvPr>
        </p:nvSpPr>
        <p:spPr/>
        <p:txBody>
          <a:bodyPr/>
          <a:lstStyle/>
          <a:p>
            <a:pPr marL="0" indent="0" eaLnBrk="1" hangingPunct="1">
              <a:buNone/>
            </a:pPr>
            <a:r>
              <a:rPr lang="en-US" i="1" dirty="0">
                <a:latin typeface="+mj-lt"/>
              </a:rPr>
              <a:t>And he who has seen has testified, and his testimony is true; and he knows that he is telling the truth, </a:t>
            </a:r>
            <a:r>
              <a:rPr lang="en-US" i="1" u="sng" dirty="0">
                <a:solidFill>
                  <a:schemeClr val="accent4"/>
                </a:solidFill>
                <a:latin typeface="+mj-lt"/>
              </a:rPr>
              <a:t>so that you may believe…</a:t>
            </a:r>
            <a:r>
              <a:rPr lang="en-US" dirty="0">
                <a:solidFill>
                  <a:schemeClr val="accent4"/>
                </a:solidFill>
                <a:latin typeface="+mj-lt"/>
              </a:rPr>
              <a:t> </a:t>
            </a:r>
            <a:endParaRPr lang="en-US" i="1" dirty="0">
              <a:solidFill>
                <a:schemeClr val="accent4"/>
              </a:solidFill>
              <a:latin typeface="+mj-lt"/>
            </a:endParaRPr>
          </a:p>
          <a:p>
            <a:pPr marL="0" indent="0" algn="r" eaLnBrk="1" hangingPunct="1">
              <a:buNone/>
            </a:pPr>
            <a:r>
              <a:rPr lang="en-US" dirty="0">
                <a:latin typeface="+mj-lt"/>
              </a:rPr>
              <a:t>John 19:35</a:t>
            </a:r>
            <a:br>
              <a:rPr lang="en-US" dirty="0">
                <a:latin typeface="+mj-lt"/>
              </a:rPr>
            </a:br>
            <a:endParaRPr lang="en-US" dirty="0">
              <a:latin typeface="+mj-lt"/>
            </a:endParaRPr>
          </a:p>
          <a:p>
            <a:pPr marL="0" indent="0" eaLnBrk="1" hangingPunct="1">
              <a:buNone/>
            </a:pPr>
            <a:r>
              <a:rPr lang="en-US" i="1" dirty="0">
                <a:latin typeface="+mj-lt"/>
              </a:rPr>
              <a:t>Therefore, when He had risen from the dead, His disciples remembered that He had said this to them;  and </a:t>
            </a:r>
            <a:r>
              <a:rPr lang="en-US" i="1" u="sng" dirty="0">
                <a:solidFill>
                  <a:schemeClr val="accent4"/>
                </a:solidFill>
                <a:latin typeface="+mj-lt"/>
              </a:rPr>
              <a:t>they believed</a:t>
            </a:r>
            <a:r>
              <a:rPr lang="en-US" i="1" dirty="0">
                <a:solidFill>
                  <a:schemeClr val="accent4"/>
                </a:solidFill>
                <a:latin typeface="+mj-lt"/>
              </a:rPr>
              <a:t> </a:t>
            </a:r>
            <a:r>
              <a:rPr lang="en-US" i="1" dirty="0">
                <a:latin typeface="+mj-lt"/>
              </a:rPr>
              <a:t>the Scripture and the word which Jesus had said.</a:t>
            </a:r>
            <a:r>
              <a:rPr lang="en-US" dirty="0">
                <a:latin typeface="+mj-lt"/>
              </a:rPr>
              <a:t> </a:t>
            </a:r>
            <a:endParaRPr lang="en-US" i="1" dirty="0">
              <a:latin typeface="+mj-lt"/>
            </a:endParaRPr>
          </a:p>
          <a:p>
            <a:pPr marL="0" indent="0" algn="r" eaLnBrk="1" hangingPunct="1">
              <a:buNone/>
            </a:pPr>
            <a:r>
              <a:rPr lang="en-US" dirty="0">
                <a:latin typeface="+mj-lt"/>
              </a:rPr>
              <a:t>John 2:22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79983</TotalTime>
  <Words>4556</Words>
  <Application>Microsoft Office PowerPoint</Application>
  <PresentationFormat>On-screen Show (16:10)</PresentationFormat>
  <Paragraphs>592</Paragraphs>
  <Slides>48</Slides>
  <Notes>0</Notes>
  <HiddenSlides>7</HiddenSlides>
  <MMClips>0</MMClips>
  <ScaleCrop>false</ScaleCrop>
  <HeadingPairs>
    <vt:vector size="4" baseType="variant">
      <vt:variant>
        <vt:lpstr>Theme</vt:lpstr>
      </vt:variant>
      <vt:variant>
        <vt:i4>2</vt:i4>
      </vt:variant>
      <vt:variant>
        <vt:lpstr>Slide Titles</vt:lpstr>
      </vt:variant>
      <vt:variant>
        <vt:i4>48</vt:i4>
      </vt:variant>
    </vt:vector>
  </HeadingPairs>
  <TitlesOfParts>
    <vt:vector size="50" baseType="lpstr">
      <vt:lpstr>Default Design</vt:lpstr>
      <vt:lpstr>Custom Design</vt:lpstr>
      <vt:lpstr>Slide 1</vt:lpstr>
      <vt:lpstr>Gospel of John - Schedule</vt:lpstr>
      <vt:lpstr>Lesson 1a - Introduction</vt:lpstr>
      <vt:lpstr>John Ryland’s Papyrus (front &amp; back)</vt:lpstr>
      <vt:lpstr>John Rylands Papyrus</vt:lpstr>
      <vt:lpstr>John the Apostle</vt:lpstr>
      <vt:lpstr>John the Apostle - continued</vt:lpstr>
      <vt:lpstr>The Apostle John  in  his Gospel</vt:lpstr>
      <vt:lpstr>Purpose</vt:lpstr>
      <vt:lpstr>Some Other Purposes of John’s Gospel</vt:lpstr>
      <vt:lpstr>Unique Aspects of John’s Gospel</vt:lpstr>
      <vt:lpstr>Characteristics of Each of the Gospels</vt:lpstr>
      <vt:lpstr>Record of the Major Periods</vt:lpstr>
      <vt:lpstr>Characterizing the Periods</vt:lpstr>
      <vt:lpstr>Sample Events</vt:lpstr>
      <vt:lpstr>Miracles in John</vt:lpstr>
      <vt:lpstr>Feasts in John</vt:lpstr>
      <vt:lpstr>4 Themes</vt:lpstr>
      <vt:lpstr>Outline (adapted from R. Harkrider and M. Tenney)</vt:lpstr>
      <vt:lpstr>Slide 20</vt:lpstr>
      <vt:lpstr>Slide 21</vt:lpstr>
      <vt:lpstr>Lesson 1a Review</vt:lpstr>
      <vt:lpstr>Gospel of John - Schedule</vt:lpstr>
      <vt:lpstr>Purpose</vt:lpstr>
      <vt:lpstr>Purpose</vt:lpstr>
      <vt:lpstr>Other Purposes of John’s Gospel</vt:lpstr>
      <vt:lpstr>Themes in Our Study</vt:lpstr>
      <vt:lpstr>Outline (adapted from R. Harkrider and M. Tenney)</vt:lpstr>
      <vt:lpstr>Slide 29</vt:lpstr>
      <vt:lpstr>John’s Purpose</vt:lpstr>
      <vt:lpstr>John’s Purpose</vt:lpstr>
      <vt:lpstr>4 Themes</vt:lpstr>
      <vt:lpstr>Outline (adapted from R. Harkrider and M. Tenney)</vt:lpstr>
      <vt:lpstr>For Today’s Study</vt:lpstr>
      <vt:lpstr>Slide 35</vt:lpstr>
      <vt:lpstr>Some other Strong Introductions in the Bible</vt:lpstr>
      <vt:lpstr>Slide 37</vt:lpstr>
      <vt:lpstr>Outline of John 1:1-18</vt:lpstr>
      <vt:lpstr>Slide 39</vt:lpstr>
      <vt:lpstr>Slide 40</vt:lpstr>
      <vt:lpstr>Slide 41</vt:lpstr>
      <vt:lpstr>Slide 42</vt:lpstr>
      <vt:lpstr>3.  Explain the meaning of (“Word” or logos)</vt:lpstr>
      <vt:lpstr>Slide 44</vt:lpstr>
      <vt:lpstr>Slide 45</vt:lpstr>
      <vt:lpstr>A Quick Recap</vt:lpstr>
      <vt:lpstr>Additional Considerations</vt:lpstr>
      <vt:lpstr>Slide 48</vt:lpstr>
    </vt:vector>
  </TitlesOfParts>
  <Company>Broadwell 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Broadwell</dc:creator>
  <cp:lastModifiedBy>Brad Beutjer</cp:lastModifiedBy>
  <cp:revision>727</cp:revision>
  <cp:lastPrinted>2014-02-21T01:57:11Z</cp:lastPrinted>
  <dcterms:created xsi:type="dcterms:W3CDTF">2004-04-14T22:24:59Z</dcterms:created>
  <dcterms:modified xsi:type="dcterms:W3CDTF">2015-06-07T14:05:19Z</dcterms:modified>
</cp:coreProperties>
</file>