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7" r:id="rId3"/>
    <p:sldId id="270" r:id="rId4"/>
    <p:sldId id="264" r:id="rId5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88CE38-1B14-4352-8A96-951FFA63D451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2F8EA-9C04-4BAB-86AF-06A5D8317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12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25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821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17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82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18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41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4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09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66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90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09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9099-CAEF-4F36-AD0D-2BD2AEE60AE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8D1C-61CF-47AE-81CF-99207C27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209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Gender and the Christian Hope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Gender in the Beginning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181100"/>
            <a:ext cx="3505200" cy="533135"/>
          </a:xfrm>
          <a:solidFill>
            <a:schemeClr val="accent1">
              <a:lumMod val="75000"/>
            </a:schemeClr>
          </a:solidFill>
          <a:ln w="38100">
            <a:solidFill>
              <a:schemeClr val="tx1">
                <a:lumMod val="9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Design (Genesis 1-2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019300"/>
            <a:ext cx="4040188" cy="32927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Distinctive Differences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Both in Image of God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Complementary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Self-Giving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Interdependence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1" y="1181100"/>
            <a:ext cx="3505200" cy="533135"/>
          </a:xfrm>
          <a:solidFill>
            <a:schemeClr val="accent1">
              <a:lumMod val="75000"/>
            </a:schemeClr>
          </a:solidFill>
          <a:ln w="38100">
            <a:solidFill>
              <a:schemeClr val="tx1">
                <a:lumMod val="95000"/>
              </a:schemeClr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Disaster (Genesis 3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19300"/>
            <a:ext cx="4194174" cy="32927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Blurring of Differences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Both in Sinful Condition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Competitive and Combative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Self-Centered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(Illusory) Independence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591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990600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Christian Principles for </a:t>
            </a:r>
            <a:br>
              <a:rPr lang="en-US" sz="3300" b="1" dirty="0" smtClean="0"/>
            </a:br>
            <a:r>
              <a:rPr lang="en-US" sz="3300" b="1" dirty="0" smtClean="0"/>
              <a:t>Gender Identity, Relations and Roles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9700"/>
            <a:ext cx="8382000" cy="4038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Man is </a:t>
            </a:r>
            <a:r>
              <a:rPr lang="en-US" b="1" dirty="0" smtClean="0"/>
              <a:t>over </a:t>
            </a:r>
            <a:r>
              <a:rPr lang="en-US" b="1" dirty="0"/>
              <a:t>Woman as God is to Christ and </a:t>
            </a:r>
            <a:r>
              <a:rPr lang="en-US" b="1" dirty="0" smtClean="0"/>
              <a:t>Christ to Man.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Males </a:t>
            </a:r>
            <a:r>
              <a:rPr lang="en-US" b="1" dirty="0"/>
              <a:t>exclusively </a:t>
            </a:r>
            <a:r>
              <a:rPr lang="en-US" b="1" dirty="0" smtClean="0"/>
              <a:t>in </a:t>
            </a:r>
            <a:r>
              <a:rPr lang="en-US" b="1" dirty="0"/>
              <a:t>official, authoritative leadership </a:t>
            </a:r>
            <a:r>
              <a:rPr lang="en-US" b="1" dirty="0" smtClean="0"/>
              <a:t>roles.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M&amp;W are designed as cooperative </a:t>
            </a:r>
            <a:r>
              <a:rPr lang="en-US" b="1" dirty="0" err="1"/>
              <a:t>interdependents</a:t>
            </a:r>
            <a:r>
              <a:rPr lang="en-US" b="1" dirty="0"/>
              <a:t>.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Women </a:t>
            </a:r>
            <a:r>
              <a:rPr lang="en-US" b="1" dirty="0"/>
              <a:t>counter-culturally exalted, included and </a:t>
            </a:r>
            <a:r>
              <a:rPr lang="en-US" b="1" dirty="0" smtClean="0"/>
              <a:t>utilized.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M&amp;W given distinctive, though interrelated, roles.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M&amp;W must </a:t>
            </a:r>
            <a:r>
              <a:rPr lang="en-US" b="1" dirty="0" smtClean="0"/>
              <a:t>be compelled and constrained by roles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Gender roles are rooted in Creation and </a:t>
            </a:r>
            <a:r>
              <a:rPr lang="en-US" b="1" dirty="0" smtClean="0"/>
              <a:t>Fall and will therefore always and everywhere be counter-cultural.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3922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Gender and America 2015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Gender Conflict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 War or Working Together?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smtClean="0"/>
              <a:t>Gender </a:t>
            </a:r>
            <a:r>
              <a:rPr lang="en-US" b="1" smtClean="0"/>
              <a:t>Contradictions</a:t>
            </a:r>
            <a:endParaRPr lang="en-US" b="1" dirty="0" smtClean="0"/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Behavior—Fallen or Restored?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Gender Confusion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Ruled by Creator or Culture?</a:t>
            </a:r>
          </a:p>
        </p:txBody>
      </p:sp>
    </p:spTree>
    <p:extLst>
      <p:ext uri="{BB962C8B-B14F-4D97-AF65-F5344CB8AC3E}">
        <p14:creationId xmlns:p14="http://schemas.microsoft.com/office/powerpoint/2010/main" xmlns="" val="79747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146</Words>
  <Application>Microsoft Office PowerPoint</Application>
  <PresentationFormat>On-screen Show (16:10)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Gender and the Christian Hope</vt:lpstr>
      <vt:lpstr>Gender in the Beginning</vt:lpstr>
      <vt:lpstr>Christian Principles for  Gender Identity, Relations and Roles</vt:lpstr>
      <vt:lpstr>Gender and America 2015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&amp; Female Roles</dc:title>
  <dc:creator>BenHall</dc:creator>
  <cp:lastModifiedBy>Brad Beutjer</cp:lastModifiedBy>
  <cp:revision>41</cp:revision>
  <dcterms:created xsi:type="dcterms:W3CDTF">2015-07-06T14:03:17Z</dcterms:created>
  <dcterms:modified xsi:type="dcterms:W3CDTF">2015-07-19T21:51:30Z</dcterms:modified>
</cp:coreProperties>
</file>