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3"/>
  </p:notesMasterIdLst>
  <p:handoutMasterIdLst>
    <p:handoutMasterId r:id="rId24"/>
  </p:handoutMasterIdLst>
  <p:sldIdLst>
    <p:sldId id="268" r:id="rId2"/>
    <p:sldId id="257" r:id="rId3"/>
    <p:sldId id="270" r:id="rId4"/>
    <p:sldId id="271" r:id="rId5"/>
    <p:sldId id="272" r:id="rId6"/>
    <p:sldId id="273" r:id="rId7"/>
    <p:sldId id="274" r:id="rId8"/>
    <p:sldId id="286" r:id="rId9"/>
    <p:sldId id="275" r:id="rId10"/>
    <p:sldId id="276" r:id="rId11"/>
    <p:sldId id="277" r:id="rId12"/>
    <p:sldId id="278" r:id="rId13"/>
    <p:sldId id="285" r:id="rId14"/>
    <p:sldId id="279" r:id="rId15"/>
    <p:sldId id="287" r:id="rId16"/>
    <p:sldId id="280" r:id="rId17"/>
    <p:sldId id="264" r:id="rId18"/>
    <p:sldId id="282" r:id="rId19"/>
    <p:sldId id="284" r:id="rId20"/>
    <p:sldId id="283" r:id="rId21"/>
    <p:sldId id="288" r:id="rId22"/>
  </p:sldIdLst>
  <p:sldSz cx="9144000" cy="5715000" type="screen16x10"/>
  <p:notesSz cx="7077075" cy="9004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4" d="100"/>
          <a:sy n="104" d="100"/>
        </p:scale>
        <p:origin x="-90" y="-258"/>
      </p:cViewPr>
      <p:guideLst>
        <p:guide orient="horz" pos="180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50850"/>
          </a:xfrm>
          <a:prstGeom prst="rect">
            <a:avLst/>
          </a:prstGeom>
        </p:spPr>
        <p:txBody>
          <a:bodyPr vert="horz" lIns="91440" tIns="45720" rIns="91440" bIns="45720" rtlCol="0"/>
          <a:lstStyle>
            <a:lvl1pPr algn="r">
              <a:defRPr sz="1200"/>
            </a:lvl1pPr>
          </a:lstStyle>
          <a:p>
            <a:fld id="{9774ECC7-3422-4981-A6B7-9946F5EC90DC}" type="datetimeFigureOut">
              <a:rPr lang="en-US" smtClean="0"/>
              <a:pPr/>
              <a:t>7/12/2015</a:t>
            </a:fld>
            <a:endParaRPr lang="en-US"/>
          </a:p>
        </p:txBody>
      </p:sp>
      <p:sp>
        <p:nvSpPr>
          <p:cNvPr id="4" name="Footer Placeholder 3"/>
          <p:cNvSpPr>
            <a:spLocks noGrp="1"/>
          </p:cNvSpPr>
          <p:nvPr>
            <p:ph type="ftr" sz="quarter" idx="2"/>
          </p:nvPr>
        </p:nvSpPr>
        <p:spPr>
          <a:xfrm>
            <a:off x="0" y="8551863"/>
            <a:ext cx="3067050"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551863"/>
            <a:ext cx="3067050" cy="450850"/>
          </a:xfrm>
          <a:prstGeom prst="rect">
            <a:avLst/>
          </a:prstGeom>
        </p:spPr>
        <p:txBody>
          <a:bodyPr vert="horz" lIns="91440" tIns="45720" rIns="91440" bIns="45720" rtlCol="0" anchor="b"/>
          <a:lstStyle>
            <a:lvl1pPr algn="r">
              <a:defRPr sz="1200"/>
            </a:lvl1pPr>
          </a:lstStyle>
          <a:p>
            <a:fld id="{70018BB8-81D6-4D1F-B24C-F7A0FD76B6ED}" type="slidenum">
              <a:rPr lang="en-US" smtClean="0"/>
              <a:pPr/>
              <a:t>‹#›</a:t>
            </a:fld>
            <a:endParaRPr lang="en-US"/>
          </a:p>
        </p:txBody>
      </p:sp>
    </p:spTree>
    <p:extLst>
      <p:ext uri="{BB962C8B-B14F-4D97-AF65-F5344CB8AC3E}">
        <p14:creationId xmlns:p14="http://schemas.microsoft.com/office/powerpoint/2010/main" xmlns="" val="945793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021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0215"/>
          </a:xfrm>
          <a:prstGeom prst="rect">
            <a:avLst/>
          </a:prstGeom>
        </p:spPr>
        <p:txBody>
          <a:bodyPr vert="horz" lIns="91440" tIns="45720" rIns="91440" bIns="45720" rtlCol="0"/>
          <a:lstStyle>
            <a:lvl1pPr algn="r">
              <a:defRPr sz="1200"/>
            </a:lvl1pPr>
          </a:lstStyle>
          <a:p>
            <a:fld id="{2830A8DB-72BE-48D9-AC4D-3893E4BC5820}" type="datetimeFigureOut">
              <a:rPr lang="en-US" smtClean="0"/>
              <a:pPr/>
              <a:t>7/12/2015</a:t>
            </a:fld>
            <a:endParaRPr lang="en-US"/>
          </a:p>
        </p:txBody>
      </p:sp>
      <p:sp>
        <p:nvSpPr>
          <p:cNvPr id="4" name="Slide Image Placeholder 3"/>
          <p:cNvSpPr>
            <a:spLocks noGrp="1" noRot="1" noChangeAspect="1"/>
          </p:cNvSpPr>
          <p:nvPr>
            <p:ph type="sldImg" idx="2"/>
          </p:nvPr>
        </p:nvSpPr>
        <p:spPr>
          <a:xfrm>
            <a:off x="838200" y="674688"/>
            <a:ext cx="5400675" cy="33766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77043"/>
            <a:ext cx="5661660" cy="40519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52522"/>
            <a:ext cx="3066733" cy="45021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52522"/>
            <a:ext cx="3066733" cy="450215"/>
          </a:xfrm>
          <a:prstGeom prst="rect">
            <a:avLst/>
          </a:prstGeom>
        </p:spPr>
        <p:txBody>
          <a:bodyPr vert="horz" lIns="91440" tIns="45720" rIns="91440" bIns="45720" rtlCol="0" anchor="b"/>
          <a:lstStyle>
            <a:lvl1pPr algn="r">
              <a:defRPr sz="1200"/>
            </a:lvl1pPr>
          </a:lstStyle>
          <a:p>
            <a:fld id="{90B23B13-5FB2-4D7F-A59A-2D4AF5C2ECDC}" type="slidenum">
              <a:rPr lang="en-US" smtClean="0"/>
              <a:pPr/>
              <a:t>‹#›</a:t>
            </a:fld>
            <a:endParaRPr lang="en-US"/>
          </a:p>
        </p:txBody>
      </p:sp>
    </p:spTree>
    <p:extLst>
      <p:ext uri="{BB962C8B-B14F-4D97-AF65-F5344CB8AC3E}">
        <p14:creationId xmlns:p14="http://schemas.microsoft.com/office/powerpoint/2010/main" xmlns="" val="947440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whatchristianswanttoknow.com/bible-verses-on-struggle-22-helpful-quote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whatchristianswanttoknow.com/bible-verses-on-struggle-22-helpful-quote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8200" y="674688"/>
            <a:ext cx="5400675" cy="33766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B23B13-5FB2-4D7F-A59A-2D4AF5C2ECDC}" type="slidenum">
              <a:rPr lang="en-US" smtClean="0"/>
              <a:pPr/>
              <a:t>3</a:t>
            </a:fld>
            <a:endParaRPr lang="en-US"/>
          </a:p>
        </p:txBody>
      </p:sp>
    </p:spTree>
    <p:extLst>
      <p:ext uri="{BB962C8B-B14F-4D97-AF65-F5344CB8AC3E}">
        <p14:creationId xmlns:p14="http://schemas.microsoft.com/office/powerpoint/2010/main" xmlns="" val="496809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8200" y="674688"/>
            <a:ext cx="5400675" cy="3376612"/>
          </a:xfrm>
        </p:spPr>
      </p:sp>
      <p:sp>
        <p:nvSpPr>
          <p:cNvPr id="3" name="Notes Placeholder 2"/>
          <p:cNvSpPr>
            <a:spLocks noGrp="1"/>
          </p:cNvSpPr>
          <p:nvPr>
            <p:ph type="body" idx="1"/>
          </p:nvPr>
        </p:nvSpPr>
        <p:spPr/>
        <p:txBody>
          <a:bodyPr/>
          <a:lstStyle/>
          <a:p>
            <a:r>
              <a:rPr lang="en-US" dirty="0" smtClean="0"/>
              <a:t>David </a:t>
            </a:r>
          </a:p>
          <a:p>
            <a:r>
              <a:rPr lang="en-US" dirty="0" smtClean="0"/>
              <a:t>Math example</a:t>
            </a:r>
          </a:p>
          <a:p>
            <a:endParaRPr lang="en-US" dirty="0"/>
          </a:p>
        </p:txBody>
      </p:sp>
      <p:sp>
        <p:nvSpPr>
          <p:cNvPr id="4" name="Slide Number Placeholder 3"/>
          <p:cNvSpPr>
            <a:spLocks noGrp="1"/>
          </p:cNvSpPr>
          <p:nvPr>
            <p:ph type="sldNum" sz="quarter" idx="10"/>
          </p:nvPr>
        </p:nvSpPr>
        <p:spPr/>
        <p:txBody>
          <a:bodyPr/>
          <a:lstStyle/>
          <a:p>
            <a:fld id="{90B23B13-5FB2-4D7F-A59A-2D4AF5C2ECDC}" type="slidenum">
              <a:rPr lang="en-US" smtClean="0"/>
              <a:pPr/>
              <a:t>4</a:t>
            </a:fld>
            <a:endParaRPr lang="en-US"/>
          </a:p>
        </p:txBody>
      </p:sp>
    </p:spTree>
    <p:extLst>
      <p:ext uri="{BB962C8B-B14F-4D97-AF65-F5344CB8AC3E}">
        <p14:creationId xmlns:p14="http://schemas.microsoft.com/office/powerpoint/2010/main" xmlns="" val="411062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8200" y="674688"/>
            <a:ext cx="5400675" cy="3376612"/>
          </a:xfrm>
        </p:spPr>
      </p:sp>
      <p:sp>
        <p:nvSpPr>
          <p:cNvPr id="3" name="Notes Placeholder 2"/>
          <p:cNvSpPr>
            <a:spLocks noGrp="1"/>
          </p:cNvSpPr>
          <p:nvPr>
            <p:ph type="body" idx="1"/>
          </p:nvPr>
        </p:nvSpPr>
        <p:spPr/>
        <p:txBody>
          <a:bodyPr/>
          <a:lstStyle/>
          <a:p>
            <a:r>
              <a:rPr lang="en-US" dirty="0" smtClean="0"/>
              <a:t>David </a:t>
            </a:r>
          </a:p>
          <a:p>
            <a:r>
              <a:rPr lang="en-US" smtClean="0"/>
              <a:t>Math example</a:t>
            </a:r>
          </a:p>
          <a:p>
            <a:endParaRPr lang="en-US"/>
          </a:p>
        </p:txBody>
      </p:sp>
      <p:sp>
        <p:nvSpPr>
          <p:cNvPr id="4" name="Slide Number Placeholder 3"/>
          <p:cNvSpPr>
            <a:spLocks noGrp="1"/>
          </p:cNvSpPr>
          <p:nvPr>
            <p:ph type="sldNum" sz="quarter" idx="10"/>
          </p:nvPr>
        </p:nvSpPr>
        <p:spPr/>
        <p:txBody>
          <a:bodyPr/>
          <a:lstStyle/>
          <a:p>
            <a:fld id="{90B23B13-5FB2-4D7F-A59A-2D4AF5C2ECDC}" type="slidenum">
              <a:rPr lang="en-US" smtClean="0"/>
              <a:pPr/>
              <a:t>5</a:t>
            </a:fld>
            <a:endParaRPr lang="en-US"/>
          </a:p>
        </p:txBody>
      </p:sp>
    </p:spTree>
    <p:extLst>
      <p:ext uri="{BB962C8B-B14F-4D97-AF65-F5344CB8AC3E}">
        <p14:creationId xmlns:p14="http://schemas.microsoft.com/office/powerpoint/2010/main" xmlns="" val="411062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8200" y="674688"/>
            <a:ext cx="5400675" cy="3376612"/>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Distraction is the nemesis of focus. We are constantly tempted to pull away from a consistent focus on Christ. As a result, we often find ourselves being tossed to and fro by the concerns of life.</a:t>
            </a:r>
          </a:p>
          <a:p>
            <a:r>
              <a:rPr lang="en-US" sz="1200" kern="1200" dirty="0" smtClean="0">
                <a:solidFill>
                  <a:schemeClr val="tx1"/>
                </a:solidFill>
                <a:effectLst/>
                <a:latin typeface="+mn-lt"/>
                <a:ea typeface="+mn-ea"/>
                <a:cs typeface="+mn-cs"/>
              </a:rPr>
              <a:t>Keeping focus on Christ means that we’re purposefully fading out everything that pulls us away from connecting with Him. It’s a disciplined lifestyle of choosing to see every blessing and </a:t>
            </a:r>
            <a:r>
              <a:rPr lang="en-US" sz="1200" u="sng" kern="1200" dirty="0" smtClean="0">
                <a:solidFill>
                  <a:schemeClr val="tx1"/>
                </a:solidFill>
                <a:effectLst/>
                <a:latin typeface="+mn-lt"/>
                <a:ea typeface="+mn-ea"/>
                <a:cs typeface="+mn-cs"/>
                <a:hlinkClick r:id="rId3"/>
              </a:rPr>
              <a:t>struggle</a:t>
            </a:r>
            <a:r>
              <a:rPr lang="en-US" sz="1200" kern="1200" dirty="0" smtClean="0">
                <a:solidFill>
                  <a:schemeClr val="tx1"/>
                </a:solidFill>
                <a:effectLst/>
                <a:latin typeface="+mn-lt"/>
                <a:ea typeface="+mn-ea"/>
                <a:cs typeface="+mn-cs"/>
              </a:rPr>
              <a:t> through the lens of Christ.</a:t>
            </a:r>
            <a:endParaRPr lang="en-US" dirty="0"/>
          </a:p>
        </p:txBody>
      </p:sp>
      <p:sp>
        <p:nvSpPr>
          <p:cNvPr id="4" name="Slide Number Placeholder 3"/>
          <p:cNvSpPr>
            <a:spLocks noGrp="1"/>
          </p:cNvSpPr>
          <p:nvPr>
            <p:ph type="sldNum" sz="quarter" idx="10"/>
          </p:nvPr>
        </p:nvSpPr>
        <p:spPr/>
        <p:txBody>
          <a:bodyPr/>
          <a:lstStyle/>
          <a:p>
            <a:fld id="{90B23B13-5FB2-4D7F-A59A-2D4AF5C2ECDC}" type="slidenum">
              <a:rPr lang="en-US" smtClean="0"/>
              <a:pPr/>
              <a:t>7</a:t>
            </a:fld>
            <a:endParaRPr lang="en-US"/>
          </a:p>
        </p:txBody>
      </p:sp>
    </p:spTree>
    <p:extLst>
      <p:ext uri="{BB962C8B-B14F-4D97-AF65-F5344CB8AC3E}">
        <p14:creationId xmlns:p14="http://schemas.microsoft.com/office/powerpoint/2010/main" xmlns="" val="2717840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8200" y="674688"/>
            <a:ext cx="5400675" cy="3376612"/>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Distraction is the nemesis of focus. We are constantly tempted to pull away from a consistent focus on Christ. As a result, we often find ourselves being tossed to and fro by the concerns of life.</a:t>
            </a:r>
          </a:p>
          <a:p>
            <a:r>
              <a:rPr lang="en-US" sz="1200" kern="1200" dirty="0" smtClean="0">
                <a:solidFill>
                  <a:schemeClr val="tx1"/>
                </a:solidFill>
                <a:effectLst/>
                <a:latin typeface="+mn-lt"/>
                <a:ea typeface="+mn-ea"/>
                <a:cs typeface="+mn-cs"/>
              </a:rPr>
              <a:t>Keeping focus on Christ means that we’re purposefully fading out everything that pulls us away from connecting with Him. It’s a disciplined lifestyle of choosing to see every blessing and </a:t>
            </a:r>
            <a:r>
              <a:rPr lang="en-US" sz="1200" u="sng" kern="1200" dirty="0" smtClean="0">
                <a:solidFill>
                  <a:schemeClr val="tx1"/>
                </a:solidFill>
                <a:effectLst/>
                <a:latin typeface="+mn-lt"/>
                <a:ea typeface="+mn-ea"/>
                <a:cs typeface="+mn-cs"/>
                <a:hlinkClick r:id="rId3"/>
              </a:rPr>
              <a:t>struggle</a:t>
            </a:r>
            <a:r>
              <a:rPr lang="en-US" sz="1200" kern="1200" dirty="0" smtClean="0">
                <a:solidFill>
                  <a:schemeClr val="tx1"/>
                </a:solidFill>
                <a:effectLst/>
                <a:latin typeface="+mn-lt"/>
                <a:ea typeface="+mn-ea"/>
                <a:cs typeface="+mn-cs"/>
              </a:rPr>
              <a:t> through the lens of Christ.</a:t>
            </a:r>
            <a:endParaRPr lang="en-US" dirty="0"/>
          </a:p>
        </p:txBody>
      </p:sp>
      <p:sp>
        <p:nvSpPr>
          <p:cNvPr id="4" name="Slide Number Placeholder 3"/>
          <p:cNvSpPr>
            <a:spLocks noGrp="1"/>
          </p:cNvSpPr>
          <p:nvPr>
            <p:ph type="sldNum" sz="quarter" idx="10"/>
          </p:nvPr>
        </p:nvSpPr>
        <p:spPr/>
        <p:txBody>
          <a:bodyPr/>
          <a:lstStyle/>
          <a:p>
            <a:fld id="{90B23B13-5FB2-4D7F-A59A-2D4AF5C2ECDC}" type="slidenum">
              <a:rPr lang="en-US" smtClean="0"/>
              <a:pPr/>
              <a:t>8</a:t>
            </a:fld>
            <a:endParaRPr lang="en-US"/>
          </a:p>
        </p:txBody>
      </p:sp>
    </p:spTree>
    <p:extLst>
      <p:ext uri="{BB962C8B-B14F-4D97-AF65-F5344CB8AC3E}">
        <p14:creationId xmlns:p14="http://schemas.microsoft.com/office/powerpoint/2010/main" xmlns="" val="2717840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8200" y="674688"/>
            <a:ext cx="5400675" cy="3376612"/>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(Heb. 11:8-16).</a:t>
            </a:r>
          </a:p>
          <a:p>
            <a:endParaRPr lang="en-US" dirty="0"/>
          </a:p>
        </p:txBody>
      </p:sp>
      <p:sp>
        <p:nvSpPr>
          <p:cNvPr id="4" name="Slide Number Placeholder 3"/>
          <p:cNvSpPr>
            <a:spLocks noGrp="1"/>
          </p:cNvSpPr>
          <p:nvPr>
            <p:ph type="sldNum" sz="quarter" idx="10"/>
          </p:nvPr>
        </p:nvSpPr>
        <p:spPr/>
        <p:txBody>
          <a:bodyPr/>
          <a:lstStyle/>
          <a:p>
            <a:fld id="{90B23B13-5FB2-4D7F-A59A-2D4AF5C2ECDC}" type="slidenum">
              <a:rPr lang="en-US" smtClean="0"/>
              <a:pPr/>
              <a:t>12</a:t>
            </a:fld>
            <a:endParaRPr lang="en-US"/>
          </a:p>
        </p:txBody>
      </p:sp>
    </p:spTree>
    <p:extLst>
      <p:ext uri="{BB962C8B-B14F-4D97-AF65-F5344CB8AC3E}">
        <p14:creationId xmlns:p14="http://schemas.microsoft.com/office/powerpoint/2010/main" xmlns="" val="3525690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8200" y="674688"/>
            <a:ext cx="5400675" cy="3376612"/>
          </a:xfrm>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We must continually examine ourselves to see whether we are worshiping and serving God in the right way - according to His will. Am I taking advantage of the opportunities for service? Am I taking advantage of the opportunities to teach others? Am I taking advantage of opportunities to worship and study? Can we see the need for self-examination? Can we see the blessings of self-examination? </a:t>
            </a:r>
            <a:endParaRPr lang="en-US" dirty="0"/>
          </a:p>
        </p:txBody>
      </p:sp>
      <p:sp>
        <p:nvSpPr>
          <p:cNvPr id="4" name="Slide Number Placeholder 3"/>
          <p:cNvSpPr>
            <a:spLocks noGrp="1"/>
          </p:cNvSpPr>
          <p:nvPr>
            <p:ph type="sldNum" sz="quarter" idx="10"/>
          </p:nvPr>
        </p:nvSpPr>
        <p:spPr/>
        <p:txBody>
          <a:bodyPr/>
          <a:lstStyle/>
          <a:p>
            <a:fld id="{90B23B13-5FB2-4D7F-A59A-2D4AF5C2ECDC}" type="slidenum">
              <a:rPr lang="en-US" smtClean="0"/>
              <a:pPr/>
              <a:t>19</a:t>
            </a:fld>
            <a:endParaRPr lang="en-US"/>
          </a:p>
        </p:txBody>
      </p:sp>
    </p:spTree>
    <p:extLst>
      <p:ext uri="{BB962C8B-B14F-4D97-AF65-F5344CB8AC3E}">
        <p14:creationId xmlns:p14="http://schemas.microsoft.com/office/powerpoint/2010/main" xmlns="" val="3723713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0F06D26-87F6-429E-98E8-AE6920763EBD}" type="datetimeFigureOut">
              <a:rPr lang="en-US" smtClean="0"/>
              <a:pPr/>
              <a:t>7/12/2015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CB52678-7762-42FD-94D3-0146828ED1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F06D26-87F6-429E-98E8-AE6920763EBD}" type="datetimeFigureOut">
              <a:rPr lang="en-US" smtClean="0"/>
              <a:pPr/>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52678-7762-42FD-94D3-0146828ED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F06D26-87F6-429E-98E8-AE6920763EBD}" type="datetimeFigureOut">
              <a:rPr lang="en-US" smtClean="0"/>
              <a:pPr/>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52678-7762-42FD-94D3-0146828ED1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F06D26-87F6-429E-98E8-AE6920763EBD}" type="datetimeFigureOut">
              <a:rPr lang="en-US" smtClean="0"/>
              <a:pPr/>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52678-7762-42FD-94D3-0146828ED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F06D26-87F6-429E-98E8-AE6920763EBD}" type="datetimeFigureOut">
              <a:rPr lang="en-US" smtClean="0"/>
              <a:pPr/>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52678-7762-42FD-94D3-0146828ED1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F06D26-87F6-429E-98E8-AE6920763EBD}" type="datetimeFigureOut">
              <a:rPr lang="en-US" smtClean="0"/>
              <a:pPr/>
              <a:t>7/12/2015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B52678-7762-42FD-94D3-0146828ED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49798"/>
            <a:ext cx="4041775" cy="54570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0F06D26-87F6-429E-98E8-AE6920763EBD}" type="datetimeFigureOut">
              <a:rPr lang="en-US" smtClean="0"/>
              <a:pPr/>
              <a:t>7/12/2015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B52678-7762-42FD-94D3-0146828ED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F06D26-87F6-429E-98E8-AE6920763EBD}" type="datetimeFigureOut">
              <a:rPr lang="en-US" smtClean="0"/>
              <a:pPr/>
              <a:t>7/12/2015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B52678-7762-42FD-94D3-0146828ED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06D26-87F6-429E-98E8-AE6920763EBD}" type="datetimeFigureOut">
              <a:rPr lang="en-US" smtClean="0"/>
              <a:pPr/>
              <a:t>7/12/2015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B52678-7762-42FD-94D3-0146828ED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7"/>
            <a:ext cx="2743200" cy="968375"/>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F06D26-87F6-429E-98E8-AE6920763EBD}" type="datetimeFigureOut">
              <a:rPr lang="en-US" smtClean="0"/>
              <a:pPr/>
              <a:t>7/12/2015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B52678-7762-42FD-94D3-0146828ED1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F06D26-87F6-429E-98E8-AE6920763EBD}" type="datetimeFigureOut">
              <a:rPr lang="en-US" smtClean="0"/>
              <a:pPr/>
              <a:t>7/12/2015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5296959"/>
            <a:ext cx="609600" cy="304271"/>
          </a:xfrm>
        </p:spPr>
        <p:txBody>
          <a:bodyPr/>
          <a:lstStyle/>
          <a:p>
            <a:fld id="{5CB52678-7762-42FD-94D3-0146828ED17E}" type="slidenum">
              <a:rPr lang="en-US" smtClean="0"/>
              <a:pPr/>
              <a:t>‹#›</a:t>
            </a:fld>
            <a:endParaRPr lang="en-US"/>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5183188"/>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953"/>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0F06D26-87F6-429E-98E8-AE6920763EBD}" type="datetimeFigureOut">
              <a:rPr lang="en-US" smtClean="0"/>
              <a:pPr/>
              <a:t>7/12/2015</a:t>
            </a:fld>
            <a:endParaRPr lang="en-US"/>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CB52678-7762-42FD-94D3-0146828ED17E}" type="slidenum">
              <a:rPr lang="en-US" smtClean="0"/>
              <a:pPr/>
              <a:t>‹#›</a:t>
            </a:fld>
            <a:endParaRPr lang="en-US"/>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4000"/>
            <a:ext cx="7851648" cy="635000"/>
          </a:xfrm>
        </p:spPr>
        <p:txBody>
          <a:bodyPr>
            <a:normAutofit fontScale="90000"/>
          </a:bodyPr>
          <a:lstStyle/>
          <a:p>
            <a:pPr algn="l"/>
            <a:r>
              <a:rPr lang="en-US" sz="6600" dirty="0" smtClean="0"/>
              <a:t>Recent Religious Study</a:t>
            </a:r>
            <a:endParaRPr lang="en-US" sz="6600" dirty="0"/>
          </a:p>
        </p:txBody>
      </p:sp>
      <p:sp>
        <p:nvSpPr>
          <p:cNvPr id="4" name="Subtitle 3"/>
          <p:cNvSpPr>
            <a:spLocks noGrp="1"/>
          </p:cNvSpPr>
          <p:nvPr>
            <p:ph type="subTitle" idx="1"/>
          </p:nvPr>
        </p:nvSpPr>
        <p:spPr>
          <a:xfrm>
            <a:off x="76200" y="825500"/>
            <a:ext cx="8915400" cy="4762500"/>
          </a:xfrm>
        </p:spPr>
        <p:txBody>
          <a:bodyPr>
            <a:noAutofit/>
          </a:bodyPr>
          <a:lstStyle/>
          <a:p>
            <a:pPr algn="l"/>
            <a:r>
              <a:rPr lang="en-US" sz="2800" dirty="0"/>
              <a:t>Christianity is expected to decline from 78 percent of the overall population in 2010 to 66 percent in </a:t>
            </a:r>
            <a:r>
              <a:rPr lang="en-US" sz="2800" dirty="0" smtClean="0"/>
              <a:t>2050.</a:t>
            </a:r>
            <a:endParaRPr lang="en-US" sz="2800" dirty="0"/>
          </a:p>
          <a:p>
            <a:pPr algn="l"/>
            <a:r>
              <a:rPr lang="en-US" sz="2800" dirty="0" smtClean="0"/>
              <a:t>Whereas </a:t>
            </a:r>
            <a:r>
              <a:rPr lang="en-US" sz="2800" dirty="0"/>
              <a:t>85% of the silent generation (born 1928-1945) call themselves Christians, just 56% of today's younger </a:t>
            </a:r>
            <a:r>
              <a:rPr lang="en-US" sz="2800" dirty="0" err="1"/>
              <a:t>millennials</a:t>
            </a:r>
            <a:r>
              <a:rPr lang="en-US" sz="2800" dirty="0"/>
              <a:t> (born 1990-1996) do the same, even though the vast majority -- about eight in 10 -- were raised in religious homes. Each successive generation of Americans includes fewer Christians, Pew has found. </a:t>
            </a:r>
          </a:p>
          <a:p>
            <a:pPr algn="l"/>
            <a:r>
              <a:rPr lang="en-US" sz="2800" dirty="0"/>
              <a:t>To put it simply: Older generations of Americans are not passing along the Christian faith as effectively as their forebears.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952500"/>
          </a:xfrm>
        </p:spPr>
        <p:txBody>
          <a:bodyPr/>
          <a:lstStyle/>
          <a:p>
            <a:r>
              <a:rPr lang="en-US" sz="5400" dirty="0" smtClean="0"/>
              <a:t>Christian Survival Tips</a:t>
            </a:r>
            <a:endParaRPr lang="en-US" dirty="0"/>
          </a:p>
        </p:txBody>
      </p:sp>
      <p:sp>
        <p:nvSpPr>
          <p:cNvPr id="3" name="Content Placeholder 2"/>
          <p:cNvSpPr>
            <a:spLocks noGrp="1"/>
          </p:cNvSpPr>
          <p:nvPr>
            <p:ph idx="1"/>
          </p:nvPr>
        </p:nvSpPr>
        <p:spPr>
          <a:xfrm>
            <a:off x="457200" y="1270000"/>
            <a:ext cx="8229600" cy="4254500"/>
          </a:xfrm>
        </p:spPr>
        <p:txBody>
          <a:bodyPr>
            <a:normAutofit fontScale="92500" lnSpcReduction="20000"/>
          </a:bodyPr>
          <a:lstStyle/>
          <a:p>
            <a:pPr marL="0" indent="0">
              <a:buNone/>
            </a:pPr>
            <a:r>
              <a:rPr lang="en-US" sz="4800" dirty="0" smtClean="0"/>
              <a:t>Focus Questions:</a:t>
            </a:r>
            <a:endParaRPr lang="en-US" sz="4000" dirty="0"/>
          </a:p>
          <a:p>
            <a:r>
              <a:rPr lang="en-US" sz="4000" dirty="0" smtClean="0"/>
              <a:t> What is most important to me? Is that shown in how I spend my time, money, etc.?</a:t>
            </a:r>
            <a:endParaRPr lang="en-US" sz="4000" dirty="0"/>
          </a:p>
          <a:p>
            <a:r>
              <a:rPr lang="en-US" sz="4000" dirty="0" smtClean="0"/>
              <a:t> What distractions </a:t>
            </a:r>
            <a:r>
              <a:rPr lang="en-US" sz="4000" dirty="0"/>
              <a:t>do you struggle with the most</a:t>
            </a:r>
            <a:r>
              <a:rPr lang="en-US" sz="4000" dirty="0" smtClean="0"/>
              <a:t>?</a:t>
            </a:r>
          </a:p>
          <a:p>
            <a:r>
              <a:rPr lang="en-US" sz="4000" dirty="0" smtClean="0"/>
              <a:t>Are you engaged as a servant or just keeping the bench warm?</a:t>
            </a:r>
            <a:endParaRPr lang="en-US" sz="4000" dirty="0"/>
          </a:p>
          <a:p>
            <a:pPr marL="0" indent="0">
              <a:buNone/>
            </a:pPr>
            <a:endParaRPr lang="en-US" sz="3600" dirty="0" smtClean="0"/>
          </a:p>
          <a:p>
            <a:pPr lvl="2"/>
            <a:endParaRPr lang="en-US" sz="3500" dirty="0"/>
          </a:p>
        </p:txBody>
      </p:sp>
    </p:spTree>
    <p:extLst>
      <p:ext uri="{BB962C8B-B14F-4D97-AF65-F5344CB8AC3E}">
        <p14:creationId xmlns:p14="http://schemas.microsoft.com/office/powerpoint/2010/main" xmlns="" val="3903771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952500"/>
          </a:xfrm>
        </p:spPr>
        <p:txBody>
          <a:bodyPr/>
          <a:lstStyle/>
          <a:p>
            <a:r>
              <a:rPr lang="en-US" sz="5400" dirty="0" smtClean="0"/>
              <a:t>Christian Survival Tips</a:t>
            </a:r>
            <a:endParaRPr lang="en-US" dirty="0"/>
          </a:p>
        </p:txBody>
      </p:sp>
      <p:sp>
        <p:nvSpPr>
          <p:cNvPr id="3" name="Content Placeholder 2"/>
          <p:cNvSpPr>
            <a:spLocks noGrp="1"/>
          </p:cNvSpPr>
          <p:nvPr>
            <p:ph idx="1"/>
          </p:nvPr>
        </p:nvSpPr>
        <p:spPr>
          <a:xfrm>
            <a:off x="457200" y="1270000"/>
            <a:ext cx="8229600" cy="3048000"/>
          </a:xfrm>
        </p:spPr>
        <p:txBody>
          <a:bodyPr>
            <a:normAutofit/>
          </a:bodyPr>
          <a:lstStyle/>
          <a:p>
            <a:r>
              <a:rPr lang="en-US" sz="4800" dirty="0" smtClean="0"/>
              <a:t> Own Your Faith</a:t>
            </a:r>
          </a:p>
          <a:p>
            <a:r>
              <a:rPr lang="en-US" sz="4800" dirty="0" smtClean="0"/>
              <a:t> Spiritual Focus</a:t>
            </a:r>
          </a:p>
          <a:p>
            <a:r>
              <a:rPr lang="en-US" sz="4800" dirty="0" smtClean="0"/>
              <a:t> Have a Pilgrim's outlook</a:t>
            </a:r>
          </a:p>
          <a:p>
            <a:pPr marL="0" indent="0">
              <a:buNone/>
            </a:pPr>
            <a:endParaRPr lang="en-US" sz="3600" dirty="0" smtClean="0"/>
          </a:p>
          <a:p>
            <a:pPr lvl="2"/>
            <a:endParaRPr lang="en-US" sz="3500" dirty="0"/>
          </a:p>
        </p:txBody>
      </p:sp>
    </p:spTree>
    <p:extLst>
      <p:ext uri="{BB962C8B-B14F-4D97-AF65-F5344CB8AC3E}">
        <p14:creationId xmlns:p14="http://schemas.microsoft.com/office/powerpoint/2010/main" xmlns="" val="3426536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952500"/>
          </a:xfrm>
        </p:spPr>
        <p:txBody>
          <a:bodyPr/>
          <a:lstStyle/>
          <a:p>
            <a:r>
              <a:rPr lang="en-US" sz="5400" dirty="0" smtClean="0"/>
              <a:t>Christian Survival Tips</a:t>
            </a:r>
            <a:endParaRPr lang="en-US" dirty="0"/>
          </a:p>
        </p:txBody>
      </p:sp>
      <p:sp>
        <p:nvSpPr>
          <p:cNvPr id="3" name="Content Placeholder 2"/>
          <p:cNvSpPr>
            <a:spLocks noGrp="1"/>
          </p:cNvSpPr>
          <p:nvPr>
            <p:ph idx="1"/>
          </p:nvPr>
        </p:nvSpPr>
        <p:spPr>
          <a:xfrm>
            <a:off x="457200" y="1270000"/>
            <a:ext cx="8229600" cy="4191000"/>
          </a:xfrm>
        </p:spPr>
        <p:txBody>
          <a:bodyPr>
            <a:normAutofit fontScale="92500" lnSpcReduction="20000"/>
          </a:bodyPr>
          <a:lstStyle/>
          <a:p>
            <a:pPr marL="0" indent="0">
              <a:buNone/>
            </a:pPr>
            <a:r>
              <a:rPr lang="en-US" sz="4800" dirty="0" smtClean="0"/>
              <a:t>Have a Pilgrim's outlook</a:t>
            </a:r>
          </a:p>
          <a:p>
            <a:pPr marL="0" indent="0">
              <a:buNone/>
            </a:pPr>
            <a:r>
              <a:rPr lang="en-US" sz="3600" dirty="0"/>
              <a:t>The New Testament words for "pilgrim," "sojourner," and "stranger" </a:t>
            </a:r>
            <a:r>
              <a:rPr lang="en-US" sz="3600" dirty="0" smtClean="0"/>
              <a:t>is </a:t>
            </a:r>
            <a:r>
              <a:rPr lang="en-US" sz="3600" dirty="0"/>
              <a:t>defined </a:t>
            </a:r>
            <a:r>
              <a:rPr lang="en-US" sz="3600" dirty="0" smtClean="0"/>
              <a:t>by </a:t>
            </a:r>
            <a:r>
              <a:rPr lang="en-US" sz="3600" dirty="0"/>
              <a:t>Thayer: </a:t>
            </a:r>
            <a:r>
              <a:rPr lang="en-US" sz="3600" dirty="0" smtClean="0"/>
              <a:t>in </a:t>
            </a:r>
            <a:r>
              <a:rPr lang="en-US" sz="3600" dirty="0"/>
              <a:t>the Scriptures a stranger, foreigner, one who lives in a place without the right of </a:t>
            </a:r>
            <a:r>
              <a:rPr lang="en-US" sz="3600" dirty="0" smtClean="0"/>
              <a:t>citizenship. </a:t>
            </a:r>
          </a:p>
          <a:p>
            <a:pPr marL="0" indent="0">
              <a:buNone/>
            </a:pPr>
            <a:r>
              <a:rPr lang="en-US" sz="3600" dirty="0"/>
              <a:t>"Dearly beloved, I beseech you as strangers and pilgrims abstain from fleshly lusts, which war against the soul" (1 Pet. 2:11).</a:t>
            </a:r>
            <a:endParaRPr lang="en-US" sz="3600" dirty="0" smtClean="0"/>
          </a:p>
          <a:p>
            <a:pPr lvl="2"/>
            <a:endParaRPr lang="en-US" sz="3500" dirty="0"/>
          </a:p>
        </p:txBody>
      </p:sp>
    </p:spTree>
    <p:extLst>
      <p:ext uri="{BB962C8B-B14F-4D97-AF65-F5344CB8AC3E}">
        <p14:creationId xmlns:p14="http://schemas.microsoft.com/office/powerpoint/2010/main" xmlns="" val="2306440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762000"/>
          </a:xfrm>
        </p:spPr>
        <p:txBody>
          <a:bodyPr>
            <a:normAutofit fontScale="90000"/>
          </a:bodyPr>
          <a:lstStyle/>
          <a:p>
            <a:r>
              <a:rPr lang="en-US" sz="5400" dirty="0" smtClean="0"/>
              <a:t>Christian Survival Tips</a:t>
            </a:r>
            <a:endParaRPr lang="en-US" dirty="0"/>
          </a:p>
        </p:txBody>
      </p:sp>
      <p:sp>
        <p:nvSpPr>
          <p:cNvPr id="3" name="Content Placeholder 2"/>
          <p:cNvSpPr>
            <a:spLocks noGrp="1"/>
          </p:cNvSpPr>
          <p:nvPr>
            <p:ph idx="1"/>
          </p:nvPr>
        </p:nvSpPr>
        <p:spPr>
          <a:xfrm>
            <a:off x="457200" y="952500"/>
            <a:ext cx="8229600" cy="4381500"/>
          </a:xfrm>
        </p:spPr>
        <p:txBody>
          <a:bodyPr>
            <a:normAutofit fontScale="92500" lnSpcReduction="10000"/>
          </a:bodyPr>
          <a:lstStyle/>
          <a:p>
            <a:pPr marL="0" indent="0">
              <a:buNone/>
            </a:pPr>
            <a:r>
              <a:rPr lang="en-US" sz="4800" dirty="0" smtClean="0"/>
              <a:t>Have a Pilgrim's outlook – </a:t>
            </a:r>
            <a:r>
              <a:rPr lang="en-US" sz="4800" dirty="0" err="1" smtClean="0"/>
              <a:t>Heb</a:t>
            </a:r>
            <a:r>
              <a:rPr lang="en-US" sz="4800" dirty="0" smtClean="0"/>
              <a:t> 11:</a:t>
            </a:r>
          </a:p>
          <a:p>
            <a:r>
              <a:rPr lang="en-US" sz="3000" baseline="30000" dirty="0"/>
              <a:t>8 </a:t>
            </a:r>
            <a:r>
              <a:rPr lang="en-US" sz="3000" dirty="0"/>
              <a:t>By faith Abraham, when called to go to a place he would later receive as his inheritance, obeyed and went, even though he did not know where he was going. </a:t>
            </a:r>
            <a:r>
              <a:rPr lang="en-US" sz="3000" baseline="30000" dirty="0"/>
              <a:t>9 </a:t>
            </a:r>
            <a:r>
              <a:rPr lang="en-US" sz="3000" dirty="0"/>
              <a:t>By faith he made his home in the promised land </a:t>
            </a:r>
            <a:r>
              <a:rPr lang="en-US" sz="3000" dirty="0">
                <a:solidFill>
                  <a:srgbClr val="FFFF00"/>
                </a:solidFill>
              </a:rPr>
              <a:t>like a stranger in a foreign country; </a:t>
            </a:r>
            <a:r>
              <a:rPr lang="en-US" sz="3000" dirty="0"/>
              <a:t>he lived in tents, as did Isaac and Jacob, who were heirs with him of the same promise. </a:t>
            </a:r>
            <a:r>
              <a:rPr lang="en-US" sz="3000" baseline="30000" dirty="0"/>
              <a:t>10 </a:t>
            </a:r>
            <a:r>
              <a:rPr lang="en-US" sz="3000" dirty="0"/>
              <a:t>For he was </a:t>
            </a:r>
            <a:r>
              <a:rPr lang="en-US" sz="3000" dirty="0">
                <a:solidFill>
                  <a:srgbClr val="FFFF00"/>
                </a:solidFill>
              </a:rPr>
              <a:t>looking forward to the city with foundations, whose architect and builder is God.</a:t>
            </a:r>
            <a:r>
              <a:rPr lang="en-US" sz="3000" dirty="0"/>
              <a:t> </a:t>
            </a:r>
            <a:endParaRPr lang="en-US" sz="3000" dirty="0" smtClean="0"/>
          </a:p>
          <a:p>
            <a:pPr lvl="2"/>
            <a:endParaRPr lang="en-US" sz="3500" dirty="0"/>
          </a:p>
        </p:txBody>
      </p:sp>
    </p:spTree>
    <p:extLst>
      <p:ext uri="{BB962C8B-B14F-4D97-AF65-F5344CB8AC3E}">
        <p14:creationId xmlns:p14="http://schemas.microsoft.com/office/powerpoint/2010/main" xmlns="" val="4043671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952500"/>
          </a:xfrm>
        </p:spPr>
        <p:txBody>
          <a:bodyPr/>
          <a:lstStyle/>
          <a:p>
            <a:r>
              <a:rPr lang="en-US" sz="5400" dirty="0" smtClean="0"/>
              <a:t>Christian Survival Tips</a:t>
            </a:r>
            <a:endParaRPr lang="en-US" dirty="0"/>
          </a:p>
        </p:txBody>
      </p:sp>
      <p:sp>
        <p:nvSpPr>
          <p:cNvPr id="3" name="Content Placeholder 2"/>
          <p:cNvSpPr>
            <a:spLocks noGrp="1"/>
          </p:cNvSpPr>
          <p:nvPr>
            <p:ph idx="1"/>
          </p:nvPr>
        </p:nvSpPr>
        <p:spPr>
          <a:xfrm>
            <a:off x="457200" y="1270000"/>
            <a:ext cx="8229600" cy="4000500"/>
          </a:xfrm>
        </p:spPr>
        <p:txBody>
          <a:bodyPr>
            <a:normAutofit fontScale="70000" lnSpcReduction="20000"/>
          </a:bodyPr>
          <a:lstStyle/>
          <a:p>
            <a:pPr marL="0" indent="0">
              <a:buNone/>
            </a:pPr>
            <a:r>
              <a:rPr lang="en-US" sz="4800" dirty="0" smtClean="0"/>
              <a:t>Have a Pilgrim's outlook</a:t>
            </a:r>
          </a:p>
          <a:p>
            <a:pPr marL="0" indent="0">
              <a:buNone/>
            </a:pPr>
            <a:r>
              <a:rPr lang="en-US" sz="3600" baseline="30000" dirty="0"/>
              <a:t>13 </a:t>
            </a:r>
            <a:r>
              <a:rPr lang="en-US" sz="3600" dirty="0"/>
              <a:t>All these people were still living by faith when they died. They did not receive the things promised; they only saw them and welcomed them from a distance, </a:t>
            </a:r>
            <a:r>
              <a:rPr lang="en-US" sz="3600" dirty="0">
                <a:solidFill>
                  <a:srgbClr val="FFFF00"/>
                </a:solidFill>
              </a:rPr>
              <a:t>admitting that they were foreigners and strangers on earth. </a:t>
            </a:r>
            <a:r>
              <a:rPr lang="en-US" sz="3600" baseline="30000" dirty="0"/>
              <a:t>14 </a:t>
            </a:r>
            <a:r>
              <a:rPr lang="en-US" sz="3600" dirty="0"/>
              <a:t>People who say such things show that </a:t>
            </a:r>
            <a:r>
              <a:rPr lang="en-US" sz="3600" dirty="0">
                <a:solidFill>
                  <a:srgbClr val="FFFF00"/>
                </a:solidFill>
              </a:rPr>
              <a:t>they are looking for a country of their own</a:t>
            </a:r>
            <a:r>
              <a:rPr lang="en-US" sz="3600" dirty="0"/>
              <a:t>. </a:t>
            </a:r>
            <a:r>
              <a:rPr lang="en-US" sz="3600" baseline="30000" dirty="0"/>
              <a:t>15 </a:t>
            </a:r>
            <a:r>
              <a:rPr lang="en-US" sz="3600" dirty="0"/>
              <a:t>If they had been thinking of the country they had left, they would have had opportunity to return. </a:t>
            </a:r>
            <a:r>
              <a:rPr lang="en-US" sz="3600" baseline="30000" dirty="0"/>
              <a:t>16 </a:t>
            </a:r>
            <a:r>
              <a:rPr lang="en-US" sz="3600" dirty="0"/>
              <a:t>Instead, </a:t>
            </a:r>
            <a:r>
              <a:rPr lang="en-US" sz="3600" dirty="0">
                <a:solidFill>
                  <a:srgbClr val="FFFF00"/>
                </a:solidFill>
              </a:rPr>
              <a:t>they were longing for a better country—a heavenly one</a:t>
            </a:r>
            <a:r>
              <a:rPr lang="en-US" sz="3600" dirty="0"/>
              <a:t>. Therefore God is not ashamed to be called their God, for he has prepared a city for them</a:t>
            </a:r>
            <a:r>
              <a:rPr lang="en-US" sz="3600" dirty="0" smtClean="0"/>
              <a:t>.</a:t>
            </a:r>
            <a:endParaRPr lang="en-US" sz="3600" dirty="0"/>
          </a:p>
        </p:txBody>
      </p:sp>
    </p:spTree>
    <p:extLst>
      <p:ext uri="{BB962C8B-B14F-4D97-AF65-F5344CB8AC3E}">
        <p14:creationId xmlns:p14="http://schemas.microsoft.com/office/powerpoint/2010/main" xmlns="" val="271792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952500"/>
          </a:xfrm>
        </p:spPr>
        <p:txBody>
          <a:bodyPr/>
          <a:lstStyle/>
          <a:p>
            <a:r>
              <a:rPr lang="en-US" sz="5400" dirty="0" smtClean="0"/>
              <a:t>Christian Survival Tips</a:t>
            </a:r>
            <a:endParaRPr lang="en-US" dirty="0"/>
          </a:p>
        </p:txBody>
      </p:sp>
      <p:sp>
        <p:nvSpPr>
          <p:cNvPr id="3" name="Content Placeholder 2"/>
          <p:cNvSpPr>
            <a:spLocks noGrp="1"/>
          </p:cNvSpPr>
          <p:nvPr>
            <p:ph idx="1"/>
          </p:nvPr>
        </p:nvSpPr>
        <p:spPr>
          <a:xfrm>
            <a:off x="457200" y="1270000"/>
            <a:ext cx="8229600" cy="4000500"/>
          </a:xfrm>
        </p:spPr>
        <p:txBody>
          <a:bodyPr>
            <a:normAutofit fontScale="92500" lnSpcReduction="20000"/>
          </a:bodyPr>
          <a:lstStyle/>
          <a:p>
            <a:pPr marL="0" indent="0">
              <a:buNone/>
            </a:pPr>
            <a:r>
              <a:rPr lang="en-US" sz="4800" dirty="0" smtClean="0"/>
              <a:t>Have a Pilgrim's outlook - Paul</a:t>
            </a:r>
          </a:p>
          <a:p>
            <a:pPr marL="0" indent="0">
              <a:buNone/>
            </a:pPr>
            <a:r>
              <a:rPr lang="en-US" sz="2800" baseline="30000" dirty="0"/>
              <a:t>24 </a:t>
            </a:r>
            <a:r>
              <a:rPr lang="en-US" sz="2800" dirty="0"/>
              <a:t>Five times I received at the hands of the Jews the forty lashes less one. </a:t>
            </a:r>
            <a:r>
              <a:rPr lang="en-US" sz="2800" baseline="30000" dirty="0"/>
              <a:t>25 </a:t>
            </a:r>
            <a:r>
              <a:rPr lang="en-US" sz="2800" dirty="0"/>
              <a:t>Three times I was beaten with rods. Once I was stoned. Three times I was shipwrecked; a night and a day I was adrift at sea; </a:t>
            </a:r>
            <a:r>
              <a:rPr lang="en-US" sz="2800" baseline="30000" dirty="0"/>
              <a:t>26 </a:t>
            </a:r>
            <a:r>
              <a:rPr lang="en-US" sz="2800" dirty="0"/>
              <a:t>on frequent journeys, in danger from rivers, danger from robbers, danger from my own people, danger from Gentiles, danger in the city, danger in the wilderness, danger at sea, danger from false brothers; </a:t>
            </a:r>
            <a:r>
              <a:rPr lang="en-US" sz="2800" baseline="30000" dirty="0"/>
              <a:t>27 </a:t>
            </a:r>
            <a:r>
              <a:rPr lang="en-US" sz="2800" dirty="0"/>
              <a:t>in toil and hardship, through many a sleepless night, in hunger and thirst, often without </a:t>
            </a:r>
            <a:r>
              <a:rPr lang="en-US" sz="2800" dirty="0" smtClean="0"/>
              <a:t>food, </a:t>
            </a:r>
            <a:r>
              <a:rPr lang="en-US" sz="2800" dirty="0"/>
              <a:t>in cold and exposure</a:t>
            </a:r>
            <a:r>
              <a:rPr lang="en-US" sz="2800" dirty="0" smtClean="0"/>
              <a:t>. 2 </a:t>
            </a:r>
            <a:r>
              <a:rPr lang="en-US" sz="2800" dirty="0" err="1" smtClean="0"/>
              <a:t>Cor</a:t>
            </a:r>
            <a:r>
              <a:rPr lang="en-US" sz="2800" dirty="0" smtClean="0"/>
              <a:t> 11:24-27</a:t>
            </a:r>
            <a:endParaRPr lang="en-US" sz="3600" dirty="0"/>
          </a:p>
        </p:txBody>
      </p:sp>
    </p:spTree>
    <p:extLst>
      <p:ext uri="{BB962C8B-B14F-4D97-AF65-F5344CB8AC3E}">
        <p14:creationId xmlns:p14="http://schemas.microsoft.com/office/powerpoint/2010/main" xmlns="" val="1179614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952500"/>
          </a:xfrm>
        </p:spPr>
        <p:txBody>
          <a:bodyPr/>
          <a:lstStyle/>
          <a:p>
            <a:r>
              <a:rPr lang="en-US" sz="5400" dirty="0" smtClean="0"/>
              <a:t>Christian Survival Tips</a:t>
            </a:r>
            <a:endParaRPr lang="en-US" dirty="0"/>
          </a:p>
        </p:txBody>
      </p:sp>
      <p:sp>
        <p:nvSpPr>
          <p:cNvPr id="3" name="Content Placeholder 2"/>
          <p:cNvSpPr>
            <a:spLocks noGrp="1"/>
          </p:cNvSpPr>
          <p:nvPr>
            <p:ph idx="1"/>
          </p:nvPr>
        </p:nvSpPr>
        <p:spPr>
          <a:xfrm>
            <a:off x="457200" y="1270000"/>
            <a:ext cx="8229600" cy="4064000"/>
          </a:xfrm>
        </p:spPr>
        <p:txBody>
          <a:bodyPr>
            <a:normAutofit fontScale="70000" lnSpcReduction="20000"/>
          </a:bodyPr>
          <a:lstStyle/>
          <a:p>
            <a:pPr marL="0" indent="0">
              <a:buNone/>
            </a:pPr>
            <a:r>
              <a:rPr lang="en-US" sz="4800" dirty="0" smtClean="0"/>
              <a:t>Have a Pilgrim's outlook</a:t>
            </a:r>
          </a:p>
          <a:p>
            <a:pPr marL="0" indent="0">
              <a:buNone/>
            </a:pPr>
            <a:r>
              <a:rPr lang="en-US" sz="3600" dirty="0" smtClean="0"/>
              <a:t>If your </a:t>
            </a:r>
            <a:r>
              <a:rPr lang="en-US" sz="3600" dirty="0"/>
              <a:t>service to God is the most important part of </a:t>
            </a:r>
            <a:r>
              <a:rPr lang="en-US" sz="3600" dirty="0" smtClean="0"/>
              <a:t>your </a:t>
            </a:r>
            <a:r>
              <a:rPr lang="en-US" sz="3600" dirty="0"/>
              <a:t>life; everything </a:t>
            </a:r>
            <a:r>
              <a:rPr lang="en-US" sz="3600" dirty="0" smtClean="0"/>
              <a:t>else -</a:t>
            </a:r>
            <a:r>
              <a:rPr lang="en-US" sz="3600" dirty="0"/>
              <a:t>job, recreation, house, car, etc.-must be fitted around that goal. With this </a:t>
            </a:r>
            <a:r>
              <a:rPr lang="en-US" sz="3600" dirty="0" smtClean="0"/>
              <a:t>mindset, </a:t>
            </a:r>
            <a:r>
              <a:rPr lang="en-US" sz="3600" dirty="0"/>
              <a:t>see how insignificant these decisions </a:t>
            </a:r>
            <a:r>
              <a:rPr lang="en-US" sz="3600" dirty="0" smtClean="0"/>
              <a:t>become:</a:t>
            </a:r>
          </a:p>
          <a:p>
            <a:pPr marL="0" indent="0">
              <a:buNone/>
            </a:pPr>
            <a:r>
              <a:rPr lang="en-US" sz="3600" dirty="0"/>
              <a:t>1. Am I going to join a </a:t>
            </a:r>
            <a:r>
              <a:rPr lang="en-US" sz="3600" dirty="0" smtClean="0"/>
              <a:t>sports </a:t>
            </a:r>
            <a:r>
              <a:rPr lang="en-US" sz="3600" dirty="0"/>
              <a:t>league </a:t>
            </a:r>
            <a:r>
              <a:rPr lang="en-US" sz="3600" dirty="0" smtClean="0"/>
              <a:t>that plays </a:t>
            </a:r>
            <a:r>
              <a:rPr lang="en-US" sz="3600" dirty="0"/>
              <a:t>on Wednesday </a:t>
            </a:r>
            <a:r>
              <a:rPr lang="en-US" sz="3600" dirty="0" smtClean="0"/>
              <a:t>evening?</a:t>
            </a:r>
            <a:endParaRPr lang="en-US" sz="3600" dirty="0"/>
          </a:p>
          <a:p>
            <a:pPr marL="0" indent="0">
              <a:buNone/>
            </a:pPr>
            <a:r>
              <a:rPr lang="en-US" sz="3600" dirty="0" smtClean="0"/>
              <a:t>2</a:t>
            </a:r>
            <a:r>
              <a:rPr lang="en-US" sz="3600" dirty="0"/>
              <a:t>. Am I going to work overtime this Sunday?</a:t>
            </a:r>
          </a:p>
          <a:p>
            <a:pPr marL="0" indent="0">
              <a:buNone/>
            </a:pPr>
            <a:r>
              <a:rPr lang="en-US" sz="3600" dirty="0"/>
              <a:t>3. Am I going to take a job, buy a house, and move to (any city without a faithful congregation)?</a:t>
            </a:r>
          </a:p>
          <a:p>
            <a:pPr marL="0" indent="0">
              <a:buNone/>
            </a:pPr>
            <a:endParaRPr lang="en-US" sz="3600" dirty="0" smtClean="0"/>
          </a:p>
          <a:p>
            <a:pPr lvl="2"/>
            <a:endParaRPr lang="en-US" sz="3500" dirty="0"/>
          </a:p>
        </p:txBody>
      </p:sp>
    </p:spTree>
    <p:extLst>
      <p:ext uri="{BB962C8B-B14F-4D97-AF65-F5344CB8AC3E}">
        <p14:creationId xmlns:p14="http://schemas.microsoft.com/office/powerpoint/2010/main" xmlns="" val="239638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952500"/>
          </a:xfrm>
        </p:spPr>
        <p:txBody>
          <a:bodyPr/>
          <a:lstStyle/>
          <a:p>
            <a:r>
              <a:rPr lang="en-US" sz="5400" dirty="0" smtClean="0"/>
              <a:t>Christian Survival Tips</a:t>
            </a:r>
            <a:endParaRPr lang="en-US" dirty="0"/>
          </a:p>
        </p:txBody>
      </p:sp>
      <p:sp>
        <p:nvSpPr>
          <p:cNvPr id="3" name="Content Placeholder 2"/>
          <p:cNvSpPr>
            <a:spLocks noGrp="1"/>
          </p:cNvSpPr>
          <p:nvPr>
            <p:ph idx="1"/>
          </p:nvPr>
        </p:nvSpPr>
        <p:spPr>
          <a:xfrm>
            <a:off x="457200" y="1270000"/>
            <a:ext cx="8229600" cy="3048000"/>
          </a:xfrm>
        </p:spPr>
        <p:txBody>
          <a:bodyPr>
            <a:normAutofit fontScale="92500" lnSpcReduction="10000"/>
          </a:bodyPr>
          <a:lstStyle/>
          <a:p>
            <a:r>
              <a:rPr lang="en-US" sz="3600" dirty="0" smtClean="0"/>
              <a:t> </a:t>
            </a:r>
            <a:r>
              <a:rPr lang="en-US" sz="4800" dirty="0" smtClean="0"/>
              <a:t>Own your faith</a:t>
            </a:r>
          </a:p>
          <a:p>
            <a:r>
              <a:rPr lang="en-US" sz="4800" dirty="0" smtClean="0"/>
              <a:t> Spiritual Focus</a:t>
            </a:r>
          </a:p>
          <a:p>
            <a:r>
              <a:rPr lang="en-US" sz="4800" dirty="0" smtClean="0"/>
              <a:t> Have a Pilgrim's outlook</a:t>
            </a:r>
          </a:p>
          <a:p>
            <a:r>
              <a:rPr lang="en-US" sz="4800" dirty="0"/>
              <a:t> </a:t>
            </a:r>
            <a:r>
              <a:rPr lang="en-US" sz="4800" dirty="0" smtClean="0"/>
              <a:t>Self-Examination </a:t>
            </a:r>
          </a:p>
          <a:p>
            <a:pPr marL="0" indent="0">
              <a:buNone/>
            </a:pPr>
            <a:endParaRPr lang="en-US" sz="3600" dirty="0" smtClean="0"/>
          </a:p>
          <a:p>
            <a:pPr lvl="2"/>
            <a:endParaRPr lang="en-US" sz="35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952500"/>
          </a:xfrm>
        </p:spPr>
        <p:txBody>
          <a:bodyPr/>
          <a:lstStyle/>
          <a:p>
            <a:r>
              <a:rPr lang="en-US" sz="5400" dirty="0" smtClean="0"/>
              <a:t>Christian Survival Tips</a:t>
            </a:r>
            <a:endParaRPr lang="en-US" dirty="0"/>
          </a:p>
        </p:txBody>
      </p:sp>
      <p:sp>
        <p:nvSpPr>
          <p:cNvPr id="3" name="Content Placeholder 2"/>
          <p:cNvSpPr>
            <a:spLocks noGrp="1"/>
          </p:cNvSpPr>
          <p:nvPr>
            <p:ph idx="1"/>
          </p:nvPr>
        </p:nvSpPr>
        <p:spPr>
          <a:xfrm>
            <a:off x="457200" y="1270000"/>
            <a:ext cx="8229600" cy="3048000"/>
          </a:xfrm>
        </p:spPr>
        <p:txBody>
          <a:bodyPr>
            <a:normAutofit fontScale="92500" lnSpcReduction="20000"/>
          </a:bodyPr>
          <a:lstStyle/>
          <a:p>
            <a:r>
              <a:rPr lang="en-US" sz="3600" dirty="0" smtClean="0"/>
              <a:t> </a:t>
            </a:r>
            <a:r>
              <a:rPr lang="en-US" sz="4800" dirty="0" smtClean="0"/>
              <a:t> Self-Examination </a:t>
            </a:r>
          </a:p>
          <a:p>
            <a:pPr marL="0" indent="0">
              <a:buNone/>
            </a:pPr>
            <a:r>
              <a:rPr lang="en-US" sz="3600" b="1" dirty="0" smtClean="0"/>
              <a:t>"</a:t>
            </a:r>
            <a:r>
              <a:rPr lang="en-US" sz="3600" b="1" dirty="0"/>
              <a:t>Examine yourselves as to whether you are in the faith. Test yourselves. Do you not know yourselves, that Jesus Christ is in you?; unless indeed you are disqualified." </a:t>
            </a:r>
            <a:r>
              <a:rPr lang="en-US" sz="3600" b="1" dirty="0" smtClean="0"/>
              <a:t>2 </a:t>
            </a:r>
            <a:r>
              <a:rPr lang="en-US" sz="3600" b="1" dirty="0" err="1" smtClean="0"/>
              <a:t>Cor</a:t>
            </a:r>
            <a:r>
              <a:rPr lang="en-US" sz="3600" b="1" dirty="0" smtClean="0"/>
              <a:t> 13:5</a:t>
            </a:r>
            <a:r>
              <a:rPr lang="en-US" sz="3600" dirty="0" smtClean="0"/>
              <a:t> </a:t>
            </a:r>
          </a:p>
          <a:p>
            <a:pPr marL="0" indent="0">
              <a:buNone/>
            </a:pPr>
            <a:endParaRPr lang="en-US" sz="3600" dirty="0"/>
          </a:p>
        </p:txBody>
      </p:sp>
    </p:spTree>
    <p:extLst>
      <p:ext uri="{BB962C8B-B14F-4D97-AF65-F5344CB8AC3E}">
        <p14:creationId xmlns:p14="http://schemas.microsoft.com/office/powerpoint/2010/main" xmlns="" val="1149952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952500"/>
          </a:xfrm>
        </p:spPr>
        <p:txBody>
          <a:bodyPr/>
          <a:lstStyle/>
          <a:p>
            <a:r>
              <a:rPr lang="en-US" sz="5400" dirty="0" smtClean="0"/>
              <a:t>Christian Survival Tips</a:t>
            </a:r>
            <a:endParaRPr lang="en-US" dirty="0"/>
          </a:p>
        </p:txBody>
      </p:sp>
      <p:sp>
        <p:nvSpPr>
          <p:cNvPr id="3" name="Content Placeholder 2"/>
          <p:cNvSpPr>
            <a:spLocks noGrp="1"/>
          </p:cNvSpPr>
          <p:nvPr>
            <p:ph idx="1"/>
          </p:nvPr>
        </p:nvSpPr>
        <p:spPr>
          <a:xfrm>
            <a:off x="457200" y="1270000"/>
            <a:ext cx="8229600" cy="4127500"/>
          </a:xfrm>
        </p:spPr>
        <p:txBody>
          <a:bodyPr>
            <a:normAutofit fontScale="77500" lnSpcReduction="20000"/>
          </a:bodyPr>
          <a:lstStyle/>
          <a:p>
            <a:pPr marL="0" indent="0">
              <a:buNone/>
            </a:pPr>
            <a:r>
              <a:rPr lang="en-US" sz="4800" dirty="0" smtClean="0"/>
              <a:t>Self-Examination </a:t>
            </a:r>
            <a:endParaRPr lang="en-US" sz="3600" b="1" dirty="0"/>
          </a:p>
          <a:p>
            <a:r>
              <a:rPr lang="en-US" sz="3600" baseline="30000" dirty="0"/>
              <a:t>22 </a:t>
            </a:r>
            <a:r>
              <a:rPr lang="en-US" sz="3600" dirty="0"/>
              <a:t>Do not merely listen to the word, and so deceive yourselves. Do what it says. </a:t>
            </a:r>
            <a:r>
              <a:rPr lang="en-US" sz="3600" baseline="30000" dirty="0"/>
              <a:t>23 </a:t>
            </a:r>
            <a:r>
              <a:rPr lang="en-US" sz="3600" dirty="0"/>
              <a:t>Anyone who listens to the word but does not do what it says is like someone who looks at his face in a mirror </a:t>
            </a:r>
            <a:r>
              <a:rPr lang="en-US" sz="3600" baseline="30000" dirty="0"/>
              <a:t>24 </a:t>
            </a:r>
            <a:r>
              <a:rPr lang="en-US" sz="3600" dirty="0"/>
              <a:t>and, after looking at himself, goes away and immediately forgets what he looks like. </a:t>
            </a:r>
            <a:r>
              <a:rPr lang="en-US" sz="3600" baseline="30000" dirty="0"/>
              <a:t>25 </a:t>
            </a:r>
            <a:r>
              <a:rPr lang="en-US" sz="3600" dirty="0"/>
              <a:t>But whoever looks intently into the perfect law that gives freedom, and continues in it—not forgetting what they have heard, but doing it—they will be blessed in what they do</a:t>
            </a:r>
            <a:r>
              <a:rPr lang="en-US" sz="3600" dirty="0" smtClean="0"/>
              <a:t>. - </a:t>
            </a:r>
            <a:r>
              <a:rPr lang="en-US" sz="3600" b="1" dirty="0" smtClean="0"/>
              <a:t>James </a:t>
            </a:r>
            <a:r>
              <a:rPr lang="en-US" sz="3600" b="1" dirty="0"/>
              <a:t>1:22-25</a:t>
            </a:r>
          </a:p>
          <a:p>
            <a:pPr marL="0" indent="0">
              <a:buNone/>
            </a:pPr>
            <a:endParaRPr lang="en-US" sz="3600" dirty="0"/>
          </a:p>
        </p:txBody>
      </p:sp>
    </p:spTree>
    <p:extLst>
      <p:ext uri="{BB962C8B-B14F-4D97-AF65-F5344CB8AC3E}">
        <p14:creationId xmlns:p14="http://schemas.microsoft.com/office/powerpoint/2010/main" xmlns="" val="3337460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89000"/>
            <a:ext cx="8229600" cy="952500"/>
          </a:xfrm>
        </p:spPr>
        <p:txBody>
          <a:bodyPr>
            <a:normAutofit fontScale="90000"/>
          </a:bodyPr>
          <a:lstStyle/>
          <a:p>
            <a:r>
              <a:rPr lang="en-US" sz="5400" dirty="0" smtClean="0"/>
              <a:t>Why are people leaving  Christianity? </a:t>
            </a:r>
            <a:endParaRPr lang="en-US" dirty="0"/>
          </a:p>
        </p:txBody>
      </p:sp>
      <p:sp>
        <p:nvSpPr>
          <p:cNvPr id="3" name="Content Placeholder 2"/>
          <p:cNvSpPr>
            <a:spLocks noGrp="1"/>
          </p:cNvSpPr>
          <p:nvPr>
            <p:ph idx="1"/>
          </p:nvPr>
        </p:nvSpPr>
        <p:spPr>
          <a:xfrm>
            <a:off x="533400" y="1968500"/>
            <a:ext cx="8229600" cy="3048000"/>
          </a:xfrm>
        </p:spPr>
        <p:txBody>
          <a:bodyPr>
            <a:normAutofit fontScale="77500" lnSpcReduction="20000"/>
          </a:bodyPr>
          <a:lstStyle/>
          <a:p>
            <a:r>
              <a:rPr lang="en-US" sz="4000" dirty="0" smtClean="0"/>
              <a:t> Lack of knowledge</a:t>
            </a:r>
          </a:p>
          <a:p>
            <a:r>
              <a:rPr lang="en-US" sz="4000" dirty="0" smtClean="0"/>
              <a:t> Lack of Commitment </a:t>
            </a:r>
          </a:p>
          <a:p>
            <a:r>
              <a:rPr lang="en-US" sz="4000" dirty="0" smtClean="0"/>
              <a:t> Distractions</a:t>
            </a:r>
          </a:p>
          <a:p>
            <a:r>
              <a:rPr lang="en-US" sz="4000" dirty="0"/>
              <a:t> </a:t>
            </a:r>
            <a:r>
              <a:rPr lang="en-US" sz="4000" dirty="0" smtClean="0"/>
              <a:t>Moral Decay of Society</a:t>
            </a:r>
          </a:p>
          <a:p>
            <a:pPr>
              <a:buNone/>
            </a:pPr>
            <a:r>
              <a:rPr lang="en-US" sz="4000" dirty="0" smtClean="0"/>
              <a:t> </a:t>
            </a:r>
          </a:p>
          <a:p>
            <a:pPr>
              <a:buNone/>
            </a:pPr>
            <a:r>
              <a:rPr lang="en-US" sz="4000" dirty="0" smtClean="0"/>
              <a:t>  </a:t>
            </a:r>
            <a:endParaRPr lang="en-US" sz="35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952500"/>
          </a:xfrm>
        </p:spPr>
        <p:txBody>
          <a:bodyPr/>
          <a:lstStyle/>
          <a:p>
            <a:r>
              <a:rPr lang="en-US" sz="5400" dirty="0" smtClean="0"/>
              <a:t>Christian Survival Tips</a:t>
            </a:r>
            <a:endParaRPr lang="en-US" dirty="0"/>
          </a:p>
        </p:txBody>
      </p:sp>
      <p:sp>
        <p:nvSpPr>
          <p:cNvPr id="3" name="Content Placeholder 2"/>
          <p:cNvSpPr>
            <a:spLocks noGrp="1"/>
          </p:cNvSpPr>
          <p:nvPr>
            <p:ph idx="1"/>
          </p:nvPr>
        </p:nvSpPr>
        <p:spPr>
          <a:xfrm>
            <a:off x="457200" y="1270000"/>
            <a:ext cx="8229600" cy="4000500"/>
          </a:xfrm>
        </p:spPr>
        <p:txBody>
          <a:bodyPr>
            <a:normAutofit fontScale="85000" lnSpcReduction="20000"/>
          </a:bodyPr>
          <a:lstStyle/>
          <a:p>
            <a:pPr marL="0" indent="0">
              <a:buNone/>
            </a:pPr>
            <a:r>
              <a:rPr lang="en-US" sz="4800" dirty="0" smtClean="0"/>
              <a:t>Self-Examination </a:t>
            </a:r>
          </a:p>
          <a:p>
            <a:r>
              <a:rPr lang="en-US" sz="3600" dirty="0" smtClean="0"/>
              <a:t>We </a:t>
            </a:r>
            <a:r>
              <a:rPr lang="en-US" sz="3600" dirty="0"/>
              <a:t>must examine ourselves and see if we are truly living the Christian life. </a:t>
            </a:r>
            <a:endParaRPr lang="en-US" sz="3600" dirty="0" smtClean="0"/>
          </a:p>
          <a:p>
            <a:r>
              <a:rPr lang="en-US" sz="3600" dirty="0" smtClean="0"/>
              <a:t>Is </a:t>
            </a:r>
            <a:r>
              <a:rPr lang="en-US" sz="3600" dirty="0"/>
              <a:t>there something lacking in my conduct that </a:t>
            </a:r>
            <a:r>
              <a:rPr lang="en-US" sz="3600" dirty="0" smtClean="0"/>
              <a:t>hinders </a:t>
            </a:r>
            <a:r>
              <a:rPr lang="en-US" sz="3600" dirty="0"/>
              <a:t>my influence before men? </a:t>
            </a:r>
            <a:endParaRPr lang="en-US" sz="3600" dirty="0" smtClean="0"/>
          </a:p>
          <a:p>
            <a:r>
              <a:rPr lang="en-US" sz="3600" dirty="0" smtClean="0"/>
              <a:t>Am </a:t>
            </a:r>
            <a:r>
              <a:rPr lang="en-US" sz="3600" dirty="0"/>
              <a:t>I faithfully using my abilities and talents the Lord has given me in His service? </a:t>
            </a:r>
            <a:endParaRPr lang="en-US" sz="3600" dirty="0" smtClean="0"/>
          </a:p>
          <a:p>
            <a:r>
              <a:rPr lang="en-US" sz="3600" dirty="0" smtClean="0"/>
              <a:t>Do </a:t>
            </a:r>
            <a:r>
              <a:rPr lang="en-US" sz="3600" dirty="0"/>
              <a:t>I faithfully attend </a:t>
            </a:r>
            <a:r>
              <a:rPr lang="en-US" sz="3600" dirty="0" smtClean="0"/>
              <a:t>the </a:t>
            </a:r>
            <a:r>
              <a:rPr lang="en-US" sz="3600" dirty="0"/>
              <a:t>worship services and opportunities for Bible study? </a:t>
            </a:r>
            <a:endParaRPr lang="en-US" sz="3600" dirty="0" smtClean="0"/>
          </a:p>
          <a:p>
            <a:pPr lvl="2"/>
            <a:endParaRPr lang="en-US" sz="3500" dirty="0"/>
          </a:p>
        </p:txBody>
      </p:sp>
    </p:spTree>
    <p:extLst>
      <p:ext uri="{BB962C8B-B14F-4D97-AF65-F5344CB8AC3E}">
        <p14:creationId xmlns:p14="http://schemas.microsoft.com/office/powerpoint/2010/main" xmlns="" val="21318896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952500"/>
          </a:xfrm>
        </p:spPr>
        <p:txBody>
          <a:bodyPr/>
          <a:lstStyle/>
          <a:p>
            <a:r>
              <a:rPr lang="en-US" sz="5400" dirty="0" smtClean="0"/>
              <a:t>Christian Survival Tips</a:t>
            </a:r>
            <a:endParaRPr lang="en-US" dirty="0"/>
          </a:p>
        </p:txBody>
      </p:sp>
      <p:sp>
        <p:nvSpPr>
          <p:cNvPr id="3" name="Content Placeholder 2"/>
          <p:cNvSpPr>
            <a:spLocks noGrp="1"/>
          </p:cNvSpPr>
          <p:nvPr>
            <p:ph idx="1"/>
          </p:nvPr>
        </p:nvSpPr>
        <p:spPr>
          <a:xfrm>
            <a:off x="457200" y="1270000"/>
            <a:ext cx="8229600" cy="3048000"/>
          </a:xfrm>
        </p:spPr>
        <p:txBody>
          <a:bodyPr>
            <a:normAutofit fontScale="92500" lnSpcReduction="10000"/>
          </a:bodyPr>
          <a:lstStyle/>
          <a:p>
            <a:r>
              <a:rPr lang="en-US" sz="3600" dirty="0" smtClean="0"/>
              <a:t> </a:t>
            </a:r>
            <a:r>
              <a:rPr lang="en-US" sz="4800" dirty="0" smtClean="0"/>
              <a:t>Own your faith</a:t>
            </a:r>
          </a:p>
          <a:p>
            <a:r>
              <a:rPr lang="en-US" sz="4800" dirty="0" smtClean="0"/>
              <a:t> Spiritual Focus</a:t>
            </a:r>
          </a:p>
          <a:p>
            <a:r>
              <a:rPr lang="en-US" sz="4800" dirty="0" smtClean="0"/>
              <a:t> Have a Pilgrim's outlook</a:t>
            </a:r>
          </a:p>
          <a:p>
            <a:r>
              <a:rPr lang="en-US" sz="4800" dirty="0"/>
              <a:t> </a:t>
            </a:r>
            <a:r>
              <a:rPr lang="en-US" sz="4800" dirty="0" smtClean="0"/>
              <a:t>Self-Examination </a:t>
            </a:r>
          </a:p>
          <a:p>
            <a:pPr marL="0" indent="0">
              <a:buNone/>
            </a:pPr>
            <a:endParaRPr lang="en-US" sz="3600" dirty="0" smtClean="0"/>
          </a:p>
          <a:p>
            <a:pPr lvl="2"/>
            <a:endParaRPr lang="en-US" sz="3500" dirty="0"/>
          </a:p>
        </p:txBody>
      </p:sp>
    </p:spTree>
    <p:extLst>
      <p:ext uri="{BB962C8B-B14F-4D97-AF65-F5344CB8AC3E}">
        <p14:creationId xmlns:p14="http://schemas.microsoft.com/office/powerpoint/2010/main" xmlns="" val="2539419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25500"/>
            <a:ext cx="7851648" cy="1016000"/>
          </a:xfrm>
        </p:spPr>
        <p:txBody>
          <a:bodyPr>
            <a:normAutofit/>
          </a:bodyPr>
          <a:lstStyle/>
          <a:p>
            <a:r>
              <a:rPr lang="en-US" sz="6600" dirty="0" smtClean="0"/>
              <a:t>Christian Survival Tips</a:t>
            </a:r>
            <a:endParaRPr lang="en-US" sz="6600" dirty="0"/>
          </a:p>
        </p:txBody>
      </p:sp>
      <p:sp>
        <p:nvSpPr>
          <p:cNvPr id="4" name="Subtitle 3"/>
          <p:cNvSpPr>
            <a:spLocks noGrp="1"/>
          </p:cNvSpPr>
          <p:nvPr>
            <p:ph type="subTitle" idx="1"/>
          </p:nvPr>
        </p:nvSpPr>
        <p:spPr>
          <a:xfrm>
            <a:off x="381000" y="2222500"/>
            <a:ext cx="8763000" cy="2453053"/>
          </a:xfrm>
        </p:spPr>
        <p:txBody>
          <a:bodyPr>
            <a:normAutofit fontScale="92500" lnSpcReduction="10000"/>
          </a:bodyPr>
          <a:lstStyle/>
          <a:p>
            <a:pPr algn="l"/>
            <a:r>
              <a:rPr lang="en-US" sz="4000" dirty="0" smtClean="0"/>
              <a:t>“</a:t>
            </a:r>
            <a:r>
              <a:rPr lang="en-US" sz="3600" dirty="0" smtClean="0"/>
              <a:t>Do </a:t>
            </a:r>
            <a:r>
              <a:rPr lang="en-US" sz="3600" dirty="0"/>
              <a:t>not be conformed to this world, but be transformed by the renewal of your mind, that by testing you may discern what is the will of God, what is good and acceptable and perfect</a:t>
            </a:r>
            <a:r>
              <a:rPr lang="en-US" sz="3600" dirty="0" smtClean="0"/>
              <a:t>.” - Rom 12:2</a:t>
            </a:r>
            <a:endParaRPr lang="en-US" sz="4000" dirty="0"/>
          </a:p>
        </p:txBody>
      </p:sp>
    </p:spTree>
    <p:extLst>
      <p:ext uri="{BB962C8B-B14F-4D97-AF65-F5344CB8AC3E}">
        <p14:creationId xmlns:p14="http://schemas.microsoft.com/office/powerpoint/2010/main" xmlns="" val="3782303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35000"/>
            <a:ext cx="8229600" cy="762000"/>
          </a:xfrm>
        </p:spPr>
        <p:txBody>
          <a:bodyPr>
            <a:normAutofit fontScale="90000"/>
          </a:bodyPr>
          <a:lstStyle/>
          <a:p>
            <a:r>
              <a:rPr lang="en-US" sz="5400" dirty="0" smtClean="0"/>
              <a:t>Christian Survival Tips</a:t>
            </a:r>
            <a:endParaRPr lang="en-US" dirty="0"/>
          </a:p>
        </p:txBody>
      </p:sp>
      <p:sp>
        <p:nvSpPr>
          <p:cNvPr id="3" name="Content Placeholder 2"/>
          <p:cNvSpPr>
            <a:spLocks noGrp="1"/>
          </p:cNvSpPr>
          <p:nvPr>
            <p:ph idx="1"/>
          </p:nvPr>
        </p:nvSpPr>
        <p:spPr>
          <a:xfrm>
            <a:off x="533400" y="1460500"/>
            <a:ext cx="8229600" cy="3810000"/>
          </a:xfrm>
        </p:spPr>
        <p:txBody>
          <a:bodyPr>
            <a:normAutofit fontScale="92500" lnSpcReduction="10000"/>
          </a:bodyPr>
          <a:lstStyle/>
          <a:p>
            <a:r>
              <a:rPr lang="en-US" sz="3600" dirty="0" smtClean="0"/>
              <a:t> </a:t>
            </a:r>
            <a:r>
              <a:rPr lang="en-US" sz="4800" dirty="0" smtClean="0"/>
              <a:t>Own your faith</a:t>
            </a:r>
          </a:p>
          <a:p>
            <a:pPr marL="0" indent="0">
              <a:buNone/>
            </a:pPr>
            <a:r>
              <a:rPr lang="en-US" sz="3600" dirty="0" smtClean="0"/>
              <a:t>Do you believe in Jesus because of your own faith? Or because of family, friends or your preacher?</a:t>
            </a:r>
          </a:p>
          <a:p>
            <a:pPr marL="0" indent="0">
              <a:buNone/>
            </a:pPr>
            <a:r>
              <a:rPr lang="en-US" sz="3600" dirty="0" smtClean="0"/>
              <a:t>Our faith will be tested, we need to be prepared before troubles arise. </a:t>
            </a:r>
          </a:p>
          <a:p>
            <a:pPr lvl="1"/>
            <a:r>
              <a:rPr lang="en-US" sz="3400" dirty="0" smtClean="0"/>
              <a:t>Abraham – </a:t>
            </a:r>
            <a:r>
              <a:rPr lang="en-US" sz="3400" dirty="0" err="1" smtClean="0"/>
              <a:t>Heb</a:t>
            </a:r>
            <a:r>
              <a:rPr lang="en-US" sz="3400" dirty="0" smtClean="0"/>
              <a:t> 11:17-19, Mark 9:20-25</a:t>
            </a:r>
          </a:p>
          <a:p>
            <a:pPr marL="0" indent="0">
              <a:buNone/>
            </a:pPr>
            <a:endParaRPr lang="en-US" sz="3600" dirty="0" smtClean="0"/>
          </a:p>
          <a:p>
            <a:pPr marL="0" indent="0">
              <a:buNone/>
            </a:pPr>
            <a:endParaRPr lang="en-US" sz="3600" dirty="0" smtClean="0"/>
          </a:p>
          <a:p>
            <a:pPr marL="0" indent="0">
              <a:buNone/>
            </a:pPr>
            <a:endParaRPr lang="en-US" sz="3600" dirty="0" smtClean="0"/>
          </a:p>
          <a:p>
            <a:pPr lvl="2"/>
            <a:endParaRPr lang="en-US" sz="3500" dirty="0"/>
          </a:p>
        </p:txBody>
      </p:sp>
    </p:spTree>
    <p:extLst>
      <p:ext uri="{BB962C8B-B14F-4D97-AF65-F5344CB8AC3E}">
        <p14:creationId xmlns:p14="http://schemas.microsoft.com/office/powerpoint/2010/main" xmlns="" val="83852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52500"/>
          </a:xfrm>
        </p:spPr>
        <p:txBody>
          <a:bodyPr/>
          <a:lstStyle/>
          <a:p>
            <a:r>
              <a:rPr lang="en-US" sz="5400" dirty="0" smtClean="0"/>
              <a:t>Christian Survival Tips</a:t>
            </a:r>
            <a:endParaRPr lang="en-US" dirty="0"/>
          </a:p>
        </p:txBody>
      </p:sp>
      <p:sp>
        <p:nvSpPr>
          <p:cNvPr id="3" name="Content Placeholder 2"/>
          <p:cNvSpPr>
            <a:spLocks noGrp="1"/>
          </p:cNvSpPr>
          <p:nvPr>
            <p:ph idx="1"/>
          </p:nvPr>
        </p:nvSpPr>
        <p:spPr>
          <a:xfrm>
            <a:off x="457200" y="1333500"/>
            <a:ext cx="8229600" cy="3937000"/>
          </a:xfrm>
        </p:spPr>
        <p:txBody>
          <a:bodyPr>
            <a:normAutofit fontScale="92500" lnSpcReduction="10000"/>
          </a:bodyPr>
          <a:lstStyle/>
          <a:p>
            <a:r>
              <a:rPr lang="en-US" sz="3600" dirty="0" smtClean="0"/>
              <a:t> </a:t>
            </a:r>
            <a:r>
              <a:rPr lang="en-US" sz="4800" dirty="0" smtClean="0"/>
              <a:t>How do you own your faith?</a:t>
            </a:r>
          </a:p>
          <a:p>
            <a:pPr lvl="1"/>
            <a:r>
              <a:rPr lang="en-US" sz="3400" dirty="0" smtClean="0"/>
              <a:t> Ask Questions</a:t>
            </a:r>
          </a:p>
          <a:p>
            <a:pPr lvl="1"/>
            <a:r>
              <a:rPr lang="en-US" sz="3400" dirty="0"/>
              <a:t> </a:t>
            </a:r>
            <a:r>
              <a:rPr lang="en-US" sz="3400" dirty="0" smtClean="0"/>
              <a:t>Search the scriptures</a:t>
            </a:r>
          </a:p>
          <a:p>
            <a:pPr lvl="1"/>
            <a:r>
              <a:rPr lang="en-US" sz="3400" dirty="0" smtClean="0"/>
              <a:t> Challenge your motives</a:t>
            </a:r>
          </a:p>
          <a:p>
            <a:pPr marL="667512" lvl="2" indent="0">
              <a:buNone/>
            </a:pPr>
            <a:r>
              <a:rPr lang="en-US" sz="3100" dirty="0" smtClean="0"/>
              <a:t>	Why am I here?</a:t>
            </a:r>
          </a:p>
          <a:p>
            <a:pPr lvl="3"/>
            <a:r>
              <a:rPr lang="en-US" sz="3000" dirty="0" smtClean="0"/>
              <a:t>Routine, Friends, Family</a:t>
            </a:r>
          </a:p>
          <a:p>
            <a:pPr lvl="3"/>
            <a:r>
              <a:rPr lang="en-US" sz="3000" dirty="0" smtClean="0"/>
              <a:t>Praise God and draw near to Him</a:t>
            </a:r>
          </a:p>
          <a:p>
            <a:pPr lvl="3"/>
            <a:endParaRPr lang="en-US" sz="3000" dirty="0" smtClean="0"/>
          </a:p>
          <a:p>
            <a:pPr lvl="3"/>
            <a:endParaRPr lang="en-US" sz="3000" dirty="0" smtClean="0"/>
          </a:p>
          <a:p>
            <a:pPr marL="0" indent="0">
              <a:buNone/>
            </a:pPr>
            <a:endParaRPr lang="en-US" sz="3600" dirty="0" smtClean="0"/>
          </a:p>
          <a:p>
            <a:pPr marL="0" indent="0">
              <a:buNone/>
            </a:pPr>
            <a:endParaRPr lang="en-US" sz="3600" dirty="0" smtClean="0"/>
          </a:p>
          <a:p>
            <a:pPr lvl="2"/>
            <a:endParaRPr lang="en-US" sz="3500" dirty="0"/>
          </a:p>
        </p:txBody>
      </p:sp>
    </p:spTree>
    <p:extLst>
      <p:ext uri="{BB962C8B-B14F-4D97-AF65-F5344CB8AC3E}">
        <p14:creationId xmlns:p14="http://schemas.microsoft.com/office/powerpoint/2010/main" xmlns="" val="140201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952500"/>
          </a:xfrm>
        </p:spPr>
        <p:txBody>
          <a:bodyPr/>
          <a:lstStyle/>
          <a:p>
            <a:r>
              <a:rPr lang="en-US" sz="5400" dirty="0" smtClean="0"/>
              <a:t>Christian Survival Tips</a:t>
            </a:r>
            <a:endParaRPr lang="en-US" dirty="0"/>
          </a:p>
        </p:txBody>
      </p:sp>
      <p:sp>
        <p:nvSpPr>
          <p:cNvPr id="3" name="Content Placeholder 2"/>
          <p:cNvSpPr>
            <a:spLocks noGrp="1"/>
          </p:cNvSpPr>
          <p:nvPr>
            <p:ph idx="1"/>
          </p:nvPr>
        </p:nvSpPr>
        <p:spPr>
          <a:xfrm>
            <a:off x="457200" y="1270000"/>
            <a:ext cx="8229600" cy="3048000"/>
          </a:xfrm>
        </p:spPr>
        <p:txBody>
          <a:bodyPr>
            <a:normAutofit/>
          </a:bodyPr>
          <a:lstStyle/>
          <a:p>
            <a:r>
              <a:rPr lang="en-US" sz="3600" dirty="0" smtClean="0"/>
              <a:t> </a:t>
            </a:r>
            <a:r>
              <a:rPr lang="en-US" sz="4800" dirty="0" smtClean="0"/>
              <a:t>Own your faith</a:t>
            </a:r>
          </a:p>
          <a:p>
            <a:r>
              <a:rPr lang="en-US" sz="4800" dirty="0" smtClean="0"/>
              <a:t> Spiritual Focus</a:t>
            </a:r>
          </a:p>
          <a:p>
            <a:pPr marL="0" indent="0">
              <a:buNone/>
            </a:pPr>
            <a:endParaRPr lang="en-US" sz="3600" dirty="0" smtClean="0"/>
          </a:p>
          <a:p>
            <a:pPr lvl="2"/>
            <a:endParaRPr lang="en-US" sz="3500" dirty="0"/>
          </a:p>
        </p:txBody>
      </p:sp>
    </p:spTree>
    <p:extLst>
      <p:ext uri="{BB962C8B-B14F-4D97-AF65-F5344CB8AC3E}">
        <p14:creationId xmlns:p14="http://schemas.microsoft.com/office/powerpoint/2010/main" xmlns="" val="293412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7000"/>
            <a:ext cx="8229600" cy="762000"/>
          </a:xfrm>
        </p:spPr>
        <p:txBody>
          <a:bodyPr>
            <a:normAutofit fontScale="90000"/>
          </a:bodyPr>
          <a:lstStyle/>
          <a:p>
            <a:r>
              <a:rPr lang="en-US" sz="5400" dirty="0" smtClean="0"/>
              <a:t>Christian Survival Tips</a:t>
            </a:r>
            <a:endParaRPr lang="en-US" dirty="0"/>
          </a:p>
        </p:txBody>
      </p:sp>
      <p:sp>
        <p:nvSpPr>
          <p:cNvPr id="3" name="Content Placeholder 2"/>
          <p:cNvSpPr>
            <a:spLocks noGrp="1"/>
          </p:cNvSpPr>
          <p:nvPr>
            <p:ph idx="1"/>
          </p:nvPr>
        </p:nvSpPr>
        <p:spPr>
          <a:xfrm>
            <a:off x="381000" y="889000"/>
            <a:ext cx="8229600" cy="4699000"/>
          </a:xfrm>
        </p:spPr>
        <p:txBody>
          <a:bodyPr>
            <a:normAutofit fontScale="77500" lnSpcReduction="20000"/>
          </a:bodyPr>
          <a:lstStyle/>
          <a:p>
            <a:pPr marL="0" indent="0">
              <a:buNone/>
            </a:pPr>
            <a:r>
              <a:rPr lang="en-US" sz="4800" dirty="0" smtClean="0"/>
              <a:t>Spiritual Focus</a:t>
            </a:r>
          </a:p>
          <a:p>
            <a:r>
              <a:rPr lang="en-US" sz="3600" i="1" dirty="0" smtClean="0"/>
              <a:t>Set </a:t>
            </a:r>
            <a:r>
              <a:rPr lang="en-US" sz="3600" i="1" dirty="0"/>
              <a:t>your minds on things that are above, not on things that are on earth</a:t>
            </a:r>
            <a:r>
              <a:rPr lang="en-US" sz="3600" i="1" dirty="0" smtClean="0"/>
              <a:t>.</a:t>
            </a:r>
            <a:r>
              <a:rPr lang="en-US" sz="3600" dirty="0" smtClean="0"/>
              <a:t> Col 3:2 </a:t>
            </a:r>
          </a:p>
          <a:p>
            <a:r>
              <a:rPr lang="en-US" sz="3600" i="1" dirty="0"/>
              <a:t>But seek first the kingdom of God and his righteousness, and all these things will be added to you. </a:t>
            </a:r>
            <a:r>
              <a:rPr lang="en-US" sz="3600" i="1" dirty="0" smtClean="0"/>
              <a:t> </a:t>
            </a:r>
            <a:r>
              <a:rPr lang="en-US" sz="3600" dirty="0" smtClean="0"/>
              <a:t>Mt 6:33</a:t>
            </a:r>
            <a:endParaRPr lang="en-US" sz="3600" b="1" dirty="0"/>
          </a:p>
          <a:p>
            <a:r>
              <a:rPr lang="en-US" sz="3600" i="1" dirty="0" smtClean="0"/>
              <a:t>For </a:t>
            </a:r>
            <a:r>
              <a:rPr lang="en-US" sz="3600" i="1" dirty="0"/>
              <a:t>those who live according to the flesh set their minds on the things of the flesh, but those who live according to the Spirit set their minds on the things of the Spirit. </a:t>
            </a:r>
            <a:r>
              <a:rPr lang="en-US" sz="3600" dirty="0" smtClean="0"/>
              <a:t>Rom 8:5</a:t>
            </a:r>
          </a:p>
          <a:p>
            <a:r>
              <a:rPr lang="en-US" sz="3600" i="1" dirty="0" smtClean="0"/>
              <a:t>Fixing </a:t>
            </a:r>
            <a:r>
              <a:rPr lang="en-US" sz="3600" i="1" dirty="0"/>
              <a:t>our eyes on Jesus, the pioneer and </a:t>
            </a:r>
            <a:r>
              <a:rPr lang="en-US" sz="3600" i="1" dirty="0" err="1"/>
              <a:t>perfecter</a:t>
            </a:r>
            <a:r>
              <a:rPr lang="en-US" sz="3600" i="1" dirty="0"/>
              <a:t> of </a:t>
            </a:r>
            <a:r>
              <a:rPr lang="en-US" sz="3600" i="1" dirty="0" smtClean="0"/>
              <a:t>faith.</a:t>
            </a:r>
            <a:r>
              <a:rPr lang="en-US" sz="3600" dirty="0" smtClean="0"/>
              <a:t> Hebrews 12:2 </a:t>
            </a:r>
          </a:p>
          <a:p>
            <a:endParaRPr lang="en-US" sz="3600" dirty="0"/>
          </a:p>
          <a:p>
            <a:pPr marL="0" indent="0">
              <a:buNone/>
            </a:pPr>
            <a:endParaRPr lang="en-US" sz="3600" dirty="0"/>
          </a:p>
          <a:p>
            <a:pPr marL="0" indent="0">
              <a:buNone/>
            </a:pPr>
            <a:endParaRPr lang="en-US" sz="3600" dirty="0"/>
          </a:p>
          <a:p>
            <a:pPr marL="0" indent="0">
              <a:buNone/>
            </a:pPr>
            <a:endParaRPr lang="en-US" sz="3600" dirty="0" smtClean="0"/>
          </a:p>
          <a:p>
            <a:pPr lvl="2"/>
            <a:endParaRPr lang="en-US" sz="3500" dirty="0"/>
          </a:p>
        </p:txBody>
      </p:sp>
    </p:spTree>
    <p:extLst>
      <p:ext uri="{BB962C8B-B14F-4D97-AF65-F5344CB8AC3E}">
        <p14:creationId xmlns:p14="http://schemas.microsoft.com/office/powerpoint/2010/main" xmlns="" val="1523858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7000"/>
            <a:ext cx="8229600" cy="762000"/>
          </a:xfrm>
        </p:spPr>
        <p:txBody>
          <a:bodyPr>
            <a:normAutofit fontScale="90000"/>
          </a:bodyPr>
          <a:lstStyle/>
          <a:p>
            <a:r>
              <a:rPr lang="en-US" sz="5400" dirty="0" smtClean="0"/>
              <a:t>Christian Survival Tips</a:t>
            </a:r>
            <a:endParaRPr lang="en-US" dirty="0"/>
          </a:p>
        </p:txBody>
      </p:sp>
      <p:sp>
        <p:nvSpPr>
          <p:cNvPr id="3" name="Content Placeholder 2"/>
          <p:cNvSpPr>
            <a:spLocks noGrp="1"/>
          </p:cNvSpPr>
          <p:nvPr>
            <p:ph idx="1"/>
          </p:nvPr>
        </p:nvSpPr>
        <p:spPr>
          <a:xfrm>
            <a:off x="381000" y="889000"/>
            <a:ext cx="8229600" cy="4699000"/>
          </a:xfrm>
        </p:spPr>
        <p:txBody>
          <a:bodyPr>
            <a:normAutofit fontScale="92500" lnSpcReduction="10000"/>
          </a:bodyPr>
          <a:lstStyle/>
          <a:p>
            <a:pPr marL="0" indent="0">
              <a:buNone/>
            </a:pPr>
            <a:r>
              <a:rPr lang="en-US" sz="4800" dirty="0" smtClean="0"/>
              <a:t>Spiritual Focus</a:t>
            </a:r>
          </a:p>
          <a:p>
            <a:pPr marL="0" indent="0">
              <a:buNone/>
            </a:pPr>
            <a:r>
              <a:rPr lang="en-US" sz="3600" i="1" dirty="0" smtClean="0"/>
              <a:t>The Bible is full of examples of those who lost their spiritual focus</a:t>
            </a:r>
          </a:p>
          <a:p>
            <a:r>
              <a:rPr lang="en-US" sz="2800" dirty="0"/>
              <a:t>The nine men who didn't return to thank Jesus for healing them of leprosy </a:t>
            </a:r>
            <a:r>
              <a:rPr lang="en-US" sz="2800" dirty="0" smtClean="0"/>
              <a:t>-Luke 17:11-19</a:t>
            </a:r>
            <a:endParaRPr lang="en-US" sz="2800" dirty="0"/>
          </a:p>
          <a:p>
            <a:r>
              <a:rPr lang="en-US" sz="2800" dirty="0"/>
              <a:t>Martha working instead of listening to </a:t>
            </a:r>
            <a:r>
              <a:rPr lang="en-US" sz="2800" dirty="0" smtClean="0"/>
              <a:t>the teaching of Jesus - Luke 10:38</a:t>
            </a:r>
            <a:endParaRPr lang="en-US" sz="2800" dirty="0"/>
          </a:p>
          <a:p>
            <a:r>
              <a:rPr lang="en-US" sz="2800" dirty="0"/>
              <a:t>Moses striking the rock instead of speaking to it </a:t>
            </a:r>
            <a:r>
              <a:rPr lang="en-US" sz="2800" dirty="0" smtClean="0"/>
              <a:t>- Numbers 20:10-13</a:t>
            </a:r>
          </a:p>
          <a:p>
            <a:r>
              <a:rPr lang="en-US" sz="2800" dirty="0" smtClean="0"/>
              <a:t>Peter walking on the water – Mt 14:25-33</a:t>
            </a:r>
            <a:endParaRPr lang="en-US" sz="2800" dirty="0"/>
          </a:p>
          <a:p>
            <a:pPr marL="393192" lvl="1" indent="0">
              <a:buNone/>
            </a:pPr>
            <a:endParaRPr lang="en-US" sz="3400" dirty="0" smtClean="0"/>
          </a:p>
          <a:p>
            <a:endParaRPr lang="en-US" sz="3600" dirty="0"/>
          </a:p>
          <a:p>
            <a:pPr marL="0" indent="0">
              <a:buNone/>
            </a:pPr>
            <a:endParaRPr lang="en-US" sz="3600" dirty="0"/>
          </a:p>
          <a:p>
            <a:pPr marL="0" indent="0">
              <a:buNone/>
            </a:pPr>
            <a:endParaRPr lang="en-US" sz="3600" dirty="0"/>
          </a:p>
          <a:p>
            <a:pPr marL="0" indent="0">
              <a:buNone/>
            </a:pPr>
            <a:endParaRPr lang="en-US" sz="3600" dirty="0" smtClean="0"/>
          </a:p>
          <a:p>
            <a:pPr lvl="2"/>
            <a:endParaRPr lang="en-US" sz="3500" dirty="0"/>
          </a:p>
        </p:txBody>
      </p:sp>
    </p:spTree>
    <p:extLst>
      <p:ext uri="{BB962C8B-B14F-4D97-AF65-F5344CB8AC3E}">
        <p14:creationId xmlns:p14="http://schemas.microsoft.com/office/powerpoint/2010/main" xmlns="" val="1940600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952500"/>
          </a:xfrm>
        </p:spPr>
        <p:txBody>
          <a:bodyPr/>
          <a:lstStyle/>
          <a:p>
            <a:r>
              <a:rPr lang="en-US" sz="5400" dirty="0" smtClean="0"/>
              <a:t>Christian Survival Tips</a:t>
            </a:r>
            <a:endParaRPr lang="en-US" dirty="0"/>
          </a:p>
        </p:txBody>
      </p:sp>
      <p:sp>
        <p:nvSpPr>
          <p:cNvPr id="3" name="Content Placeholder 2"/>
          <p:cNvSpPr>
            <a:spLocks noGrp="1"/>
          </p:cNvSpPr>
          <p:nvPr>
            <p:ph idx="1"/>
          </p:nvPr>
        </p:nvSpPr>
        <p:spPr>
          <a:xfrm>
            <a:off x="457200" y="1270000"/>
            <a:ext cx="8229600" cy="4254500"/>
          </a:xfrm>
        </p:spPr>
        <p:txBody>
          <a:bodyPr>
            <a:normAutofit fontScale="92500"/>
          </a:bodyPr>
          <a:lstStyle/>
          <a:p>
            <a:r>
              <a:rPr lang="en-US" sz="4800" dirty="0" smtClean="0"/>
              <a:t>Spiritual Distractions</a:t>
            </a:r>
          </a:p>
          <a:p>
            <a:pPr lvl="1"/>
            <a:r>
              <a:rPr lang="en-US" sz="4000" dirty="0" smtClean="0"/>
              <a:t>Money </a:t>
            </a:r>
            <a:r>
              <a:rPr lang="en-US" sz="4000" dirty="0"/>
              <a:t>– </a:t>
            </a:r>
            <a:r>
              <a:rPr lang="en-US" sz="4000" dirty="0" smtClean="0"/>
              <a:t>1Timothy 6:9-11</a:t>
            </a:r>
            <a:endParaRPr lang="en-US" sz="4000" dirty="0"/>
          </a:p>
          <a:p>
            <a:pPr lvl="1"/>
            <a:r>
              <a:rPr lang="en-US" sz="4000" dirty="0" smtClean="0"/>
              <a:t>Friends </a:t>
            </a:r>
            <a:r>
              <a:rPr lang="en-US" sz="4000" dirty="0"/>
              <a:t>– </a:t>
            </a:r>
            <a:r>
              <a:rPr lang="en-US" sz="4000" dirty="0" smtClean="0"/>
              <a:t>Proverbs 13:20</a:t>
            </a:r>
            <a:endParaRPr lang="en-US" sz="4000" dirty="0"/>
          </a:p>
          <a:p>
            <a:pPr lvl="1"/>
            <a:r>
              <a:rPr lang="en-US" sz="4000" dirty="0" smtClean="0"/>
              <a:t>Pride/Trust in ourselves </a:t>
            </a:r>
            <a:r>
              <a:rPr lang="en-US" sz="4000" dirty="0"/>
              <a:t>– </a:t>
            </a:r>
            <a:r>
              <a:rPr lang="en-US" sz="4000" dirty="0" smtClean="0"/>
              <a:t>James 4:6</a:t>
            </a:r>
            <a:endParaRPr lang="en-US" sz="4000" dirty="0"/>
          </a:p>
          <a:p>
            <a:pPr lvl="1"/>
            <a:r>
              <a:rPr lang="en-US" sz="4000" dirty="0" smtClean="0"/>
              <a:t>Power </a:t>
            </a:r>
          </a:p>
          <a:p>
            <a:pPr lvl="1"/>
            <a:r>
              <a:rPr lang="en-US" sz="4000" dirty="0" smtClean="0"/>
              <a:t>Pleasures</a:t>
            </a:r>
            <a:endParaRPr lang="en-US" sz="4000" dirty="0"/>
          </a:p>
          <a:p>
            <a:pPr marL="0" indent="0">
              <a:buNone/>
            </a:pPr>
            <a:endParaRPr lang="en-US" sz="3600" dirty="0" smtClean="0"/>
          </a:p>
          <a:p>
            <a:pPr lvl="2"/>
            <a:endParaRPr lang="en-US" sz="3500" dirty="0"/>
          </a:p>
        </p:txBody>
      </p:sp>
    </p:spTree>
    <p:extLst>
      <p:ext uri="{BB962C8B-B14F-4D97-AF65-F5344CB8AC3E}">
        <p14:creationId xmlns:p14="http://schemas.microsoft.com/office/powerpoint/2010/main" xmlns="" val="134494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3182</TotalTime>
  <Words>1108</Words>
  <Application>Microsoft Office PowerPoint</Application>
  <PresentationFormat>On-screen Show (16:10)</PresentationFormat>
  <Paragraphs>128</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Recent Religious Study</vt:lpstr>
      <vt:lpstr>Why are people leaving  Christianity? </vt:lpstr>
      <vt:lpstr>Christian Survival Tips</vt:lpstr>
      <vt:lpstr>Christian Survival Tips</vt:lpstr>
      <vt:lpstr>Christian Survival Tips</vt:lpstr>
      <vt:lpstr>Christian Survival Tips</vt:lpstr>
      <vt:lpstr>Christian Survival Tips</vt:lpstr>
      <vt:lpstr>Christian Survival Tips</vt:lpstr>
      <vt:lpstr>Christian Survival Tips</vt:lpstr>
      <vt:lpstr>Christian Survival Tips</vt:lpstr>
      <vt:lpstr>Christian Survival Tips</vt:lpstr>
      <vt:lpstr>Christian Survival Tips</vt:lpstr>
      <vt:lpstr>Christian Survival Tips</vt:lpstr>
      <vt:lpstr>Christian Survival Tips</vt:lpstr>
      <vt:lpstr>Christian Survival Tips</vt:lpstr>
      <vt:lpstr>Christian Survival Tips</vt:lpstr>
      <vt:lpstr>Christian Survival Tips</vt:lpstr>
      <vt:lpstr>Christian Survival Tips</vt:lpstr>
      <vt:lpstr>Christian Survival Tips</vt:lpstr>
      <vt:lpstr>Christian Survival Tips</vt:lpstr>
      <vt:lpstr>Christian Survival Tips</vt:lpstr>
    </vt:vector>
  </TitlesOfParts>
  <Company>Cox Enterprises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Responses to Jesus</dc:title>
  <dc:creator>acaudill</dc:creator>
  <cp:lastModifiedBy>Brad Beutjer</cp:lastModifiedBy>
  <cp:revision>135</cp:revision>
  <dcterms:created xsi:type="dcterms:W3CDTF">2009-07-18T23:18:13Z</dcterms:created>
  <dcterms:modified xsi:type="dcterms:W3CDTF">2015-07-12T21:50:19Z</dcterms:modified>
</cp:coreProperties>
</file>