
<file path=[Content_Types].xml><?xml version="1.0" encoding="utf-8"?>
<Types xmlns="http://schemas.openxmlformats.org/package/2006/content-types">
  <Default Extension="png" ContentType="image/png"/>
  <Default Extension="emf" ContentType="image/x-e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569" r:id="rId2"/>
    <p:sldId id="570" r:id="rId3"/>
    <p:sldId id="562" r:id="rId4"/>
    <p:sldId id="547" r:id="rId5"/>
    <p:sldId id="548" r:id="rId6"/>
    <p:sldId id="549" r:id="rId7"/>
    <p:sldId id="550" r:id="rId8"/>
    <p:sldId id="551" r:id="rId9"/>
    <p:sldId id="571" r:id="rId10"/>
    <p:sldId id="552" r:id="rId11"/>
    <p:sldId id="553" r:id="rId12"/>
    <p:sldId id="554" r:id="rId13"/>
    <p:sldId id="563" r:id="rId14"/>
    <p:sldId id="564" r:id="rId15"/>
    <p:sldId id="565" r:id="rId16"/>
    <p:sldId id="566" r:id="rId17"/>
    <p:sldId id="555" r:id="rId18"/>
    <p:sldId id="556" r:id="rId19"/>
    <p:sldId id="557" r:id="rId20"/>
    <p:sldId id="558" r:id="rId21"/>
    <p:sldId id="567" r:id="rId22"/>
    <p:sldId id="568" r:id="rId23"/>
    <p:sldId id="559" r:id="rId24"/>
    <p:sldId id="560" r:id="rId25"/>
    <p:sldId id="561" r:id="rId26"/>
  </p:sldIdLst>
  <p:sldSz cx="9144000" cy="6858000" type="screen4x3"/>
  <p:notesSz cx="7315200" cy="9601200"/>
  <p:defaultTextStyle>
    <a:defPPr>
      <a:defRPr lang="en-US"/>
    </a:defPPr>
    <a:lvl1pPr algn="l" rtl="0" fontAlgn="base">
      <a:spcBef>
        <a:spcPct val="0"/>
      </a:spcBef>
      <a:spcAft>
        <a:spcPct val="0"/>
      </a:spcAft>
      <a:defRPr sz="2000" b="1" kern="1200">
        <a:solidFill>
          <a:schemeClr val="tx1"/>
        </a:solidFill>
        <a:latin typeface="Times New Roman" pitchFamily="18" charset="0"/>
        <a:ea typeface="+mn-ea"/>
        <a:cs typeface="+mn-cs"/>
      </a:defRPr>
    </a:lvl1pPr>
    <a:lvl2pPr marL="457200" algn="l" rtl="0" fontAlgn="base">
      <a:spcBef>
        <a:spcPct val="0"/>
      </a:spcBef>
      <a:spcAft>
        <a:spcPct val="0"/>
      </a:spcAft>
      <a:defRPr sz="2000" b="1" kern="1200">
        <a:solidFill>
          <a:schemeClr val="tx1"/>
        </a:solidFill>
        <a:latin typeface="Times New Roman" pitchFamily="18" charset="0"/>
        <a:ea typeface="+mn-ea"/>
        <a:cs typeface="+mn-cs"/>
      </a:defRPr>
    </a:lvl2pPr>
    <a:lvl3pPr marL="914400" algn="l" rtl="0" fontAlgn="base">
      <a:spcBef>
        <a:spcPct val="0"/>
      </a:spcBef>
      <a:spcAft>
        <a:spcPct val="0"/>
      </a:spcAft>
      <a:defRPr sz="2000" b="1" kern="1200">
        <a:solidFill>
          <a:schemeClr val="tx1"/>
        </a:solidFill>
        <a:latin typeface="Times New Roman" pitchFamily="18" charset="0"/>
        <a:ea typeface="+mn-ea"/>
        <a:cs typeface="+mn-cs"/>
      </a:defRPr>
    </a:lvl3pPr>
    <a:lvl4pPr marL="1371600" algn="l" rtl="0" fontAlgn="base">
      <a:spcBef>
        <a:spcPct val="0"/>
      </a:spcBef>
      <a:spcAft>
        <a:spcPct val="0"/>
      </a:spcAft>
      <a:defRPr sz="2000" b="1" kern="1200">
        <a:solidFill>
          <a:schemeClr val="tx1"/>
        </a:solidFill>
        <a:latin typeface="Times New Roman" pitchFamily="18" charset="0"/>
        <a:ea typeface="+mn-ea"/>
        <a:cs typeface="+mn-cs"/>
      </a:defRPr>
    </a:lvl4pPr>
    <a:lvl5pPr marL="1828800" algn="l" rtl="0" fontAlgn="base">
      <a:spcBef>
        <a:spcPct val="0"/>
      </a:spcBef>
      <a:spcAft>
        <a:spcPct val="0"/>
      </a:spcAft>
      <a:defRPr sz="2000" b="1" kern="1200">
        <a:solidFill>
          <a:schemeClr val="tx1"/>
        </a:solidFill>
        <a:latin typeface="Times New Roman" pitchFamily="18" charset="0"/>
        <a:ea typeface="+mn-ea"/>
        <a:cs typeface="+mn-cs"/>
      </a:defRPr>
    </a:lvl5pPr>
    <a:lvl6pPr marL="2286000" algn="l" defTabSz="914400" rtl="0" eaLnBrk="1" latinLnBrk="0" hangingPunct="1">
      <a:defRPr sz="2000" b="1" kern="1200">
        <a:solidFill>
          <a:schemeClr val="tx1"/>
        </a:solidFill>
        <a:latin typeface="Times New Roman" pitchFamily="18" charset="0"/>
        <a:ea typeface="+mn-ea"/>
        <a:cs typeface="+mn-cs"/>
      </a:defRPr>
    </a:lvl6pPr>
    <a:lvl7pPr marL="2743200" algn="l" defTabSz="914400" rtl="0" eaLnBrk="1" latinLnBrk="0" hangingPunct="1">
      <a:defRPr sz="2000" b="1" kern="1200">
        <a:solidFill>
          <a:schemeClr val="tx1"/>
        </a:solidFill>
        <a:latin typeface="Times New Roman" pitchFamily="18" charset="0"/>
        <a:ea typeface="+mn-ea"/>
        <a:cs typeface="+mn-cs"/>
      </a:defRPr>
    </a:lvl7pPr>
    <a:lvl8pPr marL="3200400" algn="l" defTabSz="914400" rtl="0" eaLnBrk="1" latinLnBrk="0" hangingPunct="1">
      <a:defRPr sz="2000" b="1" kern="1200">
        <a:solidFill>
          <a:schemeClr val="tx1"/>
        </a:solidFill>
        <a:latin typeface="Times New Roman" pitchFamily="18" charset="0"/>
        <a:ea typeface="+mn-ea"/>
        <a:cs typeface="+mn-cs"/>
      </a:defRPr>
    </a:lvl8pPr>
    <a:lvl9pPr marL="3657600" algn="l" defTabSz="914400" rtl="0" eaLnBrk="1" latinLnBrk="0" hangingPunct="1">
      <a:defRPr sz="20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A50021"/>
    <a:srgbClr val="FF3399"/>
    <a:srgbClr val="CC0000"/>
    <a:srgbClr val="FF0000"/>
    <a:srgbClr val="FFFF00"/>
    <a:srgbClr val="FF3300"/>
    <a:srgbClr val="00DA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14" autoAdjust="0"/>
    <p:restoredTop sz="91829" autoAdjust="0"/>
  </p:normalViewPr>
  <p:slideViewPr>
    <p:cSldViewPr snapToGrid="0">
      <p:cViewPr varScale="1">
        <p:scale>
          <a:sx n="67" d="100"/>
          <a:sy n="67" d="100"/>
        </p:scale>
        <p:origin x="-1242" y="-108"/>
      </p:cViewPr>
      <p:guideLst>
        <p:guide orient="horz" pos="720"/>
        <p:guide pos="2880"/>
      </p:guideLst>
    </p:cSldViewPr>
  </p:slideViewPr>
  <p:outlineViewPr>
    <p:cViewPr>
      <p:scale>
        <a:sx n="33" d="100"/>
        <a:sy n="33" d="100"/>
      </p:scale>
      <p:origin x="0" y="277356"/>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171825"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980" tIns="48991" rIns="97980" bIns="48991" numCol="1" anchor="t" anchorCtr="0" compatLnSpc="1">
            <a:prstTxWarp prst="textNoShape">
              <a:avLst/>
            </a:prstTxWarp>
          </a:bodyPr>
          <a:lstStyle>
            <a:lvl1pPr defTabSz="978915">
              <a:defRPr sz="1200" b="0"/>
            </a:lvl1pPr>
          </a:lstStyle>
          <a:p>
            <a:pPr>
              <a:defRPr/>
            </a:pPr>
            <a:endParaRPr lang="en-US" altLang="en-US"/>
          </a:p>
        </p:txBody>
      </p:sp>
      <p:sp>
        <p:nvSpPr>
          <p:cNvPr id="5123" name="Rectangle 3"/>
          <p:cNvSpPr>
            <a:spLocks noGrp="1" noChangeArrowheads="1"/>
          </p:cNvSpPr>
          <p:nvPr>
            <p:ph type="dt" sz="quarter" idx="1"/>
          </p:nvPr>
        </p:nvSpPr>
        <p:spPr bwMode="auto">
          <a:xfrm>
            <a:off x="4143375" y="0"/>
            <a:ext cx="3171825"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980" tIns="48991" rIns="97980" bIns="48991" numCol="1" anchor="t" anchorCtr="0" compatLnSpc="1">
            <a:prstTxWarp prst="textNoShape">
              <a:avLst/>
            </a:prstTxWarp>
          </a:bodyPr>
          <a:lstStyle>
            <a:lvl1pPr algn="r" defTabSz="978915">
              <a:defRPr sz="1200" b="0"/>
            </a:lvl1pPr>
          </a:lstStyle>
          <a:p>
            <a:pPr>
              <a:defRPr/>
            </a:pPr>
            <a:endParaRPr lang="en-US" altLang="en-US"/>
          </a:p>
        </p:txBody>
      </p:sp>
      <p:sp>
        <p:nvSpPr>
          <p:cNvPr id="5124" name="Rectangle 4"/>
          <p:cNvSpPr>
            <a:spLocks noGrp="1" noChangeArrowheads="1"/>
          </p:cNvSpPr>
          <p:nvPr>
            <p:ph type="ftr" sz="quarter" idx="2"/>
          </p:nvPr>
        </p:nvSpPr>
        <p:spPr bwMode="auto">
          <a:xfrm>
            <a:off x="0" y="9120188"/>
            <a:ext cx="3171825"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980" tIns="48991" rIns="97980" bIns="48991" numCol="1" anchor="b" anchorCtr="0" compatLnSpc="1">
            <a:prstTxWarp prst="textNoShape">
              <a:avLst/>
            </a:prstTxWarp>
          </a:bodyPr>
          <a:lstStyle>
            <a:lvl1pPr defTabSz="978915">
              <a:defRPr sz="1200" b="0"/>
            </a:lvl1pPr>
          </a:lstStyle>
          <a:p>
            <a:pPr>
              <a:defRPr/>
            </a:pPr>
            <a:endParaRPr lang="en-US" altLang="en-US"/>
          </a:p>
        </p:txBody>
      </p:sp>
      <p:sp>
        <p:nvSpPr>
          <p:cNvPr id="5125" name="Rectangle 5"/>
          <p:cNvSpPr>
            <a:spLocks noGrp="1" noChangeArrowheads="1"/>
          </p:cNvSpPr>
          <p:nvPr>
            <p:ph type="sldNum" sz="quarter" idx="3"/>
          </p:nvPr>
        </p:nvSpPr>
        <p:spPr bwMode="auto">
          <a:xfrm>
            <a:off x="4143375" y="9120188"/>
            <a:ext cx="3171825"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980" tIns="48991" rIns="97980" bIns="48991" numCol="1" anchor="b" anchorCtr="0" compatLnSpc="1">
            <a:prstTxWarp prst="textNoShape">
              <a:avLst/>
            </a:prstTxWarp>
          </a:bodyPr>
          <a:lstStyle>
            <a:lvl1pPr algn="r" defTabSz="978915">
              <a:defRPr sz="1200" b="0"/>
            </a:lvl1pPr>
          </a:lstStyle>
          <a:p>
            <a:pPr>
              <a:defRPr/>
            </a:pPr>
            <a:fld id="{12548B39-C2BE-48E0-9DF6-8FAD8B7FD7D6}" type="slidenum">
              <a:rPr lang="en-US" altLang="en-US"/>
              <a:pPr>
                <a:defRPr/>
              </a:pPr>
              <a:t>‹#›</a:t>
            </a:fld>
            <a:endParaRPr lang="en-US" altLang="en-US"/>
          </a:p>
        </p:txBody>
      </p:sp>
    </p:spTree>
    <p:extLst>
      <p:ext uri="{BB962C8B-B14F-4D97-AF65-F5344CB8AC3E}">
        <p14:creationId xmlns:p14="http://schemas.microsoft.com/office/powerpoint/2010/main" val="28799788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4143375" y="0"/>
            <a:ext cx="3170238" cy="479425"/>
          </a:xfrm>
          <a:prstGeom prst="rect">
            <a:avLst/>
          </a:prstGeom>
        </p:spPr>
        <p:txBody>
          <a:bodyPr vert="horz" lIns="91440" tIns="45720" rIns="91440" bIns="45720" rtlCol="0"/>
          <a:lstStyle>
            <a:lvl1pPr algn="r">
              <a:defRPr sz="1200"/>
            </a:lvl1pPr>
          </a:lstStyle>
          <a:p>
            <a:pPr>
              <a:defRPr/>
            </a:pPr>
            <a:fld id="{C527BCF3-1799-4EF3-A3A1-659FD1E0ACDC}" type="datetimeFigureOut">
              <a:rPr lang="en-US"/>
              <a:pPr>
                <a:defRPr/>
              </a:pPr>
              <a:t>7/4/2015</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120188"/>
            <a:ext cx="3170238" cy="479425"/>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1440" tIns="45720" rIns="91440" bIns="45720" rtlCol="0" anchor="b"/>
          <a:lstStyle>
            <a:lvl1pPr algn="r">
              <a:defRPr sz="1200"/>
            </a:lvl1pPr>
          </a:lstStyle>
          <a:p>
            <a:pPr>
              <a:defRPr/>
            </a:pPr>
            <a:fld id="{7B22D095-50EF-4E77-BCCC-59496021DF79}" type="slidenum">
              <a:rPr lang="en-US"/>
              <a:pPr>
                <a:defRPr/>
              </a:pPr>
              <a:t>‹#›</a:t>
            </a:fld>
            <a:endParaRPr lang="en-US"/>
          </a:p>
        </p:txBody>
      </p:sp>
    </p:spTree>
    <p:extLst>
      <p:ext uri="{BB962C8B-B14F-4D97-AF65-F5344CB8AC3E}">
        <p14:creationId xmlns:p14="http://schemas.microsoft.com/office/powerpoint/2010/main" val="15899026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60BED23-5065-45FB-8EEC-308E9415C741}" type="slidenum">
              <a:rPr lang="en-US" altLang="en-US"/>
              <a:pPr>
                <a:defRPr/>
              </a:pPr>
              <a:t>‹#›</a:t>
            </a:fld>
            <a:endParaRPr lang="en-US" altLang="en-US"/>
          </a:p>
        </p:txBody>
      </p:sp>
    </p:spTree>
    <p:extLst>
      <p:ext uri="{BB962C8B-B14F-4D97-AF65-F5344CB8AC3E}">
        <p14:creationId xmlns:p14="http://schemas.microsoft.com/office/powerpoint/2010/main" val="2345779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D53A4B4-8696-47ED-B443-51EBE34EBF77}" type="slidenum">
              <a:rPr lang="en-US" altLang="en-US"/>
              <a:pPr>
                <a:defRPr/>
              </a:pPr>
              <a:t>‹#›</a:t>
            </a:fld>
            <a:endParaRPr lang="en-US" altLang="en-US"/>
          </a:p>
        </p:txBody>
      </p:sp>
    </p:spTree>
    <p:extLst>
      <p:ext uri="{BB962C8B-B14F-4D97-AF65-F5344CB8AC3E}">
        <p14:creationId xmlns:p14="http://schemas.microsoft.com/office/powerpoint/2010/main" val="6205171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8C1BD6B-1BEC-453E-95F7-9B66F133624F}" type="slidenum">
              <a:rPr lang="en-US" altLang="en-US"/>
              <a:pPr>
                <a:defRPr/>
              </a:pPr>
              <a:t>‹#›</a:t>
            </a:fld>
            <a:endParaRPr lang="en-US" altLang="en-US"/>
          </a:p>
        </p:txBody>
      </p:sp>
    </p:spTree>
    <p:extLst>
      <p:ext uri="{BB962C8B-B14F-4D97-AF65-F5344CB8AC3E}">
        <p14:creationId xmlns:p14="http://schemas.microsoft.com/office/powerpoint/2010/main" val="3983395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7475AB1-D8EA-4CA7-90ED-DAB8C52A75CA}" type="slidenum">
              <a:rPr lang="en-US" altLang="en-US"/>
              <a:pPr>
                <a:defRPr/>
              </a:pPr>
              <a:t>‹#›</a:t>
            </a:fld>
            <a:endParaRPr lang="en-US" altLang="en-US"/>
          </a:p>
        </p:txBody>
      </p:sp>
    </p:spTree>
    <p:extLst>
      <p:ext uri="{BB962C8B-B14F-4D97-AF65-F5344CB8AC3E}">
        <p14:creationId xmlns:p14="http://schemas.microsoft.com/office/powerpoint/2010/main" val="1866565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54D0A93-F546-43B1-A72D-07C5195F2DA7}" type="slidenum">
              <a:rPr lang="en-US" altLang="en-US"/>
              <a:pPr>
                <a:defRPr/>
              </a:pPr>
              <a:t>‹#›</a:t>
            </a:fld>
            <a:endParaRPr lang="en-US" altLang="en-US"/>
          </a:p>
        </p:txBody>
      </p:sp>
    </p:spTree>
    <p:extLst>
      <p:ext uri="{BB962C8B-B14F-4D97-AF65-F5344CB8AC3E}">
        <p14:creationId xmlns:p14="http://schemas.microsoft.com/office/powerpoint/2010/main" val="2791521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143000"/>
            <a:ext cx="43053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143000"/>
            <a:ext cx="43053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D981C5A6-E792-4AF5-A212-4AFEAD5DBA72}" type="slidenum">
              <a:rPr lang="en-US" altLang="en-US"/>
              <a:pPr>
                <a:defRPr/>
              </a:pPr>
              <a:t>‹#›</a:t>
            </a:fld>
            <a:endParaRPr lang="en-US" altLang="en-US"/>
          </a:p>
        </p:txBody>
      </p:sp>
    </p:spTree>
    <p:extLst>
      <p:ext uri="{BB962C8B-B14F-4D97-AF65-F5344CB8AC3E}">
        <p14:creationId xmlns:p14="http://schemas.microsoft.com/office/powerpoint/2010/main" val="3032315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39D87E42-18C4-4B2A-8873-EE44939AB852}" type="slidenum">
              <a:rPr lang="en-US" altLang="en-US"/>
              <a:pPr>
                <a:defRPr/>
              </a:pPr>
              <a:t>‹#›</a:t>
            </a:fld>
            <a:endParaRPr lang="en-US" altLang="en-US"/>
          </a:p>
        </p:txBody>
      </p:sp>
    </p:spTree>
    <p:extLst>
      <p:ext uri="{BB962C8B-B14F-4D97-AF65-F5344CB8AC3E}">
        <p14:creationId xmlns:p14="http://schemas.microsoft.com/office/powerpoint/2010/main" val="1978517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D9C1B409-F523-4E4A-92D5-33BD93A9D448}" type="slidenum">
              <a:rPr lang="en-US" altLang="en-US"/>
              <a:pPr>
                <a:defRPr/>
              </a:pPr>
              <a:t>‹#›</a:t>
            </a:fld>
            <a:endParaRPr lang="en-US" altLang="en-US"/>
          </a:p>
        </p:txBody>
      </p:sp>
    </p:spTree>
    <p:extLst>
      <p:ext uri="{BB962C8B-B14F-4D97-AF65-F5344CB8AC3E}">
        <p14:creationId xmlns:p14="http://schemas.microsoft.com/office/powerpoint/2010/main" val="11048510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533E2BB1-2987-41A5-B7A6-9C4DD715B030}" type="slidenum">
              <a:rPr lang="en-US" altLang="en-US"/>
              <a:pPr>
                <a:defRPr/>
              </a:pPr>
              <a:t>‹#›</a:t>
            </a:fld>
            <a:endParaRPr lang="en-US" altLang="en-US"/>
          </a:p>
        </p:txBody>
      </p:sp>
    </p:spTree>
    <p:extLst>
      <p:ext uri="{BB962C8B-B14F-4D97-AF65-F5344CB8AC3E}">
        <p14:creationId xmlns:p14="http://schemas.microsoft.com/office/powerpoint/2010/main" val="48072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1459C6E6-7E91-4071-8C77-B96BD6A575D0}" type="slidenum">
              <a:rPr lang="en-US" altLang="en-US"/>
              <a:pPr>
                <a:defRPr/>
              </a:pPr>
              <a:t>‹#›</a:t>
            </a:fld>
            <a:endParaRPr lang="en-US" altLang="en-US"/>
          </a:p>
        </p:txBody>
      </p:sp>
    </p:spTree>
    <p:extLst>
      <p:ext uri="{BB962C8B-B14F-4D97-AF65-F5344CB8AC3E}">
        <p14:creationId xmlns:p14="http://schemas.microsoft.com/office/powerpoint/2010/main" val="2039208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5808E5BE-B31D-4223-87D3-BEBFD91177E3}" type="slidenum">
              <a:rPr lang="en-US" altLang="en-US"/>
              <a:pPr>
                <a:defRPr/>
              </a:pPr>
              <a:t>‹#›</a:t>
            </a:fld>
            <a:endParaRPr lang="en-US" altLang="en-US"/>
          </a:p>
        </p:txBody>
      </p:sp>
    </p:spTree>
    <p:extLst>
      <p:ext uri="{BB962C8B-B14F-4D97-AF65-F5344CB8AC3E}">
        <p14:creationId xmlns:p14="http://schemas.microsoft.com/office/powerpoint/2010/main" val="502733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91440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228600" y="1143000"/>
            <a:ext cx="87630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553200"/>
            <a:ext cx="1905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a:latin typeface="+mn-lt"/>
              </a:defRPr>
            </a:lvl1pPr>
          </a:lstStyle>
          <a:p>
            <a:pPr>
              <a:defRPr/>
            </a:pPr>
            <a:endParaRPr lang="en-US" altLang="en-US"/>
          </a:p>
        </p:txBody>
      </p:sp>
      <p:sp>
        <p:nvSpPr>
          <p:cNvPr id="1029" name="Rectangle 5"/>
          <p:cNvSpPr>
            <a:spLocks noGrp="1" noChangeArrowheads="1"/>
          </p:cNvSpPr>
          <p:nvPr>
            <p:ph type="ftr" sz="quarter" idx="3"/>
          </p:nvPr>
        </p:nvSpPr>
        <p:spPr bwMode="auto">
          <a:xfrm>
            <a:off x="3124200" y="6553200"/>
            <a:ext cx="28956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a:latin typeface="+mn-lt"/>
              </a:defRPr>
            </a:lvl1pPr>
          </a:lstStyle>
          <a:p>
            <a:pPr>
              <a:defRPr/>
            </a:pPr>
            <a:endParaRPr lang="en-US" altLang="en-US"/>
          </a:p>
        </p:txBody>
      </p:sp>
      <p:sp>
        <p:nvSpPr>
          <p:cNvPr id="1030" name="Rectangle 6"/>
          <p:cNvSpPr>
            <a:spLocks noGrp="1" noChangeArrowheads="1"/>
          </p:cNvSpPr>
          <p:nvPr>
            <p:ph type="sldNum" sz="quarter" idx="4"/>
          </p:nvPr>
        </p:nvSpPr>
        <p:spPr bwMode="auto">
          <a:xfrm>
            <a:off x="6553200" y="6553200"/>
            <a:ext cx="1905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a:latin typeface="+mn-lt"/>
              </a:defRPr>
            </a:lvl1pPr>
          </a:lstStyle>
          <a:p>
            <a:pPr>
              <a:defRPr/>
            </a:pPr>
            <a:fld id="{0793F111-0529-448D-BF61-4D752CCFEE3C}"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b="1">
          <a:solidFill>
            <a:schemeClr val="tx2"/>
          </a:solidFill>
          <a:latin typeface="+mj-lt"/>
          <a:ea typeface="+mj-ea"/>
          <a:cs typeface="+mj-cs"/>
        </a:defRPr>
      </a:lvl1pPr>
      <a:lvl2pPr algn="ctr" rtl="0" eaLnBrk="0" fontAlgn="base" hangingPunct="0">
        <a:spcBef>
          <a:spcPct val="0"/>
        </a:spcBef>
        <a:spcAft>
          <a:spcPct val="0"/>
        </a:spcAft>
        <a:defRPr sz="4400" b="1">
          <a:solidFill>
            <a:schemeClr val="tx2"/>
          </a:solidFill>
          <a:latin typeface="Arial" charset="0"/>
        </a:defRPr>
      </a:lvl2pPr>
      <a:lvl3pPr algn="ctr" rtl="0" eaLnBrk="0" fontAlgn="base" hangingPunct="0">
        <a:spcBef>
          <a:spcPct val="0"/>
        </a:spcBef>
        <a:spcAft>
          <a:spcPct val="0"/>
        </a:spcAft>
        <a:defRPr sz="4400" b="1">
          <a:solidFill>
            <a:schemeClr val="tx2"/>
          </a:solidFill>
          <a:latin typeface="Arial" charset="0"/>
        </a:defRPr>
      </a:lvl3pPr>
      <a:lvl4pPr algn="ctr" rtl="0" eaLnBrk="0" fontAlgn="base" hangingPunct="0">
        <a:spcBef>
          <a:spcPct val="0"/>
        </a:spcBef>
        <a:spcAft>
          <a:spcPct val="0"/>
        </a:spcAft>
        <a:defRPr sz="4400" b="1">
          <a:solidFill>
            <a:schemeClr val="tx2"/>
          </a:solidFill>
          <a:latin typeface="Arial" charset="0"/>
        </a:defRPr>
      </a:lvl4pPr>
      <a:lvl5pPr algn="ctr" rtl="0" eaLnBrk="0" fontAlgn="base" hangingPunct="0">
        <a:spcBef>
          <a:spcPct val="0"/>
        </a:spcBef>
        <a:spcAft>
          <a:spcPct val="0"/>
        </a:spcAft>
        <a:defRPr sz="4400" b="1">
          <a:solidFill>
            <a:schemeClr val="tx2"/>
          </a:solidFill>
          <a:latin typeface="Arial" charset="0"/>
        </a:defRPr>
      </a:lvl5pPr>
      <a:lvl6pPr marL="457200" algn="ctr" rtl="0" fontAlgn="base">
        <a:spcBef>
          <a:spcPct val="0"/>
        </a:spcBef>
        <a:spcAft>
          <a:spcPct val="0"/>
        </a:spcAft>
        <a:defRPr sz="4400" b="1">
          <a:solidFill>
            <a:schemeClr val="tx2"/>
          </a:solidFill>
          <a:latin typeface="Arial" charset="0"/>
        </a:defRPr>
      </a:lvl6pPr>
      <a:lvl7pPr marL="914400" algn="ctr" rtl="0" fontAlgn="base">
        <a:spcBef>
          <a:spcPct val="0"/>
        </a:spcBef>
        <a:spcAft>
          <a:spcPct val="0"/>
        </a:spcAft>
        <a:defRPr sz="4400" b="1">
          <a:solidFill>
            <a:schemeClr val="tx2"/>
          </a:solidFill>
          <a:latin typeface="Arial" charset="0"/>
        </a:defRPr>
      </a:lvl7pPr>
      <a:lvl8pPr marL="1371600" algn="ctr" rtl="0" fontAlgn="base">
        <a:spcBef>
          <a:spcPct val="0"/>
        </a:spcBef>
        <a:spcAft>
          <a:spcPct val="0"/>
        </a:spcAft>
        <a:defRPr sz="4400" b="1">
          <a:solidFill>
            <a:schemeClr val="tx2"/>
          </a:solidFill>
          <a:latin typeface="Arial" charset="0"/>
        </a:defRPr>
      </a:lvl8pPr>
      <a:lvl9pPr marL="1828800" algn="ctr" rtl="0" fontAlgn="base">
        <a:spcBef>
          <a:spcPct val="0"/>
        </a:spcBef>
        <a:spcAft>
          <a:spcPct val="0"/>
        </a:spcAft>
        <a:defRPr sz="44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b="1">
          <a:solidFill>
            <a:schemeClr val="tx1"/>
          </a:solidFill>
          <a:latin typeface="+mn-lt"/>
        </a:defRPr>
      </a:lvl2pPr>
      <a:lvl3pPr marL="1143000" indent="-228600" algn="l" rtl="0" eaLnBrk="0" fontAlgn="base" hangingPunct="0">
        <a:spcBef>
          <a:spcPct val="20000"/>
        </a:spcBef>
        <a:spcAft>
          <a:spcPct val="0"/>
        </a:spcAft>
        <a:buChar char="•"/>
        <a:defRPr sz="2400" b="1">
          <a:solidFill>
            <a:schemeClr val="tx1"/>
          </a:solidFill>
          <a:latin typeface="+mn-lt"/>
        </a:defRPr>
      </a:lvl3pPr>
      <a:lvl4pPr marL="1600200" indent="-228600" algn="l" rtl="0" eaLnBrk="0" fontAlgn="base" hangingPunct="0">
        <a:spcBef>
          <a:spcPct val="20000"/>
        </a:spcBef>
        <a:spcAft>
          <a:spcPct val="0"/>
        </a:spcAft>
        <a:buChar char="–"/>
        <a:defRPr sz="2000" b="1">
          <a:solidFill>
            <a:schemeClr val="tx1"/>
          </a:solidFill>
          <a:latin typeface="+mn-lt"/>
        </a:defRPr>
      </a:lvl4pPr>
      <a:lvl5pPr marL="2057400" indent="-228600" algn="l" rtl="0" eaLnBrk="0" fontAlgn="base" hangingPunct="0">
        <a:spcBef>
          <a:spcPct val="20000"/>
        </a:spcBef>
        <a:spcAft>
          <a:spcPct val="0"/>
        </a:spcAft>
        <a:buChar char="»"/>
        <a:defRPr sz="2000" b="1">
          <a:solidFill>
            <a:schemeClr val="tx1"/>
          </a:solidFill>
          <a:latin typeface="+mn-lt"/>
        </a:defRPr>
      </a:lvl5pPr>
      <a:lvl6pPr marL="2514600" indent="-228600" algn="l" rtl="0" fontAlgn="base">
        <a:spcBef>
          <a:spcPct val="20000"/>
        </a:spcBef>
        <a:spcAft>
          <a:spcPct val="0"/>
        </a:spcAft>
        <a:buChar char="»"/>
        <a:defRPr sz="2000" b="1">
          <a:solidFill>
            <a:schemeClr val="tx1"/>
          </a:solidFill>
          <a:latin typeface="+mn-lt"/>
        </a:defRPr>
      </a:lvl6pPr>
      <a:lvl7pPr marL="2971800" indent="-228600" algn="l" rtl="0" fontAlgn="base">
        <a:spcBef>
          <a:spcPct val="20000"/>
        </a:spcBef>
        <a:spcAft>
          <a:spcPct val="0"/>
        </a:spcAft>
        <a:buChar char="»"/>
        <a:defRPr sz="2000" b="1">
          <a:solidFill>
            <a:schemeClr val="tx1"/>
          </a:solidFill>
          <a:latin typeface="+mn-lt"/>
        </a:defRPr>
      </a:lvl7pPr>
      <a:lvl8pPr marL="3429000" indent="-228600" algn="l" rtl="0" fontAlgn="base">
        <a:spcBef>
          <a:spcPct val="20000"/>
        </a:spcBef>
        <a:spcAft>
          <a:spcPct val="0"/>
        </a:spcAft>
        <a:buChar char="»"/>
        <a:defRPr sz="2000" b="1">
          <a:solidFill>
            <a:schemeClr val="tx1"/>
          </a:solidFill>
          <a:latin typeface="+mn-lt"/>
        </a:defRPr>
      </a:lvl8pPr>
      <a:lvl9pPr marL="3886200" indent="-228600" algn="l" rtl="0" fontAlgn="base">
        <a:spcBef>
          <a:spcPct val="20000"/>
        </a:spcBef>
        <a:spcAft>
          <a:spcPct val="0"/>
        </a:spcAft>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oleObject" Target="../embeddings/Microsoft_Excel_97-2003_Worksheet1.xls"/><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lentillus.nl/gergesa.htm"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152400"/>
            <a:ext cx="7772400" cy="990600"/>
          </a:xfrm>
        </p:spPr>
        <p:txBody>
          <a:bodyPr/>
          <a:lstStyle/>
          <a:p>
            <a:pPr eaLnBrk="1" hangingPunct="1"/>
            <a:r>
              <a:rPr lang="en-US" altLang="en-US" smtClean="0"/>
              <a:t>The Gospel of John</a:t>
            </a:r>
          </a:p>
        </p:txBody>
      </p:sp>
      <p:pic>
        <p:nvPicPr>
          <p:cNvPr id="2052" name="Picture 4"/>
          <p:cNvPicPr>
            <a:picLocks noChangeAspect="1" noChangeArrowheads="1"/>
          </p:cNvPicPr>
          <p:nvPr/>
        </p:nvPicPr>
        <p:blipFill>
          <a:blip r:embed="rId2">
            <a:lum bright="18000" contrast="6000"/>
            <a:extLst>
              <a:ext uri="{28A0092B-C50C-407E-A947-70E740481C1C}">
                <a14:useLocalDpi xmlns:a14="http://schemas.microsoft.com/office/drawing/2010/main" val="0"/>
              </a:ext>
            </a:extLst>
          </a:blip>
          <a:srcRect/>
          <a:stretch>
            <a:fillRect/>
          </a:stretch>
        </p:blipFill>
        <p:spPr bwMode="auto">
          <a:xfrm>
            <a:off x="3428999" y="1066800"/>
            <a:ext cx="2308225" cy="3480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ubtitle 1"/>
          <p:cNvSpPr>
            <a:spLocks noGrp="1"/>
          </p:cNvSpPr>
          <p:nvPr>
            <p:ph type="subTitle" idx="1"/>
          </p:nvPr>
        </p:nvSpPr>
        <p:spPr>
          <a:xfrm>
            <a:off x="1382711" y="4762098"/>
            <a:ext cx="6400800" cy="1752600"/>
          </a:xfrm>
        </p:spPr>
        <p:txBody>
          <a:bodyPr/>
          <a:lstStyle/>
          <a:p>
            <a:r>
              <a:rPr lang="en-US" dirty="0" smtClean="0"/>
              <a:t>Lesson 5B</a:t>
            </a:r>
          </a:p>
          <a:p>
            <a:r>
              <a:rPr lang="en-US" dirty="0" smtClean="0"/>
              <a:t>John Chapter 6</a:t>
            </a:r>
            <a:endParaRPr lang="en-US" dirty="0"/>
          </a:p>
        </p:txBody>
      </p:sp>
    </p:spTree>
    <p:extLst>
      <p:ext uri="{BB962C8B-B14F-4D97-AF65-F5344CB8AC3E}">
        <p14:creationId xmlns:p14="http://schemas.microsoft.com/office/powerpoint/2010/main" val="3145578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p:txBody>
          <a:bodyPr/>
          <a:lstStyle/>
          <a:p>
            <a:pPr eaLnBrk="1" hangingPunct="1"/>
            <a:r>
              <a:rPr lang="en-US" altLang="en-US" sz="4000" smtClean="0"/>
              <a:t>Questions asked of Jesus in 6:22-70</a:t>
            </a:r>
          </a:p>
        </p:txBody>
      </p:sp>
      <p:sp>
        <p:nvSpPr>
          <p:cNvPr id="97283" name="Rectangle 3"/>
          <p:cNvSpPr>
            <a:spLocks noGrp="1" noChangeArrowheads="1"/>
          </p:cNvSpPr>
          <p:nvPr>
            <p:ph type="body" idx="1"/>
          </p:nvPr>
        </p:nvSpPr>
        <p:spPr>
          <a:xfrm>
            <a:off x="152400" y="609600"/>
            <a:ext cx="8839200" cy="6248400"/>
          </a:xfrm>
        </p:spPr>
        <p:txBody>
          <a:bodyPr/>
          <a:lstStyle/>
          <a:p>
            <a:pPr eaLnBrk="1" hangingPunct="1">
              <a:lnSpc>
                <a:spcPct val="110000"/>
              </a:lnSpc>
            </a:pPr>
            <a:r>
              <a:rPr lang="en-US" altLang="en-US" sz="2800" smtClean="0"/>
              <a:t>Multitudes (22-40)</a:t>
            </a:r>
          </a:p>
          <a:p>
            <a:pPr marL="1090613" lvl="1" indent="-633413" eaLnBrk="1" hangingPunct="1">
              <a:lnSpc>
                <a:spcPct val="110000"/>
              </a:lnSpc>
              <a:buFontTx/>
              <a:buNone/>
            </a:pPr>
            <a:r>
              <a:rPr lang="en-US" altLang="en-US" sz="2400" smtClean="0"/>
              <a:t>(25) When did you come?</a:t>
            </a:r>
          </a:p>
          <a:p>
            <a:pPr marL="1090613" lvl="1" indent="-633413" eaLnBrk="1" hangingPunct="1">
              <a:lnSpc>
                <a:spcPct val="110000"/>
              </a:lnSpc>
              <a:buFontTx/>
              <a:buNone/>
            </a:pPr>
            <a:r>
              <a:rPr lang="en-US" altLang="en-US" sz="2400" smtClean="0"/>
              <a:t>(28) What must we do…to work the works of God?</a:t>
            </a:r>
          </a:p>
          <a:p>
            <a:pPr marL="1090613" lvl="1" indent="-633413" eaLnBrk="1" hangingPunct="1">
              <a:lnSpc>
                <a:spcPct val="110000"/>
              </a:lnSpc>
              <a:buFontTx/>
              <a:buNone/>
            </a:pPr>
            <a:r>
              <a:rPr lang="en-US" altLang="en-US" sz="2400" smtClean="0"/>
              <a:t>(30) What do you do for a sign?  How about bread from heaven (like Moses)?</a:t>
            </a:r>
          </a:p>
          <a:p>
            <a:pPr marL="1090613" lvl="1" indent="-633413" eaLnBrk="1" hangingPunct="1">
              <a:lnSpc>
                <a:spcPct val="110000"/>
              </a:lnSpc>
              <a:buFontTx/>
              <a:buNone/>
            </a:pPr>
            <a:r>
              <a:rPr lang="en-US" altLang="en-US" sz="2400" smtClean="0"/>
              <a:t>(34) Give us this bread always.  (asking Jesus)</a:t>
            </a:r>
            <a:endParaRPr lang="en-US" altLang="en-US" sz="3200" smtClean="0"/>
          </a:p>
          <a:p>
            <a:pPr eaLnBrk="1" hangingPunct="1">
              <a:lnSpc>
                <a:spcPct val="110000"/>
              </a:lnSpc>
            </a:pPr>
            <a:r>
              <a:rPr lang="en-US" altLang="en-US" sz="2800" smtClean="0"/>
              <a:t>Jews (41-59)</a:t>
            </a:r>
          </a:p>
          <a:p>
            <a:pPr marL="1090613" lvl="1" indent="-633413" eaLnBrk="1" hangingPunct="1">
              <a:lnSpc>
                <a:spcPct val="110000"/>
              </a:lnSpc>
              <a:buFontTx/>
              <a:buNone/>
            </a:pPr>
            <a:r>
              <a:rPr lang="en-US" altLang="en-US" sz="2400" smtClean="0"/>
              <a:t>(41-42) How could you “come from heaven?”</a:t>
            </a:r>
          </a:p>
          <a:p>
            <a:pPr marL="1090613" lvl="1" indent="-633413" eaLnBrk="1" hangingPunct="1">
              <a:lnSpc>
                <a:spcPct val="110000"/>
              </a:lnSpc>
              <a:buFontTx/>
              <a:buNone/>
            </a:pPr>
            <a:r>
              <a:rPr lang="en-US" altLang="en-US" sz="2400" smtClean="0"/>
              <a:t>(52) How can He give us His flesh to eat?</a:t>
            </a:r>
          </a:p>
          <a:p>
            <a:pPr eaLnBrk="1" hangingPunct="1">
              <a:lnSpc>
                <a:spcPct val="110000"/>
              </a:lnSpc>
            </a:pPr>
            <a:r>
              <a:rPr lang="en-US" altLang="en-US" sz="2800" smtClean="0"/>
              <a:t>Disciples (60-71)</a:t>
            </a:r>
          </a:p>
          <a:p>
            <a:pPr marL="1090613" lvl="1" indent="-633413" eaLnBrk="1" hangingPunct="1">
              <a:lnSpc>
                <a:spcPct val="110000"/>
              </a:lnSpc>
              <a:buFontTx/>
              <a:buNone/>
            </a:pPr>
            <a:r>
              <a:rPr lang="en-US" altLang="en-US" sz="2400" smtClean="0"/>
              <a:t>(60) This is a hard saying, who can understand it?</a:t>
            </a:r>
          </a:p>
          <a:p>
            <a:pPr marL="1090613" lvl="1" indent="-633413" eaLnBrk="1" hangingPunct="1">
              <a:lnSpc>
                <a:spcPct val="110000"/>
              </a:lnSpc>
              <a:buFontTx/>
              <a:buNone/>
            </a:pPr>
            <a:r>
              <a:rPr lang="en-US" altLang="en-US" sz="2400" smtClean="0"/>
              <a:t>(68) To whom shall we go?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72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728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728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728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728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728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7283">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7283">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97283">
                                            <p:txEl>
                                              <p:pRg st="8" end="8"/>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97283">
                                            <p:txEl>
                                              <p:pRg st="9" end="9"/>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9728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3" grpId="0" build="p" bldLvl="2"/>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Title 1"/>
          <p:cNvSpPr>
            <a:spLocks noGrp="1"/>
          </p:cNvSpPr>
          <p:nvPr>
            <p:ph type="title"/>
          </p:nvPr>
        </p:nvSpPr>
        <p:spPr/>
        <p:txBody>
          <a:bodyPr/>
          <a:lstStyle/>
          <a:p>
            <a:r>
              <a:rPr lang="en-US" altLang="en-US" smtClean="0"/>
              <a:t>Conversation with the Multitude</a:t>
            </a:r>
          </a:p>
        </p:txBody>
      </p:sp>
      <p:sp>
        <p:nvSpPr>
          <p:cNvPr id="3" name="Content Placeholder 2"/>
          <p:cNvSpPr>
            <a:spLocks noGrp="1"/>
          </p:cNvSpPr>
          <p:nvPr>
            <p:ph idx="1"/>
          </p:nvPr>
        </p:nvSpPr>
        <p:spPr>
          <a:xfrm>
            <a:off x="238125" y="588963"/>
            <a:ext cx="8753475" cy="6064250"/>
          </a:xfrm>
        </p:spPr>
        <p:txBody>
          <a:bodyPr>
            <a:noAutofit/>
          </a:bodyPr>
          <a:lstStyle/>
          <a:p>
            <a:pPr>
              <a:buFontTx/>
              <a:buNone/>
              <a:defRPr/>
            </a:pPr>
            <a:r>
              <a:rPr lang="en-US" sz="1350" baseline="30000" dirty="0" smtClean="0"/>
              <a:t>22 </a:t>
            </a:r>
            <a:r>
              <a:rPr lang="en-US" sz="1350" dirty="0" smtClean="0"/>
              <a:t>On the following day, when the people who were standing on the other side of the sea saw that there was no other boat there, except that one which His disciples had entered, and that Jesus had not entered the boat with His disciples, but His disciples had gone away alone— </a:t>
            </a:r>
            <a:r>
              <a:rPr lang="en-US" sz="1350" baseline="30000" dirty="0" smtClean="0"/>
              <a:t>23 </a:t>
            </a:r>
            <a:r>
              <a:rPr lang="en-US" sz="1350" dirty="0" smtClean="0"/>
              <a:t>however, other boats came from Tiberias, near the place where they ate bread after the Lord had given thanks— </a:t>
            </a:r>
            <a:r>
              <a:rPr lang="en-US" sz="1350" baseline="30000" dirty="0" smtClean="0"/>
              <a:t>24 </a:t>
            </a:r>
            <a:r>
              <a:rPr lang="en-US" sz="1350" dirty="0" smtClean="0"/>
              <a:t>when the people therefore saw that Jesus was not there, nor His disciples, they also got into boats and came to Capernaum, seeking Jesus. </a:t>
            </a:r>
            <a:r>
              <a:rPr lang="en-US" sz="1350" baseline="30000" dirty="0" smtClean="0"/>
              <a:t>25 </a:t>
            </a:r>
            <a:r>
              <a:rPr lang="en-US" sz="1350" dirty="0" smtClean="0"/>
              <a:t>And when they found Him on the other side of the sea, they said to Him,</a:t>
            </a:r>
            <a:r>
              <a:rPr lang="en-US" sz="1350" dirty="0" smtClean="0">
                <a:solidFill>
                  <a:srgbClr val="0000FF"/>
                </a:solidFill>
              </a:rPr>
              <a:t> “Rabbi, when did You come here?”</a:t>
            </a:r>
          </a:p>
          <a:p>
            <a:pPr>
              <a:buFontTx/>
              <a:buNone/>
              <a:defRPr/>
            </a:pPr>
            <a:r>
              <a:rPr lang="en-US" sz="1350" baseline="30000" dirty="0" smtClean="0"/>
              <a:t>26 </a:t>
            </a:r>
            <a:r>
              <a:rPr lang="en-US" sz="1350" dirty="0" smtClean="0"/>
              <a:t>Jesus answered them and said,</a:t>
            </a:r>
            <a:r>
              <a:rPr lang="en-US" sz="1350" dirty="0" smtClean="0">
                <a:solidFill>
                  <a:srgbClr val="FF0000"/>
                </a:solidFill>
              </a:rPr>
              <a:t> </a:t>
            </a:r>
            <a:r>
              <a:rPr lang="en-US" sz="1350" dirty="0" smtClean="0">
                <a:solidFill>
                  <a:srgbClr val="FF3300"/>
                </a:solidFill>
              </a:rPr>
              <a:t>“Most assuredly, I say to you, you seek Me, not because you saw the signs, but because you ate of the loaves and were filled. </a:t>
            </a:r>
            <a:r>
              <a:rPr lang="en-US" sz="1350" baseline="30000" dirty="0" smtClean="0">
                <a:solidFill>
                  <a:srgbClr val="FF3300"/>
                </a:solidFill>
              </a:rPr>
              <a:t>27 </a:t>
            </a:r>
            <a:r>
              <a:rPr lang="en-US" sz="1350" dirty="0" smtClean="0">
                <a:solidFill>
                  <a:srgbClr val="FF3300"/>
                </a:solidFill>
              </a:rPr>
              <a:t>Do not labor for the food which perishes, but for the food which endures to everlasting life, which the Son of Man will give you, because God the Father has set His seal on Him.”</a:t>
            </a:r>
          </a:p>
          <a:p>
            <a:pPr>
              <a:buFontTx/>
              <a:buNone/>
              <a:defRPr/>
            </a:pPr>
            <a:r>
              <a:rPr lang="en-US" sz="1350" baseline="30000" dirty="0" smtClean="0"/>
              <a:t>28 </a:t>
            </a:r>
            <a:r>
              <a:rPr lang="en-US" sz="1350" dirty="0" smtClean="0"/>
              <a:t>Then they said to Him, </a:t>
            </a:r>
            <a:r>
              <a:rPr lang="en-US" sz="1350" dirty="0" smtClean="0">
                <a:solidFill>
                  <a:srgbClr val="0000FF"/>
                </a:solidFill>
              </a:rPr>
              <a:t>“What shall we do, that we may work the works of God?”</a:t>
            </a:r>
          </a:p>
          <a:p>
            <a:pPr>
              <a:buFontTx/>
              <a:buNone/>
              <a:defRPr/>
            </a:pPr>
            <a:r>
              <a:rPr lang="en-US" sz="1350" baseline="30000" dirty="0" smtClean="0"/>
              <a:t>29 </a:t>
            </a:r>
            <a:r>
              <a:rPr lang="en-US" sz="1350" dirty="0" smtClean="0"/>
              <a:t>Jesus answered and said to them,</a:t>
            </a:r>
            <a:r>
              <a:rPr lang="en-US" sz="1350" dirty="0" smtClean="0">
                <a:solidFill>
                  <a:srgbClr val="FF3300"/>
                </a:solidFill>
              </a:rPr>
              <a:t> “This is the work of God, that you believe in Him whom He sent.”</a:t>
            </a:r>
          </a:p>
          <a:p>
            <a:pPr>
              <a:buFontTx/>
              <a:buNone/>
              <a:defRPr/>
            </a:pPr>
            <a:r>
              <a:rPr lang="en-US" sz="1350" baseline="30000" dirty="0" smtClean="0"/>
              <a:t>30 </a:t>
            </a:r>
            <a:r>
              <a:rPr lang="en-US" sz="1350" dirty="0" smtClean="0"/>
              <a:t>Therefore they said to Him, </a:t>
            </a:r>
            <a:r>
              <a:rPr lang="en-US" sz="1350" dirty="0" smtClean="0">
                <a:solidFill>
                  <a:srgbClr val="0000FF"/>
                </a:solidFill>
              </a:rPr>
              <a:t>“What sign will You perform then, that we may see it and believe You? What work will You do? </a:t>
            </a:r>
            <a:r>
              <a:rPr lang="en-US" sz="1350" baseline="30000" dirty="0" smtClean="0">
                <a:solidFill>
                  <a:srgbClr val="0000FF"/>
                </a:solidFill>
              </a:rPr>
              <a:t>31 </a:t>
            </a:r>
            <a:r>
              <a:rPr lang="en-US" sz="1350" dirty="0" smtClean="0">
                <a:solidFill>
                  <a:srgbClr val="0000FF"/>
                </a:solidFill>
              </a:rPr>
              <a:t>Our fathers ate the manna in the desert; as it is written, ‘He gave them bread from heaven to eat.’”</a:t>
            </a:r>
          </a:p>
          <a:p>
            <a:pPr>
              <a:buFontTx/>
              <a:buNone/>
              <a:defRPr/>
            </a:pPr>
            <a:r>
              <a:rPr lang="en-US" sz="1350" baseline="30000" dirty="0" smtClean="0"/>
              <a:t>32 </a:t>
            </a:r>
            <a:r>
              <a:rPr lang="en-US" sz="1350" dirty="0" smtClean="0"/>
              <a:t>Then Jesus said to them,</a:t>
            </a:r>
            <a:r>
              <a:rPr lang="en-US" sz="1350" dirty="0" smtClean="0">
                <a:solidFill>
                  <a:srgbClr val="FF3300"/>
                </a:solidFill>
              </a:rPr>
              <a:t> “Most assuredly, I say to you, Moses did not give you the bread from heaven, but My Father gives you the true bread from heaven. </a:t>
            </a:r>
            <a:r>
              <a:rPr lang="en-US" sz="1350" baseline="30000" dirty="0" smtClean="0">
                <a:solidFill>
                  <a:srgbClr val="FF3300"/>
                </a:solidFill>
              </a:rPr>
              <a:t>33 </a:t>
            </a:r>
            <a:r>
              <a:rPr lang="en-US" sz="1350" dirty="0" smtClean="0">
                <a:solidFill>
                  <a:srgbClr val="FF3300"/>
                </a:solidFill>
              </a:rPr>
              <a:t>For the bread of God is He who comes down from heaven and gives life to the world.”</a:t>
            </a:r>
          </a:p>
          <a:p>
            <a:pPr>
              <a:buFontTx/>
              <a:buNone/>
              <a:defRPr/>
            </a:pPr>
            <a:r>
              <a:rPr lang="en-US" sz="1350" baseline="30000" dirty="0" smtClean="0"/>
              <a:t>34 </a:t>
            </a:r>
            <a:r>
              <a:rPr lang="en-US" sz="1350" dirty="0" smtClean="0"/>
              <a:t>Then they said to Him, </a:t>
            </a:r>
            <a:r>
              <a:rPr lang="en-US" sz="1350" dirty="0" smtClean="0">
                <a:solidFill>
                  <a:srgbClr val="0000FF"/>
                </a:solidFill>
              </a:rPr>
              <a:t>“Lord, give us this bread always.”</a:t>
            </a:r>
          </a:p>
          <a:p>
            <a:pPr>
              <a:buFontTx/>
              <a:buNone/>
              <a:defRPr/>
            </a:pPr>
            <a:r>
              <a:rPr lang="en-US" sz="1350" baseline="30000" dirty="0" smtClean="0"/>
              <a:t>35 </a:t>
            </a:r>
            <a:r>
              <a:rPr lang="en-US" sz="1350" dirty="0" smtClean="0"/>
              <a:t>And Jesus said to them, </a:t>
            </a:r>
            <a:r>
              <a:rPr lang="en-US" sz="1350" dirty="0" smtClean="0">
                <a:solidFill>
                  <a:srgbClr val="FF3300"/>
                </a:solidFill>
              </a:rPr>
              <a:t>“I am the bread of life. He who comes to Me shall never hunger, and he who believes in Me shall never thirst. </a:t>
            </a:r>
            <a:r>
              <a:rPr lang="en-US" sz="1350" baseline="30000" dirty="0" smtClean="0">
                <a:solidFill>
                  <a:srgbClr val="FF3300"/>
                </a:solidFill>
              </a:rPr>
              <a:t>36 </a:t>
            </a:r>
            <a:r>
              <a:rPr lang="en-US" sz="1350" dirty="0" smtClean="0">
                <a:solidFill>
                  <a:srgbClr val="FF3300"/>
                </a:solidFill>
              </a:rPr>
              <a:t>But I said to you that you have seen Me and yet do not believe. </a:t>
            </a:r>
            <a:r>
              <a:rPr lang="en-US" sz="1350" baseline="30000" dirty="0" smtClean="0">
                <a:solidFill>
                  <a:srgbClr val="FF3300"/>
                </a:solidFill>
              </a:rPr>
              <a:t>37 </a:t>
            </a:r>
            <a:r>
              <a:rPr lang="en-US" sz="1350" dirty="0" smtClean="0">
                <a:solidFill>
                  <a:srgbClr val="FF3300"/>
                </a:solidFill>
              </a:rPr>
              <a:t>All that the Father gives Me will come to Me, and the one who comes to Me I will by no means cast out. </a:t>
            </a:r>
            <a:r>
              <a:rPr lang="en-US" sz="1350" baseline="30000" dirty="0" smtClean="0">
                <a:solidFill>
                  <a:srgbClr val="FF3300"/>
                </a:solidFill>
              </a:rPr>
              <a:t>38 </a:t>
            </a:r>
            <a:r>
              <a:rPr lang="en-US" sz="1350" dirty="0" smtClean="0">
                <a:solidFill>
                  <a:srgbClr val="FF3300"/>
                </a:solidFill>
              </a:rPr>
              <a:t>For I have come down from heaven, not to do My own will, but the will of Him who sent Me. </a:t>
            </a:r>
            <a:r>
              <a:rPr lang="en-US" sz="1350" baseline="30000" dirty="0" smtClean="0">
                <a:solidFill>
                  <a:srgbClr val="FF3300"/>
                </a:solidFill>
              </a:rPr>
              <a:t>39 </a:t>
            </a:r>
            <a:r>
              <a:rPr lang="en-US" sz="1350" dirty="0" smtClean="0">
                <a:solidFill>
                  <a:srgbClr val="FF3300"/>
                </a:solidFill>
              </a:rPr>
              <a:t>This is the will of the Father who sent Me, that of all He has given Me I should lose nothing, but should raise it up at the last day. </a:t>
            </a:r>
            <a:r>
              <a:rPr lang="en-US" sz="1350" baseline="30000" dirty="0" smtClean="0">
                <a:solidFill>
                  <a:srgbClr val="FF3300"/>
                </a:solidFill>
              </a:rPr>
              <a:t>40 </a:t>
            </a:r>
            <a:r>
              <a:rPr lang="en-US" sz="1350" dirty="0" smtClean="0">
                <a:solidFill>
                  <a:srgbClr val="FF3300"/>
                </a:solidFill>
              </a:rPr>
              <a:t>And this is the will of Him who sent Me, that everyone who sees the Son and believes in Him may have everlasting life; and I will raise him up at the last day.”</a:t>
            </a:r>
          </a:p>
          <a:p>
            <a:pPr>
              <a:buFontTx/>
              <a:buNone/>
              <a:defRPr/>
            </a:pPr>
            <a:endParaRPr lang="en-US" sz="135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p:txBody>
          <a:bodyPr/>
          <a:lstStyle/>
          <a:p>
            <a:pPr eaLnBrk="1" hangingPunct="1"/>
            <a:r>
              <a:rPr lang="en-US" altLang="en-US" sz="4000" smtClean="0"/>
              <a:t>Multitudes’ Questions</a:t>
            </a:r>
          </a:p>
        </p:txBody>
      </p:sp>
      <p:sp>
        <p:nvSpPr>
          <p:cNvPr id="98307" name="Rectangle 3"/>
          <p:cNvSpPr>
            <a:spLocks noGrp="1" noChangeArrowheads="1"/>
          </p:cNvSpPr>
          <p:nvPr>
            <p:ph type="body" idx="1"/>
          </p:nvPr>
        </p:nvSpPr>
        <p:spPr>
          <a:xfrm>
            <a:off x="76200" y="685800"/>
            <a:ext cx="8991600" cy="6019800"/>
          </a:xfrm>
        </p:spPr>
        <p:txBody>
          <a:bodyPr/>
          <a:lstStyle/>
          <a:p>
            <a:pPr marL="228600" indent="-228600" eaLnBrk="1" hangingPunct="1"/>
            <a:r>
              <a:rPr lang="en-US" altLang="en-US" sz="2800" smtClean="0"/>
              <a:t>(25) When did you come?</a:t>
            </a:r>
          </a:p>
          <a:p>
            <a:pPr lvl="1" eaLnBrk="1" hangingPunct="1"/>
            <a:r>
              <a:rPr lang="en-US" altLang="en-US" sz="2400" smtClean="0">
                <a:solidFill>
                  <a:srgbClr val="000099"/>
                </a:solidFill>
              </a:rPr>
              <a:t>“…you seek me for the wrong reason.”</a:t>
            </a:r>
          </a:p>
          <a:p>
            <a:pPr lvl="1" eaLnBrk="1" hangingPunct="1"/>
            <a:r>
              <a:rPr lang="en-US" altLang="en-US" sz="2400" smtClean="0">
                <a:solidFill>
                  <a:srgbClr val="000099"/>
                </a:solidFill>
              </a:rPr>
              <a:t>“work for the food which abides to eternal life.”</a:t>
            </a:r>
          </a:p>
          <a:p>
            <a:pPr marL="228600" indent="-228600" eaLnBrk="1" hangingPunct="1"/>
            <a:r>
              <a:rPr lang="en-US" altLang="en-US" sz="2800" smtClean="0"/>
              <a:t>(28) What must we do…to work the works of God?</a:t>
            </a:r>
          </a:p>
          <a:p>
            <a:pPr lvl="1" eaLnBrk="1" hangingPunct="1"/>
            <a:r>
              <a:rPr lang="en-US" altLang="en-US" sz="2400" smtClean="0">
                <a:solidFill>
                  <a:srgbClr val="000099"/>
                </a:solidFill>
              </a:rPr>
              <a:t>“the work of God is to believe.”</a:t>
            </a:r>
          </a:p>
          <a:p>
            <a:pPr marL="228600" indent="-228600" eaLnBrk="1" hangingPunct="1"/>
            <a:r>
              <a:rPr lang="en-US" altLang="en-US" sz="2800" smtClean="0"/>
              <a:t>(30) What do you do for a sign?  How about bread from heaven (like Moses)?</a:t>
            </a:r>
          </a:p>
          <a:p>
            <a:pPr lvl="1" eaLnBrk="1" hangingPunct="1"/>
            <a:r>
              <a:rPr lang="en-US" altLang="en-US" sz="2400" smtClean="0">
                <a:solidFill>
                  <a:srgbClr val="000099"/>
                </a:solidFill>
              </a:rPr>
              <a:t>It wasn’t Moses.</a:t>
            </a:r>
          </a:p>
          <a:p>
            <a:pPr lvl="1" eaLnBrk="1" hangingPunct="1"/>
            <a:r>
              <a:rPr lang="en-US" altLang="en-US" sz="2400" smtClean="0">
                <a:solidFill>
                  <a:srgbClr val="000099"/>
                </a:solidFill>
              </a:rPr>
              <a:t>The bread of God from heaven gives life.</a:t>
            </a:r>
          </a:p>
          <a:p>
            <a:pPr marL="228600" indent="-228600" eaLnBrk="1" hangingPunct="1"/>
            <a:r>
              <a:rPr lang="en-US" altLang="en-US" sz="2800" smtClean="0"/>
              <a:t>(34) Give us this bread always. (asking Jesus)</a:t>
            </a:r>
          </a:p>
          <a:p>
            <a:pPr lvl="1" eaLnBrk="1" hangingPunct="1"/>
            <a:r>
              <a:rPr lang="en-US" altLang="en-US" sz="2400" smtClean="0">
                <a:solidFill>
                  <a:srgbClr val="000099"/>
                </a:solidFill>
              </a:rPr>
              <a:t>I am the bread of life.</a:t>
            </a:r>
          </a:p>
          <a:p>
            <a:pPr lvl="1" eaLnBrk="1" hangingPunct="1"/>
            <a:r>
              <a:rPr lang="en-US" altLang="en-US" sz="2400" smtClean="0">
                <a:solidFill>
                  <a:srgbClr val="000099"/>
                </a:solidFill>
              </a:rPr>
              <a:t>Look at me &amp; believe, for eternal life (40).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83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830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830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830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8307">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8307">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8307">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8307">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98307">
                                            <p:txEl>
                                              <p:pRg st="8" end="8"/>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98307">
                                            <p:txEl>
                                              <p:pRg st="9" end="9"/>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9830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7" grpId="0" build="p" bldLvl="2"/>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Types of Food</a:t>
            </a:r>
            <a:endParaRPr lang="en-US" dirty="0"/>
          </a:p>
        </p:txBody>
      </p:sp>
      <p:sp>
        <p:nvSpPr>
          <p:cNvPr id="3" name="Content Placeholder 2"/>
          <p:cNvSpPr>
            <a:spLocks noGrp="1"/>
          </p:cNvSpPr>
          <p:nvPr>
            <p:ph idx="1"/>
          </p:nvPr>
        </p:nvSpPr>
        <p:spPr/>
        <p:txBody>
          <a:bodyPr>
            <a:normAutofit lnSpcReduction="10000"/>
          </a:bodyPr>
          <a:lstStyle/>
          <a:p>
            <a:r>
              <a:rPr lang="en-US" dirty="0" smtClean="0"/>
              <a:t>The food that perishes:</a:t>
            </a:r>
          </a:p>
          <a:p>
            <a:pPr lvl="1"/>
            <a:r>
              <a:rPr lang="en-US" dirty="0" smtClean="0"/>
              <a:t>Literally: food we eat</a:t>
            </a:r>
          </a:p>
          <a:p>
            <a:pPr lvl="1"/>
            <a:r>
              <a:rPr lang="en-US" dirty="0" smtClean="0"/>
              <a:t>It does not satisfy for long (</a:t>
            </a:r>
            <a:r>
              <a:rPr lang="en-US" dirty="0" err="1" smtClean="0"/>
              <a:t>Jn</a:t>
            </a:r>
            <a:r>
              <a:rPr lang="en-US" dirty="0" smtClean="0"/>
              <a:t> 4:13)</a:t>
            </a:r>
          </a:p>
          <a:p>
            <a:pPr lvl="1"/>
            <a:endParaRPr lang="en-US" dirty="0" smtClean="0"/>
          </a:p>
          <a:p>
            <a:pPr lvl="1"/>
            <a:r>
              <a:rPr lang="en-US" dirty="0" smtClean="0"/>
              <a:t>Figuratively:</a:t>
            </a:r>
          </a:p>
          <a:p>
            <a:pPr lvl="1"/>
            <a:r>
              <a:rPr lang="en-US" dirty="0" smtClean="0"/>
              <a:t>Human wisdom</a:t>
            </a:r>
          </a:p>
          <a:p>
            <a:pPr lvl="1"/>
            <a:r>
              <a:rPr lang="en-US" dirty="0" smtClean="0"/>
              <a:t>Pleasure</a:t>
            </a:r>
          </a:p>
          <a:p>
            <a:pPr lvl="1"/>
            <a:r>
              <a:rPr lang="en-US" dirty="0" smtClean="0"/>
              <a:t>Wealth</a:t>
            </a:r>
          </a:p>
          <a:p>
            <a:pPr lvl="1"/>
            <a:r>
              <a:rPr lang="en-US" dirty="0" smtClean="0"/>
              <a:t>“Empire” Building</a:t>
            </a:r>
          </a:p>
        </p:txBody>
      </p:sp>
    </p:spTree>
    <p:extLst>
      <p:ext uri="{BB962C8B-B14F-4D97-AF65-F5344CB8AC3E}">
        <p14:creationId xmlns:p14="http://schemas.microsoft.com/office/powerpoint/2010/main" val="3427142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Perishable “Food”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Do not labor for such food (</a:t>
            </a:r>
            <a:r>
              <a:rPr lang="en-US" dirty="0" err="1" smtClean="0"/>
              <a:t>Jn</a:t>
            </a:r>
            <a:r>
              <a:rPr lang="en-US" dirty="0" smtClean="0"/>
              <a:t> 6:27)</a:t>
            </a:r>
          </a:p>
          <a:p>
            <a:pPr lvl="1"/>
            <a:r>
              <a:rPr lang="en-US" dirty="0" smtClean="0"/>
              <a:t>Make no effort to supply needs?</a:t>
            </a:r>
          </a:p>
          <a:p>
            <a:pPr lvl="1"/>
            <a:r>
              <a:rPr lang="en-US" dirty="0" smtClean="0"/>
              <a:t>Provide for your family (1 Tim 5:8)</a:t>
            </a:r>
          </a:p>
          <a:p>
            <a:pPr lvl="1"/>
            <a:r>
              <a:rPr lang="en-US" dirty="0" smtClean="0"/>
              <a:t>If a man does not work, neither should he eat. </a:t>
            </a:r>
            <a:r>
              <a:rPr lang="en-US" dirty="0" smtClean="0"/>
              <a:t>   (</a:t>
            </a:r>
            <a:r>
              <a:rPr lang="en-US" dirty="0" smtClean="0"/>
              <a:t>2 </a:t>
            </a:r>
            <a:r>
              <a:rPr lang="en-US" dirty="0" err="1" smtClean="0"/>
              <a:t>Thes</a:t>
            </a:r>
            <a:r>
              <a:rPr lang="en-US" dirty="0" smtClean="0"/>
              <a:t> 3:10-12)</a:t>
            </a:r>
          </a:p>
          <a:p>
            <a:pPr marL="457200" lvl="1" indent="0">
              <a:buNone/>
            </a:pPr>
            <a:endParaRPr lang="en-US" dirty="0" smtClean="0"/>
          </a:p>
          <a:p>
            <a:r>
              <a:rPr lang="en-US" dirty="0" smtClean="0"/>
              <a:t>Do not neglect the food that endures.</a:t>
            </a:r>
          </a:p>
          <a:p>
            <a:pPr lvl="1"/>
            <a:r>
              <a:rPr lang="en-US" dirty="0" smtClean="0"/>
              <a:t>Don’t make the “Perishable” food your priority in life. (Matt 6:33)</a:t>
            </a:r>
          </a:p>
          <a:p>
            <a:pPr lvl="1"/>
            <a:r>
              <a:rPr lang="en-US" dirty="0" smtClean="0"/>
              <a:t>Example of Martha (Luke 10:38-42)</a:t>
            </a:r>
          </a:p>
          <a:p>
            <a:pPr lvl="1"/>
            <a:endParaRPr lang="en-US" dirty="0"/>
          </a:p>
        </p:txBody>
      </p:sp>
    </p:spTree>
    <p:extLst>
      <p:ext uri="{BB962C8B-B14F-4D97-AF65-F5344CB8AC3E}">
        <p14:creationId xmlns:p14="http://schemas.microsoft.com/office/powerpoint/2010/main" val="1525993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Enduring Food</a:t>
            </a:r>
            <a:endParaRPr lang="en-US" dirty="0"/>
          </a:p>
        </p:txBody>
      </p:sp>
      <p:sp>
        <p:nvSpPr>
          <p:cNvPr id="3" name="Content Placeholder 2"/>
          <p:cNvSpPr>
            <a:spLocks noGrp="1"/>
          </p:cNvSpPr>
          <p:nvPr>
            <p:ph idx="1"/>
          </p:nvPr>
        </p:nvSpPr>
        <p:spPr/>
        <p:txBody>
          <a:bodyPr/>
          <a:lstStyle/>
          <a:p>
            <a:r>
              <a:rPr lang="en-US" dirty="0" smtClean="0"/>
              <a:t>The Word of God (</a:t>
            </a:r>
            <a:r>
              <a:rPr lang="en-US" dirty="0" err="1" smtClean="0"/>
              <a:t>Jn</a:t>
            </a:r>
            <a:r>
              <a:rPr lang="en-US" dirty="0" smtClean="0"/>
              <a:t> 1:1)</a:t>
            </a:r>
          </a:p>
          <a:p>
            <a:pPr lvl="1"/>
            <a:r>
              <a:rPr lang="en-US" dirty="0" smtClean="0"/>
              <a:t>How man should live (Matt 4:4)</a:t>
            </a:r>
          </a:p>
          <a:p>
            <a:pPr lvl="1"/>
            <a:r>
              <a:rPr lang="en-US" dirty="0" smtClean="0"/>
              <a:t>David placed the words of the Lord above the perishable food. (Psalm 19:10)</a:t>
            </a:r>
          </a:p>
          <a:p>
            <a:pPr lvl="1"/>
            <a:r>
              <a:rPr lang="en-US" dirty="0" smtClean="0"/>
              <a:t>Job said he treasured the words of </a:t>
            </a:r>
            <a:r>
              <a:rPr lang="en-US" dirty="0" smtClean="0"/>
              <a:t>His </a:t>
            </a:r>
            <a:r>
              <a:rPr lang="en-US" dirty="0" smtClean="0"/>
              <a:t>mouth more than </a:t>
            </a:r>
            <a:r>
              <a:rPr lang="en-US" dirty="0" smtClean="0"/>
              <a:t>his </a:t>
            </a:r>
            <a:r>
              <a:rPr lang="en-US" dirty="0" smtClean="0"/>
              <a:t>portion of food. (Job 23:12)</a:t>
            </a:r>
            <a:endParaRPr lang="en-US" dirty="0"/>
          </a:p>
        </p:txBody>
      </p:sp>
    </p:spTree>
    <p:extLst>
      <p:ext uri="{BB962C8B-B14F-4D97-AF65-F5344CB8AC3E}">
        <p14:creationId xmlns:p14="http://schemas.microsoft.com/office/powerpoint/2010/main" val="486259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Enduring Food</a:t>
            </a:r>
            <a:endParaRPr lang="en-US" dirty="0"/>
          </a:p>
        </p:txBody>
      </p:sp>
      <p:sp>
        <p:nvSpPr>
          <p:cNvPr id="3" name="Content Placeholder 2"/>
          <p:cNvSpPr>
            <a:spLocks noGrp="1"/>
          </p:cNvSpPr>
          <p:nvPr>
            <p:ph idx="1"/>
          </p:nvPr>
        </p:nvSpPr>
        <p:spPr/>
        <p:txBody>
          <a:bodyPr>
            <a:normAutofit lnSpcReduction="10000"/>
          </a:bodyPr>
          <a:lstStyle/>
          <a:p>
            <a:r>
              <a:rPr lang="en-US" dirty="0" smtClean="0"/>
              <a:t>Work for this food.</a:t>
            </a:r>
          </a:p>
          <a:p>
            <a:pPr lvl="1"/>
            <a:r>
              <a:rPr lang="en-US" dirty="0" smtClean="0"/>
              <a:t>Our life’s work centered on Jesus.</a:t>
            </a:r>
          </a:p>
          <a:p>
            <a:pPr lvl="1"/>
            <a:r>
              <a:rPr lang="en-US" dirty="0" smtClean="0"/>
              <a:t>Believe for everlasting life (vs 28-29)</a:t>
            </a:r>
          </a:p>
          <a:p>
            <a:pPr lvl="1"/>
            <a:r>
              <a:rPr lang="en-US" dirty="0" smtClean="0"/>
              <a:t>Follow Him (vs </a:t>
            </a:r>
            <a:r>
              <a:rPr lang="en-US" dirty="0" smtClean="0"/>
              <a:t>66-69</a:t>
            </a:r>
            <a:r>
              <a:rPr lang="en-US" dirty="0" smtClean="0"/>
              <a:t>)</a:t>
            </a:r>
          </a:p>
          <a:p>
            <a:pPr lvl="1"/>
            <a:r>
              <a:rPr lang="en-US" dirty="0" smtClean="0"/>
              <a:t>Know Him</a:t>
            </a:r>
          </a:p>
          <a:p>
            <a:pPr lvl="1"/>
            <a:r>
              <a:rPr lang="en-US" dirty="0" smtClean="0"/>
              <a:t>Obey Him</a:t>
            </a:r>
          </a:p>
          <a:p>
            <a:pPr marL="457200" lvl="1" indent="0">
              <a:buNone/>
            </a:pPr>
            <a:endParaRPr lang="en-US" dirty="0"/>
          </a:p>
          <a:p>
            <a:pPr marL="342900" lvl="1" indent="-342900">
              <a:buChar char="•"/>
            </a:pPr>
            <a:r>
              <a:rPr lang="en-US" sz="3200" dirty="0">
                <a:ea typeface="+mn-ea"/>
                <a:cs typeface="+mn-cs"/>
              </a:rPr>
              <a:t>Self Evaluate: Is your </a:t>
            </a:r>
            <a:r>
              <a:rPr lang="en-US" sz="3200" dirty="0" smtClean="0">
                <a:ea typeface="+mn-ea"/>
                <a:cs typeface="+mn-cs"/>
              </a:rPr>
              <a:t>“food” </a:t>
            </a:r>
            <a:r>
              <a:rPr lang="en-US" sz="3200" dirty="0">
                <a:ea typeface="+mn-ea"/>
                <a:cs typeface="+mn-cs"/>
              </a:rPr>
              <a:t>to do the will of the Father?</a:t>
            </a:r>
          </a:p>
        </p:txBody>
      </p:sp>
    </p:spTree>
    <p:extLst>
      <p:ext uri="{BB962C8B-B14F-4D97-AF65-F5344CB8AC3E}">
        <p14:creationId xmlns:p14="http://schemas.microsoft.com/office/powerpoint/2010/main" val="1848600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pPr eaLnBrk="1" hangingPunct="1"/>
            <a:r>
              <a:rPr lang="en-US" altLang="en-US" sz="4000" smtClean="0"/>
              <a:t>Conversation with the Jews</a:t>
            </a:r>
          </a:p>
        </p:txBody>
      </p:sp>
      <p:sp>
        <p:nvSpPr>
          <p:cNvPr id="100355" name="Rectangle 3"/>
          <p:cNvSpPr>
            <a:spLocks noGrp="1" noChangeArrowheads="1"/>
          </p:cNvSpPr>
          <p:nvPr>
            <p:ph type="body" idx="1"/>
          </p:nvPr>
        </p:nvSpPr>
        <p:spPr>
          <a:xfrm>
            <a:off x="76200" y="596900"/>
            <a:ext cx="8991600" cy="6108700"/>
          </a:xfrm>
        </p:spPr>
        <p:txBody>
          <a:bodyPr>
            <a:noAutofit/>
          </a:bodyPr>
          <a:lstStyle/>
          <a:p>
            <a:pPr>
              <a:buFontTx/>
              <a:buNone/>
              <a:defRPr/>
            </a:pPr>
            <a:r>
              <a:rPr lang="en-US" sz="1550" baseline="30000" dirty="0" smtClean="0"/>
              <a:t>41 </a:t>
            </a:r>
            <a:r>
              <a:rPr lang="en-US" sz="1550" dirty="0" smtClean="0"/>
              <a:t>The Jews then complained about Him, because He said, “I am the bread which came down from heaven.” </a:t>
            </a:r>
            <a:r>
              <a:rPr lang="en-US" sz="1550" baseline="30000" dirty="0" smtClean="0"/>
              <a:t>42 </a:t>
            </a:r>
            <a:r>
              <a:rPr lang="en-US" sz="1550" dirty="0" smtClean="0"/>
              <a:t>And they said, </a:t>
            </a:r>
            <a:r>
              <a:rPr lang="en-US" sz="1550" dirty="0" smtClean="0">
                <a:solidFill>
                  <a:srgbClr val="0000FF"/>
                </a:solidFill>
              </a:rPr>
              <a:t>“Is not this Jesus, the son of Joseph, whose father and mother we know? How is it then that He says, ‘I have come down from heaven’?”</a:t>
            </a:r>
          </a:p>
          <a:p>
            <a:pPr>
              <a:buFontTx/>
              <a:buNone/>
              <a:defRPr/>
            </a:pPr>
            <a:r>
              <a:rPr lang="en-US" sz="1550" baseline="30000" dirty="0" smtClean="0"/>
              <a:t>43 </a:t>
            </a:r>
            <a:r>
              <a:rPr lang="en-US" sz="1550" dirty="0" smtClean="0"/>
              <a:t>Jesus therefore answered and said to them,</a:t>
            </a:r>
            <a:r>
              <a:rPr lang="en-US" sz="1550" dirty="0" smtClean="0">
                <a:solidFill>
                  <a:srgbClr val="FF3300"/>
                </a:solidFill>
              </a:rPr>
              <a:t> “Do not murmur among yourselves. </a:t>
            </a:r>
            <a:r>
              <a:rPr lang="en-US" sz="1550" baseline="30000" dirty="0" smtClean="0">
                <a:solidFill>
                  <a:srgbClr val="FF3300"/>
                </a:solidFill>
              </a:rPr>
              <a:t>44 </a:t>
            </a:r>
            <a:r>
              <a:rPr lang="en-US" sz="1550" dirty="0" smtClean="0">
                <a:solidFill>
                  <a:srgbClr val="FF3300"/>
                </a:solidFill>
              </a:rPr>
              <a:t>No one can come to Me unless the Father who sent Me draws him; and I will raise him up at the last day. </a:t>
            </a:r>
            <a:r>
              <a:rPr lang="en-US" sz="1550" baseline="30000" dirty="0" smtClean="0">
                <a:solidFill>
                  <a:srgbClr val="FF3300"/>
                </a:solidFill>
              </a:rPr>
              <a:t>45 </a:t>
            </a:r>
            <a:r>
              <a:rPr lang="en-US" sz="1550" dirty="0" smtClean="0">
                <a:solidFill>
                  <a:srgbClr val="FF3300"/>
                </a:solidFill>
              </a:rPr>
              <a:t>It is written in the prophets, ‘And they shall all be taught by God.’ Therefore everyone who has heard and learned from the Father comes to Me. </a:t>
            </a:r>
            <a:r>
              <a:rPr lang="en-US" sz="1550" baseline="30000" dirty="0" smtClean="0">
                <a:solidFill>
                  <a:srgbClr val="FF3300"/>
                </a:solidFill>
              </a:rPr>
              <a:t>46 </a:t>
            </a:r>
            <a:r>
              <a:rPr lang="en-US" sz="1550" dirty="0" smtClean="0">
                <a:solidFill>
                  <a:srgbClr val="FF3300"/>
                </a:solidFill>
              </a:rPr>
              <a:t>Not that anyone has seen the Father, except He who is from God; He has seen the Father. </a:t>
            </a:r>
            <a:r>
              <a:rPr lang="en-US" sz="1550" baseline="30000" dirty="0" smtClean="0">
                <a:solidFill>
                  <a:srgbClr val="FF3300"/>
                </a:solidFill>
              </a:rPr>
              <a:t>47 </a:t>
            </a:r>
            <a:r>
              <a:rPr lang="en-US" sz="1550" dirty="0" smtClean="0">
                <a:solidFill>
                  <a:srgbClr val="FF3300"/>
                </a:solidFill>
              </a:rPr>
              <a:t>Most assuredly, I say to you, he who believes in Me has everlasting life. </a:t>
            </a:r>
            <a:r>
              <a:rPr lang="en-US" sz="1550" baseline="30000" dirty="0" smtClean="0">
                <a:solidFill>
                  <a:srgbClr val="FF3300"/>
                </a:solidFill>
              </a:rPr>
              <a:t>48 </a:t>
            </a:r>
            <a:r>
              <a:rPr lang="en-US" sz="1550" dirty="0" smtClean="0">
                <a:solidFill>
                  <a:srgbClr val="FF3300"/>
                </a:solidFill>
              </a:rPr>
              <a:t>I am the bread of life. </a:t>
            </a:r>
            <a:r>
              <a:rPr lang="en-US" sz="1550" baseline="30000" dirty="0" smtClean="0">
                <a:solidFill>
                  <a:srgbClr val="FF3300"/>
                </a:solidFill>
              </a:rPr>
              <a:t>49 </a:t>
            </a:r>
            <a:r>
              <a:rPr lang="en-US" sz="1550" dirty="0" smtClean="0">
                <a:solidFill>
                  <a:srgbClr val="FF3300"/>
                </a:solidFill>
              </a:rPr>
              <a:t>Your fathers ate the manna in the wilderness, and are dead. </a:t>
            </a:r>
            <a:r>
              <a:rPr lang="en-US" sz="1550" baseline="30000" dirty="0" smtClean="0">
                <a:solidFill>
                  <a:srgbClr val="FF3300"/>
                </a:solidFill>
              </a:rPr>
              <a:t>50 </a:t>
            </a:r>
            <a:r>
              <a:rPr lang="en-US" sz="1550" dirty="0" smtClean="0">
                <a:solidFill>
                  <a:srgbClr val="FF3300"/>
                </a:solidFill>
              </a:rPr>
              <a:t>This is the bread which comes down from heaven, that one may eat of it and not die. </a:t>
            </a:r>
            <a:r>
              <a:rPr lang="en-US" sz="1550" baseline="30000" dirty="0" smtClean="0">
                <a:solidFill>
                  <a:srgbClr val="FF3300"/>
                </a:solidFill>
              </a:rPr>
              <a:t>51 </a:t>
            </a:r>
            <a:r>
              <a:rPr lang="en-US" sz="1550" dirty="0" smtClean="0">
                <a:solidFill>
                  <a:srgbClr val="FF3300"/>
                </a:solidFill>
              </a:rPr>
              <a:t>I am the living bread which came down from heaven. If anyone eats of this bread, he will live forever; and the bread that I shall give is My flesh, which I shall give for the life of the world.”</a:t>
            </a:r>
          </a:p>
          <a:p>
            <a:pPr>
              <a:buFontTx/>
              <a:buNone/>
              <a:defRPr/>
            </a:pPr>
            <a:r>
              <a:rPr lang="en-US" sz="1550" baseline="30000" dirty="0" smtClean="0"/>
              <a:t>52 </a:t>
            </a:r>
            <a:r>
              <a:rPr lang="en-US" sz="1550" dirty="0" smtClean="0"/>
              <a:t>The Jews therefore quarreled among themselves, saying, </a:t>
            </a:r>
            <a:r>
              <a:rPr lang="en-US" sz="1550" dirty="0" smtClean="0">
                <a:solidFill>
                  <a:srgbClr val="0000FF"/>
                </a:solidFill>
              </a:rPr>
              <a:t>“How can this Man give us </a:t>
            </a:r>
            <a:r>
              <a:rPr lang="en-US" sz="1550" i="1" dirty="0" smtClean="0">
                <a:solidFill>
                  <a:srgbClr val="0000FF"/>
                </a:solidFill>
              </a:rPr>
              <a:t>His</a:t>
            </a:r>
            <a:r>
              <a:rPr lang="en-US" sz="1550" dirty="0" smtClean="0">
                <a:solidFill>
                  <a:srgbClr val="0000FF"/>
                </a:solidFill>
              </a:rPr>
              <a:t> flesh to eat?”</a:t>
            </a:r>
          </a:p>
          <a:p>
            <a:pPr>
              <a:buFontTx/>
              <a:buNone/>
              <a:defRPr/>
            </a:pPr>
            <a:r>
              <a:rPr lang="en-US" sz="1550" baseline="30000" dirty="0" smtClean="0"/>
              <a:t>53 </a:t>
            </a:r>
            <a:r>
              <a:rPr lang="en-US" sz="1550" dirty="0" smtClean="0"/>
              <a:t>Then Jesus said to them, </a:t>
            </a:r>
            <a:r>
              <a:rPr lang="en-US" sz="1550" dirty="0" smtClean="0">
                <a:solidFill>
                  <a:srgbClr val="FF3300"/>
                </a:solidFill>
              </a:rPr>
              <a:t>“Most assuredly, I say to you, unless you eat the flesh of the Son of Man and drink His blood, you have no life in you. </a:t>
            </a:r>
            <a:r>
              <a:rPr lang="en-US" sz="1550" baseline="30000" dirty="0" smtClean="0">
                <a:solidFill>
                  <a:srgbClr val="FF3300"/>
                </a:solidFill>
              </a:rPr>
              <a:t>54 </a:t>
            </a:r>
            <a:r>
              <a:rPr lang="en-US" sz="1550" dirty="0" smtClean="0">
                <a:solidFill>
                  <a:srgbClr val="FF3300"/>
                </a:solidFill>
              </a:rPr>
              <a:t>Whoever eats My flesh and drinks My blood has eternal life, and I will raise him up at the last day. </a:t>
            </a:r>
            <a:r>
              <a:rPr lang="en-US" sz="1550" baseline="30000" dirty="0" smtClean="0">
                <a:solidFill>
                  <a:srgbClr val="FF3300"/>
                </a:solidFill>
              </a:rPr>
              <a:t>55 </a:t>
            </a:r>
            <a:r>
              <a:rPr lang="en-US" sz="1550" dirty="0" smtClean="0">
                <a:solidFill>
                  <a:srgbClr val="FF3300"/>
                </a:solidFill>
              </a:rPr>
              <a:t>For My flesh is food indeed, and My blood is drink indeed. </a:t>
            </a:r>
            <a:r>
              <a:rPr lang="en-US" sz="1550" baseline="30000" dirty="0" smtClean="0">
                <a:solidFill>
                  <a:srgbClr val="FF3300"/>
                </a:solidFill>
              </a:rPr>
              <a:t>56 </a:t>
            </a:r>
            <a:r>
              <a:rPr lang="en-US" sz="1550" dirty="0" smtClean="0">
                <a:solidFill>
                  <a:srgbClr val="FF3300"/>
                </a:solidFill>
              </a:rPr>
              <a:t>He who eats My flesh and drinks My blood abides in Me, and I in him. </a:t>
            </a:r>
            <a:r>
              <a:rPr lang="en-US" sz="1550" baseline="30000" dirty="0" smtClean="0">
                <a:solidFill>
                  <a:srgbClr val="FF3300"/>
                </a:solidFill>
              </a:rPr>
              <a:t>57 </a:t>
            </a:r>
            <a:r>
              <a:rPr lang="en-US" sz="1550" dirty="0" smtClean="0">
                <a:solidFill>
                  <a:srgbClr val="FF3300"/>
                </a:solidFill>
              </a:rPr>
              <a:t>As the living Father sent Me, and I live because of the Father, so he who feeds on Me will live because of Me. </a:t>
            </a:r>
            <a:r>
              <a:rPr lang="en-US" sz="1550" baseline="30000" dirty="0" smtClean="0">
                <a:solidFill>
                  <a:srgbClr val="FF3300"/>
                </a:solidFill>
              </a:rPr>
              <a:t>58 </a:t>
            </a:r>
            <a:r>
              <a:rPr lang="en-US" sz="1550" dirty="0" smtClean="0">
                <a:solidFill>
                  <a:srgbClr val="FF3300"/>
                </a:solidFill>
              </a:rPr>
              <a:t>This is the bread which came down from heaven—not as your fathers ate the manna, and are dead. He who eats this bread will live forever.”</a:t>
            </a:r>
          </a:p>
          <a:p>
            <a:pPr>
              <a:buFontTx/>
              <a:buNone/>
              <a:defRPr/>
            </a:pPr>
            <a:r>
              <a:rPr lang="en-US" sz="1550" baseline="30000" dirty="0" smtClean="0"/>
              <a:t>59 </a:t>
            </a:r>
            <a:r>
              <a:rPr lang="en-US" sz="1550" dirty="0" smtClean="0"/>
              <a:t>These things He said in the synagogue as He taught in Capernaum.</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p:txBody>
          <a:bodyPr/>
          <a:lstStyle/>
          <a:p>
            <a:pPr eaLnBrk="1" hangingPunct="1"/>
            <a:r>
              <a:rPr lang="en-US" altLang="en-US" sz="4000" smtClean="0"/>
              <a:t>Jews’ Questions</a:t>
            </a:r>
          </a:p>
        </p:txBody>
      </p:sp>
      <p:sp>
        <p:nvSpPr>
          <p:cNvPr id="100355" name="Rectangle 3"/>
          <p:cNvSpPr>
            <a:spLocks noGrp="1" noChangeArrowheads="1"/>
          </p:cNvSpPr>
          <p:nvPr>
            <p:ph type="body" idx="1"/>
          </p:nvPr>
        </p:nvSpPr>
        <p:spPr>
          <a:xfrm>
            <a:off x="76200" y="685800"/>
            <a:ext cx="8991600" cy="6019800"/>
          </a:xfrm>
        </p:spPr>
        <p:txBody>
          <a:bodyPr/>
          <a:lstStyle/>
          <a:p>
            <a:pPr marL="230188" indent="-230188" eaLnBrk="1" hangingPunct="1">
              <a:lnSpc>
                <a:spcPct val="110000"/>
              </a:lnSpc>
            </a:pPr>
            <a:r>
              <a:rPr lang="en-US" altLang="en-US" sz="2800" smtClean="0"/>
              <a:t>(41-42) How could you “come from heaven?”</a:t>
            </a:r>
          </a:p>
          <a:p>
            <a:pPr marL="630238" lvl="1" indent="-230188" eaLnBrk="1" hangingPunct="1">
              <a:lnSpc>
                <a:spcPct val="110000"/>
              </a:lnSpc>
            </a:pPr>
            <a:r>
              <a:rPr lang="en-US" altLang="en-US" sz="2400" smtClean="0">
                <a:solidFill>
                  <a:srgbClr val="000099"/>
                </a:solidFill>
              </a:rPr>
              <a:t> “Father who sent Me”</a:t>
            </a:r>
          </a:p>
          <a:p>
            <a:pPr marL="630238" lvl="1" indent="-230188" eaLnBrk="1" hangingPunct="1">
              <a:lnSpc>
                <a:spcPct val="110000"/>
              </a:lnSpc>
            </a:pPr>
            <a:r>
              <a:rPr lang="en-US" altLang="en-US" sz="2400" smtClean="0">
                <a:solidFill>
                  <a:srgbClr val="000099"/>
                </a:solidFill>
              </a:rPr>
              <a:t>“have seen the Father”</a:t>
            </a:r>
          </a:p>
          <a:p>
            <a:pPr marL="630238" lvl="1" indent="-230188" eaLnBrk="1" hangingPunct="1">
              <a:lnSpc>
                <a:spcPct val="110000"/>
              </a:lnSpc>
            </a:pPr>
            <a:r>
              <a:rPr lang="en-US" altLang="en-US" sz="2400" smtClean="0">
                <a:solidFill>
                  <a:srgbClr val="000099"/>
                </a:solidFill>
              </a:rPr>
              <a:t>“I am the living bread which came down from heaven.”</a:t>
            </a:r>
          </a:p>
          <a:p>
            <a:pPr marL="630238" lvl="1" indent="-230188" eaLnBrk="1" hangingPunct="1">
              <a:lnSpc>
                <a:spcPct val="110000"/>
              </a:lnSpc>
            </a:pPr>
            <a:r>
              <a:rPr lang="en-US" altLang="en-US" sz="2400" smtClean="0">
                <a:solidFill>
                  <a:srgbClr val="000099"/>
                </a:solidFill>
              </a:rPr>
              <a:t>“the bread…is My flesh…for the life of the world”</a:t>
            </a:r>
            <a:endParaRPr lang="en-US" altLang="en-US" smtClean="0">
              <a:solidFill>
                <a:srgbClr val="000099"/>
              </a:solidFill>
            </a:endParaRPr>
          </a:p>
          <a:p>
            <a:pPr marL="230188" indent="-230188" eaLnBrk="1" hangingPunct="1">
              <a:lnSpc>
                <a:spcPct val="110000"/>
              </a:lnSpc>
            </a:pPr>
            <a:r>
              <a:rPr lang="en-US" altLang="en-US" sz="2800" smtClean="0"/>
              <a:t>(52) How can he give us his flesh to eat?</a:t>
            </a:r>
            <a:endParaRPr lang="en-US" altLang="en-US" sz="2800" smtClean="0">
              <a:solidFill>
                <a:srgbClr val="0000FF"/>
              </a:solidFill>
            </a:endParaRPr>
          </a:p>
          <a:p>
            <a:pPr marL="630238" lvl="1" indent="-230188" eaLnBrk="1" hangingPunct="1">
              <a:lnSpc>
                <a:spcPct val="110000"/>
              </a:lnSpc>
            </a:pPr>
            <a:r>
              <a:rPr lang="en-US" altLang="en-US" sz="2400" smtClean="0">
                <a:solidFill>
                  <a:srgbClr val="000099"/>
                </a:solidFill>
              </a:rPr>
              <a:t>“My flesh is food indeed, and My blood is drink indeed.”</a:t>
            </a:r>
            <a:endParaRPr lang="en-US" altLang="en-US" smtClean="0">
              <a:solidFill>
                <a:srgbClr val="000099"/>
              </a:solidFill>
            </a:endParaRPr>
          </a:p>
          <a:p>
            <a:pPr marL="630238" lvl="1" indent="-230188" eaLnBrk="1" hangingPunct="1">
              <a:lnSpc>
                <a:spcPct val="110000"/>
              </a:lnSpc>
            </a:pPr>
            <a:r>
              <a:rPr lang="en-US" altLang="en-US" sz="2400" smtClean="0">
                <a:solidFill>
                  <a:srgbClr val="000099"/>
                </a:solidFill>
              </a:rPr>
              <a:t>“He who eats My flesh and drinks My blood abides in Me, and I in him.”</a:t>
            </a:r>
          </a:p>
          <a:p>
            <a:pPr marL="630238" lvl="1" indent="-230188" eaLnBrk="1" hangingPunct="1">
              <a:lnSpc>
                <a:spcPct val="110000"/>
              </a:lnSpc>
            </a:pPr>
            <a:r>
              <a:rPr lang="en-US" altLang="en-US" sz="2400" smtClean="0">
                <a:solidFill>
                  <a:srgbClr val="000099"/>
                </a:solidFill>
              </a:rPr>
              <a:t>“the living Father sent Me…so he who feeds on Me will live because of Me.”</a:t>
            </a:r>
          </a:p>
          <a:p>
            <a:pPr marL="630238" lvl="1" indent="-230188" eaLnBrk="1" hangingPunct="1">
              <a:lnSpc>
                <a:spcPct val="110000"/>
              </a:lnSpc>
            </a:pPr>
            <a:r>
              <a:rPr lang="en-US" altLang="en-US" sz="2400" smtClean="0">
                <a:solidFill>
                  <a:srgbClr val="000099"/>
                </a:solidFill>
              </a:rPr>
              <a:t>This bread came from heaven…eat it and live forever.</a:t>
            </a:r>
          </a:p>
          <a:p>
            <a:pPr marL="630238" lvl="1" indent="-230188" eaLnBrk="1" hangingPunct="1">
              <a:lnSpc>
                <a:spcPct val="110000"/>
              </a:lnSpc>
            </a:pPr>
            <a:endParaRPr lang="en-US" altLang="en-US" sz="2400" smtClean="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035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035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035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035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035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0355">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0355">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0355">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0355">
                                            <p:txEl>
                                              <p:pRg st="8" end="8"/>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0035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5" grpId="0" build="p" bldLvl="2"/>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p:txBody>
          <a:bodyPr/>
          <a:lstStyle/>
          <a:p>
            <a:pPr eaLnBrk="1" hangingPunct="1"/>
            <a:r>
              <a:rPr lang="en-US" altLang="en-US" sz="4000" smtClean="0"/>
              <a:t>Conversation with the Disciples</a:t>
            </a:r>
          </a:p>
        </p:txBody>
      </p:sp>
      <p:sp>
        <p:nvSpPr>
          <p:cNvPr id="100355" name="Rectangle 3"/>
          <p:cNvSpPr>
            <a:spLocks noGrp="1" noChangeArrowheads="1"/>
          </p:cNvSpPr>
          <p:nvPr>
            <p:ph type="body" idx="1"/>
          </p:nvPr>
        </p:nvSpPr>
        <p:spPr>
          <a:xfrm>
            <a:off x="76200" y="685800"/>
            <a:ext cx="8991600" cy="6019800"/>
          </a:xfrm>
        </p:spPr>
        <p:txBody>
          <a:bodyPr>
            <a:noAutofit/>
          </a:bodyPr>
          <a:lstStyle/>
          <a:p>
            <a:pPr>
              <a:buFontTx/>
              <a:buNone/>
              <a:defRPr/>
            </a:pPr>
            <a:r>
              <a:rPr lang="en-US" sz="1950" baseline="30000" dirty="0" smtClean="0"/>
              <a:t>60 </a:t>
            </a:r>
            <a:r>
              <a:rPr lang="en-US" sz="1950" dirty="0" smtClean="0"/>
              <a:t>Therefore many of His disciples, when they heard </a:t>
            </a:r>
            <a:r>
              <a:rPr lang="en-US" sz="1950" i="1" dirty="0" smtClean="0"/>
              <a:t>this,</a:t>
            </a:r>
            <a:r>
              <a:rPr lang="en-US" sz="1950" dirty="0" smtClean="0"/>
              <a:t> said, </a:t>
            </a:r>
            <a:r>
              <a:rPr lang="en-US" sz="1950" dirty="0" smtClean="0">
                <a:solidFill>
                  <a:srgbClr val="0000FF"/>
                </a:solidFill>
              </a:rPr>
              <a:t>“This is a hard saying; who can understand it?”</a:t>
            </a:r>
          </a:p>
          <a:p>
            <a:pPr>
              <a:buFontTx/>
              <a:buNone/>
              <a:defRPr/>
            </a:pPr>
            <a:r>
              <a:rPr lang="en-US" sz="1950" baseline="30000" dirty="0" smtClean="0"/>
              <a:t>61 </a:t>
            </a:r>
            <a:r>
              <a:rPr lang="en-US" sz="1950" dirty="0" smtClean="0"/>
              <a:t>When Jesus knew in Himself that His disciples complained about this, He said to them,</a:t>
            </a:r>
            <a:r>
              <a:rPr lang="en-US" sz="1950" dirty="0" smtClean="0">
                <a:solidFill>
                  <a:srgbClr val="FF3300"/>
                </a:solidFill>
              </a:rPr>
              <a:t> “Does this offend you?  </a:t>
            </a:r>
            <a:r>
              <a:rPr lang="en-US" sz="1950" baseline="30000" dirty="0" smtClean="0">
                <a:solidFill>
                  <a:srgbClr val="FF3300"/>
                </a:solidFill>
              </a:rPr>
              <a:t>62 </a:t>
            </a:r>
            <a:r>
              <a:rPr lang="en-US" sz="1950" i="1" dirty="0" smtClean="0">
                <a:solidFill>
                  <a:srgbClr val="FF3300"/>
                </a:solidFill>
              </a:rPr>
              <a:t>What</a:t>
            </a:r>
            <a:r>
              <a:rPr lang="en-US" sz="1950" dirty="0" smtClean="0">
                <a:solidFill>
                  <a:srgbClr val="FF3300"/>
                </a:solidFill>
              </a:rPr>
              <a:t> then if you should see the Son of Man ascend where He was before? </a:t>
            </a:r>
            <a:r>
              <a:rPr lang="en-US" sz="1950" baseline="30000" dirty="0" smtClean="0">
                <a:solidFill>
                  <a:srgbClr val="FF3300"/>
                </a:solidFill>
              </a:rPr>
              <a:t>63 </a:t>
            </a:r>
            <a:r>
              <a:rPr lang="en-US" sz="1950" dirty="0" smtClean="0">
                <a:solidFill>
                  <a:srgbClr val="FF3300"/>
                </a:solidFill>
              </a:rPr>
              <a:t>It is the Spirit who gives life; the flesh profits nothing. The words that I speak to you are spirit, and </a:t>
            </a:r>
            <a:r>
              <a:rPr lang="en-US" sz="1950" i="1" dirty="0" smtClean="0">
                <a:solidFill>
                  <a:srgbClr val="FF3300"/>
                </a:solidFill>
              </a:rPr>
              <a:t>they</a:t>
            </a:r>
            <a:r>
              <a:rPr lang="en-US" sz="1950" dirty="0" smtClean="0">
                <a:solidFill>
                  <a:srgbClr val="FF3300"/>
                </a:solidFill>
              </a:rPr>
              <a:t> are life. </a:t>
            </a:r>
            <a:r>
              <a:rPr lang="en-US" sz="1950" baseline="30000" dirty="0" smtClean="0">
                <a:solidFill>
                  <a:srgbClr val="FF3300"/>
                </a:solidFill>
              </a:rPr>
              <a:t>64 </a:t>
            </a:r>
            <a:r>
              <a:rPr lang="en-US" sz="1950" dirty="0" smtClean="0">
                <a:solidFill>
                  <a:srgbClr val="FF3300"/>
                </a:solidFill>
              </a:rPr>
              <a:t>But there are some of you who do not believe.”</a:t>
            </a:r>
            <a:r>
              <a:rPr lang="en-US" sz="1950" dirty="0" smtClean="0"/>
              <a:t> For Jesus knew from the beginning who they were who did not believe, and who would betray Him. </a:t>
            </a:r>
            <a:r>
              <a:rPr lang="en-US" sz="1950" baseline="30000" dirty="0" smtClean="0"/>
              <a:t>65 </a:t>
            </a:r>
            <a:r>
              <a:rPr lang="en-US" sz="1950" dirty="0" smtClean="0"/>
              <a:t>And He said,</a:t>
            </a:r>
            <a:r>
              <a:rPr lang="en-US" sz="1950" dirty="0" smtClean="0">
                <a:solidFill>
                  <a:srgbClr val="FF3300"/>
                </a:solidFill>
              </a:rPr>
              <a:t> “Therefore I have said to you that no one can come to Me unless it has been granted to him by My Father.”</a:t>
            </a:r>
          </a:p>
          <a:p>
            <a:pPr>
              <a:buFontTx/>
              <a:buNone/>
              <a:defRPr/>
            </a:pPr>
            <a:r>
              <a:rPr lang="en-US" sz="1950" baseline="30000" dirty="0" smtClean="0"/>
              <a:t>66 </a:t>
            </a:r>
            <a:r>
              <a:rPr lang="en-US" sz="1950" dirty="0" smtClean="0"/>
              <a:t>From that </a:t>
            </a:r>
            <a:r>
              <a:rPr lang="en-US" sz="1950" i="1" dirty="0" smtClean="0"/>
              <a:t>time</a:t>
            </a:r>
            <a:r>
              <a:rPr lang="en-US" sz="1950" dirty="0" smtClean="0"/>
              <a:t> many of His disciples went back and walked with Him no more. </a:t>
            </a:r>
            <a:r>
              <a:rPr lang="en-US" sz="1950" baseline="30000" dirty="0" smtClean="0"/>
              <a:t>67 </a:t>
            </a:r>
            <a:r>
              <a:rPr lang="en-US" sz="1950" dirty="0" smtClean="0"/>
              <a:t>Then Jesus said to the twelve, </a:t>
            </a:r>
            <a:r>
              <a:rPr lang="en-US" sz="1950" dirty="0" smtClean="0">
                <a:solidFill>
                  <a:srgbClr val="FF3300"/>
                </a:solidFill>
              </a:rPr>
              <a:t>“Do you also want to go away?”</a:t>
            </a:r>
          </a:p>
          <a:p>
            <a:pPr>
              <a:buFontTx/>
              <a:buNone/>
              <a:defRPr/>
            </a:pPr>
            <a:r>
              <a:rPr lang="en-US" sz="1950" baseline="30000" dirty="0" smtClean="0"/>
              <a:t>68 </a:t>
            </a:r>
            <a:r>
              <a:rPr lang="en-US" sz="1950" dirty="0" smtClean="0"/>
              <a:t>But Simon Peter answered Him, </a:t>
            </a:r>
            <a:r>
              <a:rPr lang="en-US" sz="1950" dirty="0" smtClean="0">
                <a:solidFill>
                  <a:srgbClr val="0000FF"/>
                </a:solidFill>
              </a:rPr>
              <a:t>“Lord, to whom shall we go? You have the words of eternal life. </a:t>
            </a:r>
            <a:r>
              <a:rPr lang="en-US" sz="1950" baseline="30000" dirty="0" smtClean="0">
                <a:solidFill>
                  <a:srgbClr val="0000FF"/>
                </a:solidFill>
              </a:rPr>
              <a:t>69 </a:t>
            </a:r>
            <a:r>
              <a:rPr lang="en-US" sz="1950" dirty="0" smtClean="0">
                <a:solidFill>
                  <a:srgbClr val="0000FF"/>
                </a:solidFill>
              </a:rPr>
              <a:t>Also we have come to believe and know that You are the Christ, the Son of the living God.”</a:t>
            </a:r>
          </a:p>
          <a:p>
            <a:pPr>
              <a:buFontTx/>
              <a:buNone/>
              <a:defRPr/>
            </a:pPr>
            <a:r>
              <a:rPr lang="en-US" sz="1950" baseline="30000" dirty="0" smtClean="0"/>
              <a:t>70 </a:t>
            </a:r>
            <a:r>
              <a:rPr lang="en-US" sz="1950" dirty="0" smtClean="0"/>
              <a:t>Jesus answered them,</a:t>
            </a:r>
            <a:r>
              <a:rPr lang="en-US" sz="1950" dirty="0" smtClean="0">
                <a:solidFill>
                  <a:srgbClr val="FF3300"/>
                </a:solidFill>
              </a:rPr>
              <a:t> “Did I not choose you, the twelve, and one of you is a devil?”</a:t>
            </a:r>
            <a:r>
              <a:rPr lang="en-US" sz="1950" dirty="0" smtClean="0"/>
              <a:t> </a:t>
            </a:r>
            <a:r>
              <a:rPr lang="en-US" sz="1950" baseline="30000" dirty="0" smtClean="0"/>
              <a:t>71 </a:t>
            </a:r>
            <a:r>
              <a:rPr lang="en-US" sz="1950" dirty="0" smtClean="0"/>
              <a:t>He spoke of Judas Iscariot, </a:t>
            </a:r>
            <a:r>
              <a:rPr lang="en-US" sz="1950" i="1" dirty="0" smtClean="0"/>
              <a:t>the son</a:t>
            </a:r>
            <a:r>
              <a:rPr lang="en-US" sz="1950" dirty="0" smtClean="0"/>
              <a:t> of Simon, for it was he who would betray Him, being one of the twelve.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0" y="0"/>
            <a:ext cx="9144000" cy="381000"/>
          </a:xfrm>
        </p:spPr>
        <p:txBody>
          <a:bodyPr/>
          <a:lstStyle/>
          <a:p>
            <a:pPr eaLnBrk="1" hangingPunct="1"/>
            <a:r>
              <a:rPr lang="en-US" altLang="en-US" sz="2400" dirty="0" smtClean="0"/>
              <a:t>John Quiz</a:t>
            </a:r>
          </a:p>
        </p:txBody>
      </p:sp>
      <p:sp>
        <p:nvSpPr>
          <p:cNvPr id="83971" name="Rectangle 3"/>
          <p:cNvSpPr>
            <a:spLocks noGrp="1" noChangeArrowheads="1"/>
          </p:cNvSpPr>
          <p:nvPr>
            <p:ph type="body" idx="1"/>
          </p:nvPr>
        </p:nvSpPr>
        <p:spPr>
          <a:xfrm>
            <a:off x="152400" y="457200"/>
            <a:ext cx="8763000" cy="6324600"/>
          </a:xfrm>
        </p:spPr>
        <p:txBody>
          <a:bodyPr/>
          <a:lstStyle/>
          <a:p>
            <a:pPr eaLnBrk="1" hangingPunct="1">
              <a:lnSpc>
                <a:spcPct val="90000"/>
              </a:lnSpc>
              <a:buFontTx/>
              <a:buAutoNum type="arabicPeriod"/>
              <a:tabLst>
                <a:tab pos="914400" algn="l"/>
              </a:tabLst>
            </a:pPr>
            <a:r>
              <a:rPr lang="en-US" altLang="en-US" sz="2000" dirty="0" smtClean="0"/>
              <a:t>List the seven miracles in John, with chapters:</a:t>
            </a:r>
            <a:br>
              <a:rPr lang="en-US" altLang="en-US" sz="2000" dirty="0" smtClean="0"/>
            </a:br>
            <a:r>
              <a:rPr lang="en-US" altLang="en-US" sz="2000" dirty="0" smtClean="0"/>
              <a:t/>
            </a:r>
            <a:br>
              <a:rPr lang="en-US" altLang="en-US" sz="2000" dirty="0" smtClean="0"/>
            </a:br>
            <a:endParaRPr lang="en-US" altLang="en-US" sz="2000" dirty="0" smtClean="0"/>
          </a:p>
          <a:p>
            <a:pPr eaLnBrk="1" hangingPunct="1">
              <a:lnSpc>
                <a:spcPct val="90000"/>
              </a:lnSpc>
              <a:buFontTx/>
              <a:buAutoNum type="arabicPeriod"/>
              <a:tabLst>
                <a:tab pos="914400" algn="l"/>
              </a:tabLst>
            </a:pPr>
            <a:endParaRPr lang="en-US" altLang="en-US" sz="2000" dirty="0" smtClean="0"/>
          </a:p>
          <a:p>
            <a:pPr eaLnBrk="1" hangingPunct="1">
              <a:lnSpc>
                <a:spcPct val="90000"/>
              </a:lnSpc>
              <a:buFontTx/>
              <a:buAutoNum type="arabicPeriod"/>
              <a:tabLst>
                <a:tab pos="914400" algn="l"/>
              </a:tabLst>
            </a:pPr>
            <a:endParaRPr lang="en-US" altLang="en-US" sz="2000" dirty="0"/>
          </a:p>
          <a:p>
            <a:pPr eaLnBrk="1" hangingPunct="1">
              <a:lnSpc>
                <a:spcPct val="90000"/>
              </a:lnSpc>
              <a:buFontTx/>
              <a:buAutoNum type="arabicPeriod"/>
              <a:tabLst>
                <a:tab pos="914400" algn="l"/>
              </a:tabLst>
            </a:pPr>
            <a:r>
              <a:rPr lang="en-US" altLang="en-US" sz="2000" dirty="0" smtClean="0"/>
              <a:t>List the chapters in which these quotes are found:</a:t>
            </a:r>
          </a:p>
          <a:p>
            <a:pPr marL="898525" lvl="1" indent="-327025" eaLnBrk="1" hangingPunct="1">
              <a:lnSpc>
                <a:spcPct val="90000"/>
              </a:lnSpc>
              <a:buFontTx/>
              <a:buNone/>
              <a:tabLst>
                <a:tab pos="914400" algn="l"/>
              </a:tabLst>
            </a:pPr>
            <a:r>
              <a:rPr lang="en-US" altLang="en-US" sz="1800" dirty="0" smtClean="0"/>
              <a:t>a.	____ “Zeal for thy house has eaten me up.”</a:t>
            </a:r>
          </a:p>
          <a:p>
            <a:pPr marL="898525" lvl="1" indent="-327025" eaLnBrk="1" hangingPunct="1">
              <a:lnSpc>
                <a:spcPct val="90000"/>
              </a:lnSpc>
              <a:buFontTx/>
              <a:buNone/>
              <a:tabLst>
                <a:tab pos="914400" algn="l"/>
              </a:tabLst>
            </a:pPr>
            <a:r>
              <a:rPr lang="en-US" altLang="en-US" sz="1800" dirty="0" smtClean="0"/>
              <a:t>b.	____ “Go thy way, thy son lives.”</a:t>
            </a:r>
          </a:p>
          <a:p>
            <a:pPr marL="898525" lvl="1" indent="-327025" eaLnBrk="1" hangingPunct="1">
              <a:lnSpc>
                <a:spcPct val="90000"/>
              </a:lnSpc>
              <a:buFontTx/>
              <a:buNone/>
              <a:tabLst>
                <a:tab pos="914400" algn="l"/>
              </a:tabLst>
            </a:pPr>
            <a:r>
              <a:rPr lang="en-US" altLang="en-US" sz="1800" dirty="0" smtClean="0"/>
              <a:t>c.	____ “Can anything good come out of Nazareth?”</a:t>
            </a:r>
          </a:p>
          <a:p>
            <a:pPr marL="898525" lvl="1" indent="-327025" eaLnBrk="1" hangingPunct="1">
              <a:lnSpc>
                <a:spcPct val="90000"/>
              </a:lnSpc>
              <a:buFontTx/>
              <a:buNone/>
              <a:tabLst>
                <a:tab pos="914400" algn="l"/>
              </a:tabLst>
            </a:pPr>
            <a:r>
              <a:rPr lang="en-US" altLang="en-US" sz="1800" dirty="0" smtClean="0"/>
              <a:t>d.	____ “Except one be born of water and the Spirit, he cannot enter…”</a:t>
            </a:r>
          </a:p>
          <a:p>
            <a:pPr marL="898525" lvl="1" indent="-327025" eaLnBrk="1" hangingPunct="1">
              <a:lnSpc>
                <a:spcPct val="90000"/>
              </a:lnSpc>
              <a:buFontTx/>
              <a:buNone/>
              <a:tabLst>
                <a:tab pos="914400" algn="l"/>
              </a:tabLst>
            </a:pPr>
            <a:r>
              <a:rPr lang="en-US" altLang="en-US" sz="1800" dirty="0" smtClean="0"/>
              <a:t>e.	____ “Arise, take up thy bed and walk.”</a:t>
            </a:r>
          </a:p>
          <a:p>
            <a:pPr marL="898525" lvl="1" indent="-327025" eaLnBrk="1" hangingPunct="1">
              <a:lnSpc>
                <a:spcPct val="90000"/>
              </a:lnSpc>
              <a:buFontTx/>
              <a:buNone/>
              <a:tabLst>
                <a:tab pos="914400" algn="l"/>
              </a:tabLst>
            </a:pPr>
            <a:r>
              <a:rPr lang="en-US" altLang="en-US" sz="1800" dirty="0" smtClean="0"/>
              <a:t>f.	____ “I am the bread, which came down out of heaven.”</a:t>
            </a:r>
          </a:p>
          <a:p>
            <a:pPr marL="898525" lvl="1" indent="-327025" eaLnBrk="1" hangingPunct="1">
              <a:lnSpc>
                <a:spcPct val="90000"/>
              </a:lnSpc>
              <a:buFontTx/>
              <a:buNone/>
              <a:tabLst>
                <a:tab pos="914400" algn="l"/>
              </a:tabLst>
            </a:pPr>
            <a:r>
              <a:rPr lang="en-US" altLang="en-US" sz="1800" dirty="0" smtClean="0"/>
              <a:t>g.	____ “…Mine hour has not yet come.”</a:t>
            </a:r>
          </a:p>
          <a:p>
            <a:pPr marL="898525" lvl="1" indent="-327025" eaLnBrk="1" hangingPunct="1">
              <a:lnSpc>
                <a:spcPct val="90000"/>
              </a:lnSpc>
              <a:buFontTx/>
              <a:buNone/>
              <a:tabLst>
                <a:tab pos="914400" algn="l"/>
              </a:tabLst>
            </a:pPr>
            <a:r>
              <a:rPr lang="en-US" altLang="en-US" sz="1800" dirty="0" smtClean="0"/>
              <a:t>h.	____ “He must increase, but I must decrease.”</a:t>
            </a:r>
          </a:p>
          <a:p>
            <a:pPr marL="898525" lvl="1" indent="-327025" eaLnBrk="1" hangingPunct="1">
              <a:lnSpc>
                <a:spcPct val="90000"/>
              </a:lnSpc>
              <a:buFontTx/>
              <a:buNone/>
              <a:tabLst>
                <a:tab pos="914400" algn="l"/>
              </a:tabLst>
            </a:pPr>
            <a:r>
              <a:rPr lang="en-US" altLang="en-US" sz="1800" dirty="0" err="1" smtClean="0"/>
              <a:t>i</a:t>
            </a:r>
            <a:r>
              <a:rPr lang="en-US" altLang="en-US" sz="1800" dirty="0" smtClean="0"/>
              <a:t>.	____ “God is a spirit; … must worship in spirit and truth</a:t>
            </a:r>
          </a:p>
          <a:p>
            <a:pPr marL="898525" lvl="1" indent="-327025" eaLnBrk="1" hangingPunct="1">
              <a:lnSpc>
                <a:spcPct val="90000"/>
              </a:lnSpc>
              <a:buFontTx/>
              <a:buNone/>
              <a:tabLst>
                <a:tab pos="914400" algn="l"/>
              </a:tabLst>
            </a:pPr>
            <a:r>
              <a:rPr lang="en-US" altLang="en-US" sz="1800" dirty="0" smtClean="0"/>
              <a:t>j.	____ “I am the good shepherd.”</a:t>
            </a:r>
          </a:p>
          <a:p>
            <a:pPr marL="898525" lvl="1" indent="-327025" eaLnBrk="1" hangingPunct="1">
              <a:lnSpc>
                <a:spcPct val="90000"/>
              </a:lnSpc>
              <a:buFontTx/>
              <a:buNone/>
              <a:tabLst>
                <a:tab pos="914400" algn="l"/>
              </a:tabLst>
            </a:pPr>
            <a:r>
              <a:rPr lang="en-US" altLang="en-US" sz="1800" dirty="0" smtClean="0"/>
              <a:t>k.	____ “Behold the Lamb of God, that takes away the sin of the world”</a:t>
            </a:r>
          </a:p>
        </p:txBody>
      </p:sp>
      <p:sp>
        <p:nvSpPr>
          <p:cNvPr id="80900" name="Text Box 4"/>
          <p:cNvSpPr txBox="1">
            <a:spLocks noChangeArrowheads="1"/>
          </p:cNvSpPr>
          <p:nvPr/>
        </p:nvSpPr>
        <p:spPr bwMode="auto">
          <a:xfrm>
            <a:off x="1143000" y="2252661"/>
            <a:ext cx="457200" cy="3797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tabLst>
                <a:tab pos="2462213" algn="l"/>
              </a:tabLst>
              <a:defRPr sz="3200" b="1">
                <a:solidFill>
                  <a:schemeClr val="tx1"/>
                </a:solidFill>
                <a:latin typeface="Arial" charset="0"/>
              </a:defRPr>
            </a:lvl1pPr>
            <a:lvl2pPr marL="742950" indent="-285750" eaLnBrk="0" hangingPunct="0">
              <a:spcBef>
                <a:spcPct val="20000"/>
              </a:spcBef>
              <a:buChar char="–"/>
              <a:tabLst>
                <a:tab pos="2462213" algn="l"/>
              </a:tabLst>
              <a:defRPr sz="2800" b="1">
                <a:solidFill>
                  <a:schemeClr val="tx1"/>
                </a:solidFill>
                <a:latin typeface="Arial" charset="0"/>
              </a:defRPr>
            </a:lvl2pPr>
            <a:lvl3pPr marL="1143000" indent="-228600" eaLnBrk="0" hangingPunct="0">
              <a:spcBef>
                <a:spcPct val="20000"/>
              </a:spcBef>
              <a:buChar char="•"/>
              <a:tabLst>
                <a:tab pos="2462213" algn="l"/>
              </a:tabLst>
              <a:defRPr sz="2400" b="1">
                <a:solidFill>
                  <a:schemeClr val="tx1"/>
                </a:solidFill>
                <a:latin typeface="Arial" charset="0"/>
              </a:defRPr>
            </a:lvl3pPr>
            <a:lvl4pPr marL="1600200" indent="-228600" eaLnBrk="0" hangingPunct="0">
              <a:spcBef>
                <a:spcPct val="20000"/>
              </a:spcBef>
              <a:buChar char="–"/>
              <a:tabLst>
                <a:tab pos="2462213" algn="l"/>
              </a:tabLst>
              <a:defRPr sz="2000" b="1">
                <a:solidFill>
                  <a:schemeClr val="tx1"/>
                </a:solidFill>
                <a:latin typeface="Arial" charset="0"/>
              </a:defRPr>
            </a:lvl4pPr>
            <a:lvl5pPr marL="2057400" indent="-228600" eaLnBrk="0" hangingPunct="0">
              <a:spcBef>
                <a:spcPct val="20000"/>
              </a:spcBef>
              <a:buChar char="»"/>
              <a:tabLst>
                <a:tab pos="2462213" algn="l"/>
              </a:tabLst>
              <a:defRPr sz="2000" b="1">
                <a:solidFill>
                  <a:schemeClr val="tx1"/>
                </a:solidFill>
                <a:latin typeface="Arial" charset="0"/>
              </a:defRPr>
            </a:lvl5pPr>
            <a:lvl6pPr marL="2514600" indent="-228600" eaLnBrk="0" fontAlgn="base" hangingPunct="0">
              <a:spcBef>
                <a:spcPct val="20000"/>
              </a:spcBef>
              <a:spcAft>
                <a:spcPct val="0"/>
              </a:spcAft>
              <a:buChar char="»"/>
              <a:tabLst>
                <a:tab pos="2462213" algn="l"/>
              </a:tabLst>
              <a:defRPr sz="2000" b="1">
                <a:solidFill>
                  <a:schemeClr val="tx1"/>
                </a:solidFill>
                <a:latin typeface="Arial" charset="0"/>
              </a:defRPr>
            </a:lvl6pPr>
            <a:lvl7pPr marL="2971800" indent="-228600" eaLnBrk="0" fontAlgn="base" hangingPunct="0">
              <a:spcBef>
                <a:spcPct val="20000"/>
              </a:spcBef>
              <a:spcAft>
                <a:spcPct val="0"/>
              </a:spcAft>
              <a:buChar char="»"/>
              <a:tabLst>
                <a:tab pos="2462213" algn="l"/>
              </a:tabLst>
              <a:defRPr sz="2000" b="1">
                <a:solidFill>
                  <a:schemeClr val="tx1"/>
                </a:solidFill>
                <a:latin typeface="Arial" charset="0"/>
              </a:defRPr>
            </a:lvl7pPr>
            <a:lvl8pPr marL="3429000" indent="-228600" eaLnBrk="0" fontAlgn="base" hangingPunct="0">
              <a:spcBef>
                <a:spcPct val="20000"/>
              </a:spcBef>
              <a:spcAft>
                <a:spcPct val="0"/>
              </a:spcAft>
              <a:buChar char="»"/>
              <a:tabLst>
                <a:tab pos="2462213" algn="l"/>
              </a:tabLst>
              <a:defRPr sz="2000" b="1">
                <a:solidFill>
                  <a:schemeClr val="tx1"/>
                </a:solidFill>
                <a:latin typeface="Arial" charset="0"/>
              </a:defRPr>
            </a:lvl8pPr>
            <a:lvl9pPr marL="3886200" indent="-228600" eaLnBrk="0" fontAlgn="base" hangingPunct="0">
              <a:spcBef>
                <a:spcPct val="20000"/>
              </a:spcBef>
              <a:spcAft>
                <a:spcPct val="0"/>
              </a:spcAft>
              <a:buChar char="»"/>
              <a:tabLst>
                <a:tab pos="2462213" algn="l"/>
              </a:tabLst>
              <a:defRPr sz="2000" b="1">
                <a:solidFill>
                  <a:schemeClr val="tx1"/>
                </a:solidFill>
                <a:latin typeface="Arial" charset="0"/>
              </a:defRPr>
            </a:lvl9pPr>
          </a:lstStyle>
          <a:p>
            <a:pPr algn="ctr" eaLnBrk="1" hangingPunct="1">
              <a:lnSpc>
                <a:spcPct val="70000"/>
              </a:lnSpc>
              <a:spcBef>
                <a:spcPct val="0"/>
              </a:spcBef>
              <a:buFontTx/>
              <a:buNone/>
            </a:pPr>
            <a:r>
              <a:rPr lang="en-US" altLang="en-US" sz="2800" i="1" dirty="0">
                <a:solidFill>
                  <a:srgbClr val="000099"/>
                </a:solidFill>
                <a:latin typeface="Pristina" pitchFamily="66" charset="0"/>
              </a:rPr>
              <a:t>2 </a:t>
            </a:r>
          </a:p>
          <a:p>
            <a:pPr algn="ctr" eaLnBrk="1" hangingPunct="1">
              <a:lnSpc>
                <a:spcPct val="70000"/>
              </a:lnSpc>
              <a:spcBef>
                <a:spcPct val="0"/>
              </a:spcBef>
              <a:buFontTx/>
              <a:buNone/>
            </a:pPr>
            <a:r>
              <a:rPr lang="en-US" altLang="en-US" sz="2800" i="1" dirty="0">
                <a:solidFill>
                  <a:srgbClr val="000099"/>
                </a:solidFill>
                <a:latin typeface="Pristina" pitchFamily="66" charset="0"/>
              </a:rPr>
              <a:t>4</a:t>
            </a:r>
          </a:p>
          <a:p>
            <a:pPr algn="ctr" eaLnBrk="1" hangingPunct="1">
              <a:lnSpc>
                <a:spcPct val="70000"/>
              </a:lnSpc>
              <a:spcBef>
                <a:spcPct val="0"/>
              </a:spcBef>
              <a:buFontTx/>
              <a:buNone/>
            </a:pPr>
            <a:r>
              <a:rPr lang="en-US" altLang="en-US" sz="2800" i="1" dirty="0">
                <a:solidFill>
                  <a:srgbClr val="000099"/>
                </a:solidFill>
                <a:latin typeface="Pristina" pitchFamily="66" charset="0"/>
              </a:rPr>
              <a:t>1</a:t>
            </a:r>
          </a:p>
          <a:p>
            <a:pPr algn="ctr" eaLnBrk="1" hangingPunct="1">
              <a:lnSpc>
                <a:spcPct val="70000"/>
              </a:lnSpc>
              <a:spcBef>
                <a:spcPct val="0"/>
              </a:spcBef>
              <a:buFontTx/>
              <a:buNone/>
            </a:pPr>
            <a:r>
              <a:rPr lang="en-US" altLang="en-US" sz="2800" i="1" dirty="0">
                <a:solidFill>
                  <a:srgbClr val="000099"/>
                </a:solidFill>
                <a:latin typeface="Pristina" pitchFamily="66" charset="0"/>
              </a:rPr>
              <a:t>3</a:t>
            </a:r>
          </a:p>
          <a:p>
            <a:pPr algn="ctr" eaLnBrk="1" hangingPunct="1">
              <a:lnSpc>
                <a:spcPct val="70000"/>
              </a:lnSpc>
              <a:spcBef>
                <a:spcPct val="0"/>
              </a:spcBef>
              <a:buFontTx/>
              <a:buNone/>
            </a:pPr>
            <a:r>
              <a:rPr lang="en-US" altLang="en-US" sz="2800" i="1" dirty="0" smtClean="0">
                <a:solidFill>
                  <a:srgbClr val="000099"/>
                </a:solidFill>
                <a:latin typeface="Pristina" pitchFamily="66" charset="0"/>
              </a:rPr>
              <a:t>5</a:t>
            </a:r>
          </a:p>
          <a:p>
            <a:pPr algn="ctr" eaLnBrk="1" hangingPunct="1">
              <a:lnSpc>
                <a:spcPct val="70000"/>
              </a:lnSpc>
              <a:spcBef>
                <a:spcPct val="0"/>
              </a:spcBef>
              <a:buFontTx/>
              <a:buNone/>
            </a:pPr>
            <a:endParaRPr lang="en-US" altLang="en-US" sz="800" i="1" dirty="0">
              <a:solidFill>
                <a:srgbClr val="000099"/>
              </a:solidFill>
              <a:latin typeface="Pristina" pitchFamily="66" charset="0"/>
            </a:endParaRPr>
          </a:p>
          <a:p>
            <a:pPr algn="ctr" eaLnBrk="1" hangingPunct="1">
              <a:lnSpc>
                <a:spcPct val="70000"/>
              </a:lnSpc>
              <a:spcBef>
                <a:spcPct val="0"/>
              </a:spcBef>
              <a:buFontTx/>
              <a:buNone/>
            </a:pPr>
            <a:r>
              <a:rPr lang="en-US" altLang="en-US" sz="2800" i="1" dirty="0" smtClean="0">
                <a:solidFill>
                  <a:srgbClr val="000099"/>
                </a:solidFill>
                <a:latin typeface="Pristina" pitchFamily="66" charset="0"/>
              </a:rPr>
              <a:t>6</a:t>
            </a:r>
            <a:endParaRPr lang="en-US" altLang="en-US" sz="2800" i="1" dirty="0">
              <a:solidFill>
                <a:srgbClr val="000099"/>
              </a:solidFill>
              <a:latin typeface="Pristina" pitchFamily="66" charset="0"/>
            </a:endParaRPr>
          </a:p>
          <a:p>
            <a:pPr algn="ctr" eaLnBrk="1" hangingPunct="1">
              <a:lnSpc>
                <a:spcPct val="70000"/>
              </a:lnSpc>
              <a:spcBef>
                <a:spcPct val="0"/>
              </a:spcBef>
              <a:buFontTx/>
              <a:buNone/>
            </a:pPr>
            <a:r>
              <a:rPr lang="en-US" altLang="en-US" sz="2800" i="1" dirty="0">
                <a:solidFill>
                  <a:srgbClr val="000099"/>
                </a:solidFill>
                <a:latin typeface="Pristina" pitchFamily="66" charset="0"/>
              </a:rPr>
              <a:t>2</a:t>
            </a:r>
          </a:p>
          <a:p>
            <a:pPr algn="ctr" eaLnBrk="1" hangingPunct="1">
              <a:lnSpc>
                <a:spcPct val="70000"/>
              </a:lnSpc>
              <a:spcBef>
                <a:spcPct val="0"/>
              </a:spcBef>
              <a:buFontTx/>
              <a:buNone/>
            </a:pPr>
            <a:r>
              <a:rPr lang="en-US" altLang="en-US" sz="2800" i="1" dirty="0">
                <a:solidFill>
                  <a:srgbClr val="000099"/>
                </a:solidFill>
                <a:latin typeface="Pristina" pitchFamily="66" charset="0"/>
              </a:rPr>
              <a:t>3</a:t>
            </a:r>
          </a:p>
          <a:p>
            <a:pPr algn="ctr" eaLnBrk="1" hangingPunct="1">
              <a:lnSpc>
                <a:spcPct val="70000"/>
              </a:lnSpc>
              <a:spcBef>
                <a:spcPct val="0"/>
              </a:spcBef>
              <a:buFontTx/>
              <a:buNone/>
            </a:pPr>
            <a:r>
              <a:rPr lang="en-US" altLang="en-US" sz="2800" i="1" dirty="0">
                <a:solidFill>
                  <a:srgbClr val="000099"/>
                </a:solidFill>
                <a:latin typeface="Pristina" pitchFamily="66" charset="0"/>
              </a:rPr>
              <a:t>4</a:t>
            </a:r>
          </a:p>
          <a:p>
            <a:pPr algn="ctr" eaLnBrk="1" hangingPunct="1">
              <a:lnSpc>
                <a:spcPct val="70000"/>
              </a:lnSpc>
              <a:spcBef>
                <a:spcPct val="0"/>
              </a:spcBef>
              <a:buFontTx/>
              <a:buNone/>
            </a:pPr>
            <a:r>
              <a:rPr lang="en-US" altLang="en-US" sz="2800" i="1" dirty="0">
                <a:solidFill>
                  <a:srgbClr val="000099"/>
                </a:solidFill>
                <a:latin typeface="Pristina" pitchFamily="66" charset="0"/>
              </a:rPr>
              <a:t>10</a:t>
            </a:r>
          </a:p>
          <a:p>
            <a:pPr algn="ctr" eaLnBrk="1" hangingPunct="1">
              <a:lnSpc>
                <a:spcPct val="70000"/>
              </a:lnSpc>
              <a:spcBef>
                <a:spcPct val="0"/>
              </a:spcBef>
              <a:buFontTx/>
              <a:buNone/>
            </a:pPr>
            <a:r>
              <a:rPr lang="en-US" altLang="en-US" sz="2800" i="1" dirty="0" smtClean="0">
                <a:solidFill>
                  <a:srgbClr val="000099"/>
                </a:solidFill>
                <a:latin typeface="Pristina" pitchFamily="66" charset="0"/>
              </a:rPr>
              <a:t>1</a:t>
            </a:r>
            <a:endParaRPr lang="en-US" altLang="en-US" sz="2800" i="1" dirty="0">
              <a:solidFill>
                <a:srgbClr val="000099"/>
              </a:solidFill>
              <a:latin typeface="Pristina" pitchFamily="66" charset="0"/>
            </a:endParaRPr>
          </a:p>
          <a:p>
            <a:pPr algn="ctr" eaLnBrk="1" hangingPunct="1">
              <a:lnSpc>
                <a:spcPct val="70000"/>
              </a:lnSpc>
              <a:spcBef>
                <a:spcPct val="0"/>
              </a:spcBef>
              <a:buFontTx/>
              <a:buNone/>
            </a:pPr>
            <a:endParaRPr lang="en-US" altLang="en-US" sz="2800" i="1" dirty="0">
              <a:solidFill>
                <a:srgbClr val="000099"/>
              </a:solidFill>
              <a:latin typeface="Pristina" pitchFamily="66" charset="0"/>
            </a:endParaRPr>
          </a:p>
        </p:txBody>
      </p:sp>
      <p:sp>
        <p:nvSpPr>
          <p:cNvPr id="80902" name="Text Box 6"/>
          <p:cNvSpPr txBox="1">
            <a:spLocks noChangeArrowheads="1"/>
          </p:cNvSpPr>
          <p:nvPr/>
        </p:nvSpPr>
        <p:spPr bwMode="auto">
          <a:xfrm>
            <a:off x="685800" y="838200"/>
            <a:ext cx="8153400" cy="67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tabLst>
                <a:tab pos="2462213" algn="l"/>
              </a:tabLst>
              <a:defRPr sz="3200" b="1">
                <a:solidFill>
                  <a:schemeClr val="tx1"/>
                </a:solidFill>
                <a:latin typeface="Arial" charset="0"/>
              </a:defRPr>
            </a:lvl1pPr>
            <a:lvl2pPr marL="742950" indent="-285750" eaLnBrk="0" hangingPunct="0">
              <a:spcBef>
                <a:spcPct val="20000"/>
              </a:spcBef>
              <a:buChar char="–"/>
              <a:tabLst>
                <a:tab pos="2462213" algn="l"/>
              </a:tabLst>
              <a:defRPr sz="2800" b="1">
                <a:solidFill>
                  <a:schemeClr val="tx1"/>
                </a:solidFill>
                <a:latin typeface="Arial" charset="0"/>
              </a:defRPr>
            </a:lvl2pPr>
            <a:lvl3pPr marL="1143000" indent="-228600" eaLnBrk="0" hangingPunct="0">
              <a:spcBef>
                <a:spcPct val="20000"/>
              </a:spcBef>
              <a:buChar char="•"/>
              <a:tabLst>
                <a:tab pos="2462213" algn="l"/>
              </a:tabLst>
              <a:defRPr sz="2400" b="1">
                <a:solidFill>
                  <a:schemeClr val="tx1"/>
                </a:solidFill>
                <a:latin typeface="Arial" charset="0"/>
              </a:defRPr>
            </a:lvl3pPr>
            <a:lvl4pPr marL="1600200" indent="-228600" eaLnBrk="0" hangingPunct="0">
              <a:spcBef>
                <a:spcPct val="20000"/>
              </a:spcBef>
              <a:buChar char="–"/>
              <a:tabLst>
                <a:tab pos="2462213" algn="l"/>
              </a:tabLst>
              <a:defRPr sz="2000" b="1">
                <a:solidFill>
                  <a:schemeClr val="tx1"/>
                </a:solidFill>
                <a:latin typeface="Arial" charset="0"/>
              </a:defRPr>
            </a:lvl4pPr>
            <a:lvl5pPr marL="2057400" indent="-228600" eaLnBrk="0" hangingPunct="0">
              <a:spcBef>
                <a:spcPct val="20000"/>
              </a:spcBef>
              <a:buChar char="»"/>
              <a:tabLst>
                <a:tab pos="2462213" algn="l"/>
              </a:tabLst>
              <a:defRPr sz="2000" b="1">
                <a:solidFill>
                  <a:schemeClr val="tx1"/>
                </a:solidFill>
                <a:latin typeface="Arial" charset="0"/>
              </a:defRPr>
            </a:lvl5pPr>
            <a:lvl6pPr marL="2514600" indent="-228600" eaLnBrk="0" fontAlgn="base" hangingPunct="0">
              <a:spcBef>
                <a:spcPct val="20000"/>
              </a:spcBef>
              <a:spcAft>
                <a:spcPct val="0"/>
              </a:spcAft>
              <a:buChar char="»"/>
              <a:tabLst>
                <a:tab pos="2462213" algn="l"/>
              </a:tabLst>
              <a:defRPr sz="2000" b="1">
                <a:solidFill>
                  <a:schemeClr val="tx1"/>
                </a:solidFill>
                <a:latin typeface="Arial" charset="0"/>
              </a:defRPr>
            </a:lvl6pPr>
            <a:lvl7pPr marL="2971800" indent="-228600" eaLnBrk="0" fontAlgn="base" hangingPunct="0">
              <a:spcBef>
                <a:spcPct val="20000"/>
              </a:spcBef>
              <a:spcAft>
                <a:spcPct val="0"/>
              </a:spcAft>
              <a:buChar char="»"/>
              <a:tabLst>
                <a:tab pos="2462213" algn="l"/>
              </a:tabLst>
              <a:defRPr sz="2000" b="1">
                <a:solidFill>
                  <a:schemeClr val="tx1"/>
                </a:solidFill>
                <a:latin typeface="Arial" charset="0"/>
              </a:defRPr>
            </a:lvl7pPr>
            <a:lvl8pPr marL="3429000" indent="-228600" eaLnBrk="0" fontAlgn="base" hangingPunct="0">
              <a:spcBef>
                <a:spcPct val="20000"/>
              </a:spcBef>
              <a:spcAft>
                <a:spcPct val="0"/>
              </a:spcAft>
              <a:buChar char="»"/>
              <a:tabLst>
                <a:tab pos="2462213" algn="l"/>
              </a:tabLst>
              <a:defRPr sz="2000" b="1">
                <a:solidFill>
                  <a:schemeClr val="tx1"/>
                </a:solidFill>
                <a:latin typeface="Arial" charset="0"/>
              </a:defRPr>
            </a:lvl8pPr>
            <a:lvl9pPr marL="3886200" indent="-228600" eaLnBrk="0" fontAlgn="base" hangingPunct="0">
              <a:spcBef>
                <a:spcPct val="20000"/>
              </a:spcBef>
              <a:spcAft>
                <a:spcPct val="0"/>
              </a:spcAft>
              <a:buChar char="»"/>
              <a:tabLst>
                <a:tab pos="2462213" algn="l"/>
              </a:tabLst>
              <a:defRPr sz="2000" b="1">
                <a:solidFill>
                  <a:schemeClr val="tx1"/>
                </a:solidFill>
                <a:latin typeface="Arial" charset="0"/>
              </a:defRPr>
            </a:lvl9pPr>
          </a:lstStyle>
          <a:p>
            <a:pPr eaLnBrk="1" hangingPunct="1">
              <a:lnSpc>
                <a:spcPct val="80000"/>
              </a:lnSpc>
              <a:spcBef>
                <a:spcPct val="0"/>
              </a:spcBef>
              <a:buFontTx/>
              <a:buNone/>
            </a:pPr>
            <a:r>
              <a:rPr lang="en-US" altLang="en-US" sz="2400" i="1">
                <a:solidFill>
                  <a:srgbClr val="000099"/>
                </a:solidFill>
                <a:latin typeface="Pristina" pitchFamily="66" charset="0"/>
              </a:rPr>
              <a:t>Water to wine (2); Nobleman’s son (4); Lame man (5); Feeding 5,000 (6);  Walking on Water (6); Man born blind (9); Lazarus raised (11)</a:t>
            </a:r>
          </a:p>
        </p:txBody>
      </p:sp>
    </p:spTree>
    <p:extLst>
      <p:ext uri="{BB962C8B-B14F-4D97-AF65-F5344CB8AC3E}">
        <p14:creationId xmlns:p14="http://schemas.microsoft.com/office/powerpoint/2010/main" val="33558540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090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1" fill="hold" grpId="0" nodeType="clickEffect">
                                  <p:stCondLst>
                                    <p:cond delay="0"/>
                                  </p:stCondLst>
                                  <p:childTnLst>
                                    <p:set>
                                      <p:cBhvr>
                                        <p:cTn id="10" dur="1" fill="hold">
                                          <p:stCondLst>
                                            <p:cond delay="0"/>
                                          </p:stCondLst>
                                        </p:cTn>
                                        <p:tgtEl>
                                          <p:spTgt spid="80900">
                                            <p:txEl>
                                              <p:pRg st="0" end="0"/>
                                            </p:txEl>
                                          </p:spTgt>
                                        </p:tgtEl>
                                        <p:attrNameLst>
                                          <p:attrName>style.visibility</p:attrName>
                                        </p:attrNameLst>
                                      </p:cBhvr>
                                      <p:to>
                                        <p:strVal val="visible"/>
                                      </p:to>
                                    </p:set>
                                    <p:animEffect transition="in" filter="wipe(up)">
                                      <p:cBhvr>
                                        <p:cTn id="11" dur="500"/>
                                        <p:tgtEl>
                                          <p:spTgt spid="80900">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80900">
                                            <p:txEl>
                                              <p:pRg st="1" end="1"/>
                                            </p:txEl>
                                          </p:spTgt>
                                        </p:tgtEl>
                                        <p:attrNameLst>
                                          <p:attrName>style.visibility</p:attrName>
                                        </p:attrNameLst>
                                      </p:cBhvr>
                                      <p:to>
                                        <p:strVal val="visible"/>
                                      </p:to>
                                    </p:set>
                                    <p:animEffect transition="in" filter="wipe(up)">
                                      <p:cBhvr>
                                        <p:cTn id="16" dur="500"/>
                                        <p:tgtEl>
                                          <p:spTgt spid="80900">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1" fill="hold" grpId="0" nodeType="clickEffect">
                                  <p:stCondLst>
                                    <p:cond delay="0"/>
                                  </p:stCondLst>
                                  <p:childTnLst>
                                    <p:set>
                                      <p:cBhvr>
                                        <p:cTn id="20" dur="1" fill="hold">
                                          <p:stCondLst>
                                            <p:cond delay="0"/>
                                          </p:stCondLst>
                                        </p:cTn>
                                        <p:tgtEl>
                                          <p:spTgt spid="80900">
                                            <p:txEl>
                                              <p:pRg st="2" end="2"/>
                                            </p:txEl>
                                          </p:spTgt>
                                        </p:tgtEl>
                                        <p:attrNameLst>
                                          <p:attrName>style.visibility</p:attrName>
                                        </p:attrNameLst>
                                      </p:cBhvr>
                                      <p:to>
                                        <p:strVal val="visible"/>
                                      </p:to>
                                    </p:set>
                                    <p:animEffect transition="in" filter="wipe(up)">
                                      <p:cBhvr>
                                        <p:cTn id="21" dur="500"/>
                                        <p:tgtEl>
                                          <p:spTgt spid="80900">
                                            <p:txEl>
                                              <p:pRg st="2" end="2"/>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1" fill="hold" grpId="0" nodeType="clickEffect">
                                  <p:stCondLst>
                                    <p:cond delay="0"/>
                                  </p:stCondLst>
                                  <p:childTnLst>
                                    <p:set>
                                      <p:cBhvr>
                                        <p:cTn id="25" dur="1" fill="hold">
                                          <p:stCondLst>
                                            <p:cond delay="0"/>
                                          </p:stCondLst>
                                        </p:cTn>
                                        <p:tgtEl>
                                          <p:spTgt spid="80900">
                                            <p:txEl>
                                              <p:pRg st="3" end="3"/>
                                            </p:txEl>
                                          </p:spTgt>
                                        </p:tgtEl>
                                        <p:attrNameLst>
                                          <p:attrName>style.visibility</p:attrName>
                                        </p:attrNameLst>
                                      </p:cBhvr>
                                      <p:to>
                                        <p:strVal val="visible"/>
                                      </p:to>
                                    </p:set>
                                    <p:animEffect transition="in" filter="wipe(up)">
                                      <p:cBhvr>
                                        <p:cTn id="26" dur="500"/>
                                        <p:tgtEl>
                                          <p:spTgt spid="80900">
                                            <p:txEl>
                                              <p:pRg st="3" end="3"/>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1" fill="hold" grpId="0" nodeType="clickEffect">
                                  <p:stCondLst>
                                    <p:cond delay="0"/>
                                  </p:stCondLst>
                                  <p:childTnLst>
                                    <p:set>
                                      <p:cBhvr>
                                        <p:cTn id="30" dur="1" fill="hold">
                                          <p:stCondLst>
                                            <p:cond delay="0"/>
                                          </p:stCondLst>
                                        </p:cTn>
                                        <p:tgtEl>
                                          <p:spTgt spid="80900">
                                            <p:txEl>
                                              <p:pRg st="4" end="4"/>
                                            </p:txEl>
                                          </p:spTgt>
                                        </p:tgtEl>
                                        <p:attrNameLst>
                                          <p:attrName>style.visibility</p:attrName>
                                        </p:attrNameLst>
                                      </p:cBhvr>
                                      <p:to>
                                        <p:strVal val="visible"/>
                                      </p:to>
                                    </p:set>
                                    <p:animEffect transition="in" filter="wipe(up)">
                                      <p:cBhvr>
                                        <p:cTn id="31" dur="500"/>
                                        <p:tgtEl>
                                          <p:spTgt spid="80900">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1" fill="hold" grpId="0" nodeType="clickEffect">
                                  <p:stCondLst>
                                    <p:cond delay="0"/>
                                  </p:stCondLst>
                                  <p:childTnLst>
                                    <p:set>
                                      <p:cBhvr>
                                        <p:cTn id="35" dur="1" fill="hold">
                                          <p:stCondLst>
                                            <p:cond delay="0"/>
                                          </p:stCondLst>
                                        </p:cTn>
                                        <p:tgtEl>
                                          <p:spTgt spid="80900">
                                            <p:txEl>
                                              <p:pRg st="6" end="6"/>
                                            </p:txEl>
                                          </p:spTgt>
                                        </p:tgtEl>
                                        <p:attrNameLst>
                                          <p:attrName>style.visibility</p:attrName>
                                        </p:attrNameLst>
                                      </p:cBhvr>
                                      <p:to>
                                        <p:strVal val="visible"/>
                                      </p:to>
                                    </p:set>
                                    <p:animEffect transition="in" filter="wipe(up)">
                                      <p:cBhvr>
                                        <p:cTn id="36" dur="500"/>
                                        <p:tgtEl>
                                          <p:spTgt spid="80900">
                                            <p:txEl>
                                              <p:pRg st="6" end="6"/>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1" fill="hold" grpId="0" nodeType="clickEffect">
                                  <p:stCondLst>
                                    <p:cond delay="0"/>
                                  </p:stCondLst>
                                  <p:childTnLst>
                                    <p:set>
                                      <p:cBhvr>
                                        <p:cTn id="40" dur="1" fill="hold">
                                          <p:stCondLst>
                                            <p:cond delay="0"/>
                                          </p:stCondLst>
                                        </p:cTn>
                                        <p:tgtEl>
                                          <p:spTgt spid="80900">
                                            <p:txEl>
                                              <p:pRg st="7" end="7"/>
                                            </p:txEl>
                                          </p:spTgt>
                                        </p:tgtEl>
                                        <p:attrNameLst>
                                          <p:attrName>style.visibility</p:attrName>
                                        </p:attrNameLst>
                                      </p:cBhvr>
                                      <p:to>
                                        <p:strVal val="visible"/>
                                      </p:to>
                                    </p:set>
                                    <p:animEffect transition="in" filter="wipe(up)">
                                      <p:cBhvr>
                                        <p:cTn id="41" dur="500"/>
                                        <p:tgtEl>
                                          <p:spTgt spid="80900">
                                            <p:txEl>
                                              <p:pRg st="7" end="7"/>
                                            </p:txEl>
                                          </p:spTgt>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1" fill="hold" grpId="0" nodeType="clickEffect">
                                  <p:stCondLst>
                                    <p:cond delay="0"/>
                                  </p:stCondLst>
                                  <p:childTnLst>
                                    <p:set>
                                      <p:cBhvr>
                                        <p:cTn id="45" dur="1" fill="hold">
                                          <p:stCondLst>
                                            <p:cond delay="0"/>
                                          </p:stCondLst>
                                        </p:cTn>
                                        <p:tgtEl>
                                          <p:spTgt spid="80900">
                                            <p:txEl>
                                              <p:pRg st="8" end="8"/>
                                            </p:txEl>
                                          </p:spTgt>
                                        </p:tgtEl>
                                        <p:attrNameLst>
                                          <p:attrName>style.visibility</p:attrName>
                                        </p:attrNameLst>
                                      </p:cBhvr>
                                      <p:to>
                                        <p:strVal val="visible"/>
                                      </p:to>
                                    </p:set>
                                    <p:animEffect transition="in" filter="wipe(up)">
                                      <p:cBhvr>
                                        <p:cTn id="46" dur="500"/>
                                        <p:tgtEl>
                                          <p:spTgt spid="80900">
                                            <p:txEl>
                                              <p:pRg st="8" end="8"/>
                                            </p:txEl>
                                          </p:spTgt>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22" presetClass="entr" presetSubtype="1" fill="hold" grpId="0" nodeType="clickEffect">
                                  <p:stCondLst>
                                    <p:cond delay="0"/>
                                  </p:stCondLst>
                                  <p:childTnLst>
                                    <p:set>
                                      <p:cBhvr>
                                        <p:cTn id="50" dur="1" fill="hold">
                                          <p:stCondLst>
                                            <p:cond delay="0"/>
                                          </p:stCondLst>
                                        </p:cTn>
                                        <p:tgtEl>
                                          <p:spTgt spid="80900">
                                            <p:txEl>
                                              <p:pRg st="9" end="9"/>
                                            </p:txEl>
                                          </p:spTgt>
                                        </p:tgtEl>
                                        <p:attrNameLst>
                                          <p:attrName>style.visibility</p:attrName>
                                        </p:attrNameLst>
                                      </p:cBhvr>
                                      <p:to>
                                        <p:strVal val="visible"/>
                                      </p:to>
                                    </p:set>
                                    <p:animEffect transition="in" filter="wipe(up)">
                                      <p:cBhvr>
                                        <p:cTn id="51" dur="500"/>
                                        <p:tgtEl>
                                          <p:spTgt spid="80900">
                                            <p:txEl>
                                              <p:pRg st="9" end="9"/>
                                            </p:txEl>
                                          </p:spTgt>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22" presetClass="entr" presetSubtype="1" fill="hold" grpId="0" nodeType="clickEffect">
                                  <p:stCondLst>
                                    <p:cond delay="0"/>
                                  </p:stCondLst>
                                  <p:childTnLst>
                                    <p:set>
                                      <p:cBhvr>
                                        <p:cTn id="55" dur="1" fill="hold">
                                          <p:stCondLst>
                                            <p:cond delay="0"/>
                                          </p:stCondLst>
                                        </p:cTn>
                                        <p:tgtEl>
                                          <p:spTgt spid="80900">
                                            <p:txEl>
                                              <p:pRg st="10" end="10"/>
                                            </p:txEl>
                                          </p:spTgt>
                                        </p:tgtEl>
                                        <p:attrNameLst>
                                          <p:attrName>style.visibility</p:attrName>
                                        </p:attrNameLst>
                                      </p:cBhvr>
                                      <p:to>
                                        <p:strVal val="visible"/>
                                      </p:to>
                                    </p:set>
                                    <p:animEffect transition="in" filter="wipe(up)">
                                      <p:cBhvr>
                                        <p:cTn id="56" dur="500"/>
                                        <p:tgtEl>
                                          <p:spTgt spid="80900">
                                            <p:txEl>
                                              <p:pRg st="10" end="10"/>
                                            </p:txEl>
                                          </p:spTgt>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22" presetClass="entr" presetSubtype="1" fill="hold" grpId="0" nodeType="clickEffect">
                                  <p:stCondLst>
                                    <p:cond delay="0"/>
                                  </p:stCondLst>
                                  <p:childTnLst>
                                    <p:set>
                                      <p:cBhvr>
                                        <p:cTn id="60" dur="1" fill="hold">
                                          <p:stCondLst>
                                            <p:cond delay="0"/>
                                          </p:stCondLst>
                                        </p:cTn>
                                        <p:tgtEl>
                                          <p:spTgt spid="80900">
                                            <p:txEl>
                                              <p:pRg st="11" end="11"/>
                                            </p:txEl>
                                          </p:spTgt>
                                        </p:tgtEl>
                                        <p:attrNameLst>
                                          <p:attrName>style.visibility</p:attrName>
                                        </p:attrNameLst>
                                      </p:cBhvr>
                                      <p:to>
                                        <p:strVal val="visible"/>
                                      </p:to>
                                    </p:set>
                                    <p:animEffect transition="in" filter="wipe(up)">
                                      <p:cBhvr>
                                        <p:cTn id="61" dur="500"/>
                                        <p:tgtEl>
                                          <p:spTgt spid="80900">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900" grpId="0" build="p"/>
      <p:bldP spid="80902" grpId="0" build="allAtOnce"/>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p:txBody>
          <a:bodyPr/>
          <a:lstStyle/>
          <a:p>
            <a:pPr eaLnBrk="1" hangingPunct="1"/>
            <a:r>
              <a:rPr lang="en-US" altLang="en-US" sz="4000" smtClean="0"/>
              <a:t>Disciples’ (and Jesus’) Questions</a:t>
            </a:r>
          </a:p>
        </p:txBody>
      </p:sp>
      <p:sp>
        <p:nvSpPr>
          <p:cNvPr id="100355" name="Rectangle 3"/>
          <p:cNvSpPr>
            <a:spLocks noGrp="1" noChangeArrowheads="1"/>
          </p:cNvSpPr>
          <p:nvPr>
            <p:ph type="body" idx="1"/>
          </p:nvPr>
        </p:nvSpPr>
        <p:spPr>
          <a:xfrm>
            <a:off x="76200" y="685800"/>
            <a:ext cx="8991600" cy="6019800"/>
          </a:xfrm>
        </p:spPr>
        <p:txBody>
          <a:bodyPr/>
          <a:lstStyle/>
          <a:p>
            <a:pPr marL="228600" indent="-228600" eaLnBrk="1" hangingPunct="1">
              <a:defRPr/>
            </a:pPr>
            <a:r>
              <a:rPr lang="en-US" altLang="en-US" sz="2800" dirty="0" smtClean="0"/>
              <a:t>(60) This is a hard saying, who can understand it?</a:t>
            </a:r>
          </a:p>
          <a:p>
            <a:pPr lvl="1" eaLnBrk="1" hangingPunct="1">
              <a:defRPr/>
            </a:pPr>
            <a:r>
              <a:rPr lang="en-US" altLang="en-US" sz="2400" dirty="0" smtClean="0">
                <a:solidFill>
                  <a:srgbClr val="000099"/>
                </a:solidFill>
              </a:rPr>
              <a:t>“Does this offend you?”</a:t>
            </a:r>
          </a:p>
          <a:p>
            <a:pPr lvl="1" eaLnBrk="1" hangingPunct="1">
              <a:defRPr/>
            </a:pPr>
            <a:r>
              <a:rPr lang="en-US" altLang="en-US" sz="2400" dirty="0" smtClean="0">
                <a:solidFill>
                  <a:srgbClr val="000099"/>
                </a:solidFill>
              </a:rPr>
              <a:t>“The spirit gives life.  The words I have spoken are spirit and life.”</a:t>
            </a:r>
            <a:r>
              <a:rPr lang="en-US" altLang="en-US" sz="2400" dirty="0" smtClean="0">
                <a:solidFill>
                  <a:schemeClr val="accent2"/>
                </a:solidFill>
              </a:rPr>
              <a:t/>
            </a:r>
            <a:br>
              <a:rPr lang="en-US" altLang="en-US" sz="2400" dirty="0" smtClean="0">
                <a:solidFill>
                  <a:schemeClr val="accent2"/>
                </a:solidFill>
              </a:rPr>
            </a:br>
            <a:endParaRPr lang="en-US" altLang="en-US" sz="2400" dirty="0" smtClean="0">
              <a:solidFill>
                <a:schemeClr val="accent2"/>
              </a:solidFill>
            </a:endParaRPr>
          </a:p>
          <a:p>
            <a:pPr marL="228600" indent="-228600" eaLnBrk="1" hangingPunct="1">
              <a:defRPr/>
            </a:pPr>
            <a:r>
              <a:rPr lang="en-US" altLang="en-US" sz="2800" dirty="0" smtClean="0"/>
              <a:t>(66)  [Many went back.]</a:t>
            </a:r>
          </a:p>
          <a:p>
            <a:pPr lvl="1" eaLnBrk="1" hangingPunct="1">
              <a:defRPr/>
            </a:pPr>
            <a:r>
              <a:rPr lang="en-US" altLang="en-US" sz="2400" dirty="0" smtClean="0">
                <a:solidFill>
                  <a:srgbClr val="000099"/>
                </a:solidFill>
              </a:rPr>
              <a:t>“Would you also go away?</a:t>
            </a:r>
          </a:p>
          <a:p>
            <a:pPr lvl="1" eaLnBrk="1" hangingPunct="1">
              <a:buFontTx/>
              <a:buNone/>
              <a:defRPr/>
            </a:pPr>
            <a:endParaRPr lang="en-US" altLang="en-US" sz="2400" dirty="0" smtClean="0">
              <a:solidFill>
                <a:srgbClr val="000099"/>
              </a:solidFill>
            </a:endParaRPr>
          </a:p>
          <a:p>
            <a:pPr marL="228600" indent="-228600" eaLnBrk="1" hangingPunct="1">
              <a:defRPr/>
            </a:pPr>
            <a:r>
              <a:rPr lang="en-US" altLang="en-US" sz="2800" dirty="0" smtClean="0"/>
              <a:t>(68) To whom shall we go?</a:t>
            </a:r>
          </a:p>
          <a:p>
            <a:pPr marL="628650" lvl="1" indent="-228600" eaLnBrk="1" hangingPunct="1">
              <a:defRPr/>
            </a:pPr>
            <a:r>
              <a:rPr lang="en-US" sz="2400" dirty="0" smtClean="0">
                <a:solidFill>
                  <a:srgbClr val="000099"/>
                </a:solidFill>
              </a:rPr>
              <a:t>“Did I not choose you, the twelve, and one of you is a devil?”</a:t>
            </a:r>
            <a:endParaRPr lang="en-US" altLang="en-US" sz="2400" dirty="0" smtClean="0">
              <a:solidFill>
                <a:srgbClr val="000099"/>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035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035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035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035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035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0355">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035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5" grpId="0" build="p" bldLvl="2"/>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Whom Shall We Go?</a:t>
            </a:r>
            <a:endParaRPr lang="en-US" dirty="0"/>
          </a:p>
        </p:txBody>
      </p:sp>
      <p:sp>
        <p:nvSpPr>
          <p:cNvPr id="3" name="Content Placeholder 2"/>
          <p:cNvSpPr>
            <a:spLocks noGrp="1"/>
          </p:cNvSpPr>
          <p:nvPr>
            <p:ph idx="1"/>
          </p:nvPr>
        </p:nvSpPr>
        <p:spPr/>
        <p:txBody>
          <a:bodyPr>
            <a:normAutofit/>
          </a:bodyPr>
          <a:lstStyle/>
          <a:p>
            <a:r>
              <a:rPr lang="en-US" dirty="0" smtClean="0"/>
              <a:t>Where do people choose to go instead of the Lord?</a:t>
            </a:r>
          </a:p>
          <a:p>
            <a:endParaRPr lang="en-US" dirty="0"/>
          </a:p>
          <a:p>
            <a:r>
              <a:rPr lang="en-US" dirty="0" smtClean="0"/>
              <a:t>Majority? (Matt 7:13-14)</a:t>
            </a:r>
          </a:p>
          <a:p>
            <a:r>
              <a:rPr lang="en-US" dirty="0" smtClean="0"/>
              <a:t>The Experts of the World? (1 </a:t>
            </a:r>
            <a:r>
              <a:rPr lang="en-US" dirty="0" err="1" smtClean="0"/>
              <a:t>Cor</a:t>
            </a:r>
            <a:r>
              <a:rPr lang="en-US" dirty="0" smtClean="0"/>
              <a:t> 1:18-29)</a:t>
            </a:r>
          </a:p>
          <a:p>
            <a:r>
              <a:rPr lang="en-US" dirty="0" smtClean="0"/>
              <a:t>Preachers?</a:t>
            </a:r>
          </a:p>
          <a:p>
            <a:r>
              <a:rPr lang="en-US" dirty="0" smtClean="0"/>
              <a:t>Conscience? – Saul </a:t>
            </a:r>
            <a:r>
              <a:rPr lang="en-US" dirty="0" smtClean="0"/>
              <a:t>/ Paul </a:t>
            </a:r>
            <a:r>
              <a:rPr lang="en-US" dirty="0" smtClean="0"/>
              <a:t>(Acts 26:9-11)</a:t>
            </a:r>
          </a:p>
          <a:p>
            <a:r>
              <a:rPr lang="en-US" dirty="0" smtClean="0"/>
              <a:t>Feelings? (</a:t>
            </a:r>
            <a:r>
              <a:rPr lang="en-US" dirty="0" err="1" smtClean="0"/>
              <a:t>Prov</a:t>
            </a:r>
            <a:r>
              <a:rPr lang="en-US" dirty="0" smtClean="0"/>
              <a:t> 28:26)</a:t>
            </a:r>
            <a:endParaRPr lang="en-US" dirty="0"/>
          </a:p>
        </p:txBody>
      </p:sp>
    </p:spTree>
    <p:extLst>
      <p:ext uri="{BB962C8B-B14F-4D97-AF65-F5344CB8AC3E}">
        <p14:creationId xmlns:p14="http://schemas.microsoft.com/office/powerpoint/2010/main" val="3043895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Whom Shall We Go?</a:t>
            </a:r>
            <a:endParaRPr lang="en-US" dirty="0"/>
          </a:p>
        </p:txBody>
      </p:sp>
      <p:sp>
        <p:nvSpPr>
          <p:cNvPr id="3" name="Content Placeholder 2"/>
          <p:cNvSpPr>
            <a:spLocks noGrp="1"/>
          </p:cNvSpPr>
          <p:nvPr>
            <p:ph idx="1"/>
          </p:nvPr>
        </p:nvSpPr>
        <p:spPr/>
        <p:txBody>
          <a:bodyPr>
            <a:normAutofit/>
          </a:bodyPr>
          <a:lstStyle/>
          <a:p>
            <a:r>
              <a:rPr lang="en-US" dirty="0" smtClean="0"/>
              <a:t>Go to the “words of life”. (vs 68-69)</a:t>
            </a:r>
          </a:p>
          <a:p>
            <a:pPr lvl="1"/>
            <a:r>
              <a:rPr lang="en-US" dirty="0" smtClean="0"/>
              <a:t>Words of Jesus</a:t>
            </a:r>
          </a:p>
          <a:p>
            <a:pPr lvl="1"/>
            <a:r>
              <a:rPr lang="en-US" dirty="0" smtClean="0"/>
              <a:t>Words of the Apostles</a:t>
            </a:r>
          </a:p>
          <a:p>
            <a:pPr lvl="1"/>
            <a:r>
              <a:rPr lang="en-US" dirty="0" smtClean="0"/>
              <a:t>The New Testament</a:t>
            </a:r>
          </a:p>
          <a:p>
            <a:pPr lvl="1"/>
            <a:endParaRPr lang="en-US" dirty="0" smtClean="0"/>
          </a:p>
        </p:txBody>
      </p:sp>
    </p:spTree>
    <p:extLst>
      <p:ext uri="{BB962C8B-B14F-4D97-AF65-F5344CB8AC3E}">
        <p14:creationId xmlns:p14="http://schemas.microsoft.com/office/powerpoint/2010/main" val="3993642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Title 1"/>
          <p:cNvSpPr>
            <a:spLocks noGrp="1"/>
          </p:cNvSpPr>
          <p:nvPr>
            <p:ph type="title"/>
          </p:nvPr>
        </p:nvSpPr>
        <p:spPr>
          <a:xfrm>
            <a:off x="0" y="228600"/>
            <a:ext cx="9144000" cy="609600"/>
          </a:xfrm>
        </p:spPr>
        <p:txBody>
          <a:bodyPr/>
          <a:lstStyle/>
          <a:p>
            <a:pPr eaLnBrk="1" hangingPunct="1"/>
            <a:r>
              <a:rPr lang="en-US" altLang="en-US" sz="4000" i="1" dirty="0" smtClean="0"/>
              <a:t>Analysis of John 6:25-71</a:t>
            </a:r>
            <a:endParaRPr lang="en-US" altLang="en-US" sz="4000" dirty="0" smtClean="0"/>
          </a:p>
        </p:txBody>
      </p:sp>
      <p:sp>
        <p:nvSpPr>
          <p:cNvPr id="3" name="Content Placeholder 2"/>
          <p:cNvSpPr>
            <a:spLocks noGrp="1"/>
          </p:cNvSpPr>
          <p:nvPr>
            <p:ph idx="1"/>
          </p:nvPr>
        </p:nvSpPr>
        <p:spPr>
          <a:xfrm>
            <a:off x="152400" y="922338"/>
            <a:ext cx="8686800" cy="4953000"/>
          </a:xfrm>
        </p:spPr>
        <p:txBody>
          <a:bodyPr/>
          <a:lstStyle/>
          <a:p>
            <a:pPr marL="457200" indent="-457200">
              <a:buFontTx/>
              <a:buAutoNum type="arabicPeriod"/>
            </a:pPr>
            <a:r>
              <a:rPr lang="en-US" altLang="en-US" sz="2000" smtClean="0"/>
              <a:t>What does Jesus mean when he refers to the words “food that spoils”?</a:t>
            </a:r>
          </a:p>
          <a:p>
            <a:pPr marL="457200" indent="-457200">
              <a:buFontTx/>
              <a:buAutoNum type="arabicPeriod"/>
            </a:pPr>
            <a:endParaRPr lang="en-US" altLang="en-US" sz="2000" smtClean="0"/>
          </a:p>
          <a:p>
            <a:pPr marL="457200" indent="-457200">
              <a:buFontTx/>
              <a:buAutoNum type="arabicPeriod"/>
            </a:pPr>
            <a:r>
              <a:rPr lang="en-US" altLang="en-US" sz="2000" smtClean="0"/>
              <a:t> What was the reason for feeding the crowds with regards to the manna discussed in verses 30 onwards, and was that the intention for the feeding of the five thousand?</a:t>
            </a:r>
          </a:p>
          <a:p>
            <a:pPr marL="457200" indent="-457200">
              <a:buFontTx/>
              <a:buAutoNum type="arabicPeriod"/>
            </a:pPr>
            <a:endParaRPr lang="en-US" altLang="en-US" sz="2000" smtClean="0"/>
          </a:p>
          <a:p>
            <a:pPr marL="457200" indent="-457200">
              <a:buFontTx/>
              <a:buAutoNum type="arabicPeriod"/>
            </a:pPr>
            <a:r>
              <a:rPr lang="en-US" altLang="en-US" sz="2000" smtClean="0"/>
              <a:t>How does the above manna differ from the bread of life?</a:t>
            </a:r>
          </a:p>
          <a:p>
            <a:pPr marL="457200" indent="-457200">
              <a:buFontTx/>
              <a:buAutoNum type="arabicPeriod"/>
            </a:pPr>
            <a:endParaRPr lang="en-US" altLang="en-US" sz="2000" smtClean="0"/>
          </a:p>
          <a:p>
            <a:pPr marL="457200" indent="-457200">
              <a:buFontTx/>
              <a:buAutoNum type="arabicPeriod"/>
            </a:pPr>
            <a:r>
              <a:rPr lang="en-US" altLang="en-US" sz="2000" smtClean="0"/>
              <a:t>What evidence in the book of Hebrews can be used to support the message Jesus portrayed concerning the old and the new law?  (Heb 7:12; 8:6, 13) </a:t>
            </a:r>
          </a:p>
          <a:p>
            <a:pPr marL="457200" indent="-457200">
              <a:buFontTx/>
              <a:buAutoNum type="arabicPeriod"/>
            </a:pPr>
            <a:endParaRPr lang="en-US" altLang="en-US" sz="2000" smtClean="0"/>
          </a:p>
          <a:p>
            <a:pPr marL="457200" indent="-457200">
              <a:buFontTx/>
              <a:buAutoNum type="arabicPeriod"/>
            </a:pPr>
            <a:r>
              <a:rPr lang="en-US" altLang="en-US" sz="2000" smtClean="0"/>
              <a:t>How can we apply the above to our efforts to teach others?</a:t>
            </a:r>
          </a:p>
          <a:p>
            <a:pPr marL="457200" indent="-457200" eaLnBrk="1" hangingPunct="1">
              <a:buFontTx/>
              <a:buNone/>
            </a:pPr>
            <a:endParaRPr lang="en-US" altLang="en-US" sz="2000" smtClean="0"/>
          </a:p>
        </p:txBody>
      </p:sp>
      <p:sp>
        <p:nvSpPr>
          <p:cNvPr id="4" name="TextBox 3"/>
          <p:cNvSpPr txBox="1">
            <a:spLocks noChangeArrowheads="1"/>
          </p:cNvSpPr>
          <p:nvPr/>
        </p:nvSpPr>
        <p:spPr bwMode="auto">
          <a:xfrm>
            <a:off x="1785938" y="1293813"/>
            <a:ext cx="665003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b="1">
                <a:solidFill>
                  <a:schemeClr val="tx1"/>
                </a:solidFill>
                <a:latin typeface="Arial" charset="0"/>
              </a:defRPr>
            </a:lvl1pPr>
            <a:lvl2pPr marL="742950" indent="-285750" eaLnBrk="0" hangingPunct="0">
              <a:spcBef>
                <a:spcPct val="20000"/>
              </a:spcBef>
              <a:buChar char="–"/>
              <a:defRPr sz="2800" b="1">
                <a:solidFill>
                  <a:schemeClr val="tx1"/>
                </a:solidFill>
                <a:latin typeface="Arial" charset="0"/>
              </a:defRPr>
            </a:lvl2pPr>
            <a:lvl3pPr marL="1143000" indent="-228600" eaLnBrk="0" hangingPunct="0">
              <a:spcBef>
                <a:spcPct val="20000"/>
              </a:spcBef>
              <a:buChar char="•"/>
              <a:defRPr sz="2400" b="1">
                <a:solidFill>
                  <a:schemeClr val="tx1"/>
                </a:solidFill>
                <a:latin typeface="Arial" charset="0"/>
              </a:defRPr>
            </a:lvl3pPr>
            <a:lvl4pPr marL="1600200" indent="-228600" eaLnBrk="0" hangingPunct="0">
              <a:spcBef>
                <a:spcPct val="20000"/>
              </a:spcBef>
              <a:buChar char="–"/>
              <a:defRPr sz="2000" b="1">
                <a:solidFill>
                  <a:schemeClr val="tx1"/>
                </a:solidFill>
                <a:latin typeface="Arial" charset="0"/>
              </a:defRPr>
            </a:lvl4pPr>
            <a:lvl5pPr marL="2057400" indent="-228600" eaLnBrk="0" hangingPunct="0">
              <a:spcBef>
                <a:spcPct val="20000"/>
              </a:spcBef>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eaLnBrk="1" hangingPunct="1">
              <a:spcBef>
                <a:spcPct val="0"/>
              </a:spcBef>
              <a:buFontTx/>
              <a:buNone/>
            </a:pPr>
            <a:r>
              <a:rPr lang="en-US" altLang="en-US" sz="2000">
                <a:solidFill>
                  <a:srgbClr val="000099"/>
                </a:solidFill>
                <a:latin typeface="Segoe Print" pitchFamily="2" charset="0"/>
              </a:rPr>
              <a:t>(6:27) Physical Food vs. Spiritual Food</a:t>
            </a:r>
          </a:p>
          <a:p>
            <a:pPr eaLnBrk="1" hangingPunct="1">
              <a:spcBef>
                <a:spcPct val="0"/>
              </a:spcBef>
              <a:buFontTx/>
              <a:buNone/>
            </a:pPr>
            <a:r>
              <a:rPr lang="en-US" altLang="en-US" sz="2000">
                <a:solidFill>
                  <a:srgbClr val="000099"/>
                </a:solidFill>
                <a:latin typeface="Segoe Print" pitchFamily="2" charset="0"/>
              </a:rPr>
              <a:t>Temporal Sustenance vs. Eternal Life </a:t>
            </a:r>
          </a:p>
        </p:txBody>
      </p:sp>
      <p:sp>
        <p:nvSpPr>
          <p:cNvPr id="5" name="TextBox 4"/>
          <p:cNvSpPr txBox="1">
            <a:spLocks noChangeArrowheads="1"/>
          </p:cNvSpPr>
          <p:nvPr/>
        </p:nvSpPr>
        <p:spPr bwMode="auto">
          <a:xfrm>
            <a:off x="327025" y="2868613"/>
            <a:ext cx="7729538"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b="1">
                <a:solidFill>
                  <a:schemeClr val="tx1"/>
                </a:solidFill>
                <a:latin typeface="Arial" charset="0"/>
              </a:defRPr>
            </a:lvl1pPr>
            <a:lvl2pPr marL="742950" indent="-285750" eaLnBrk="0" hangingPunct="0">
              <a:spcBef>
                <a:spcPct val="20000"/>
              </a:spcBef>
              <a:buChar char="–"/>
              <a:defRPr sz="2800" b="1">
                <a:solidFill>
                  <a:schemeClr val="tx1"/>
                </a:solidFill>
                <a:latin typeface="Arial" charset="0"/>
              </a:defRPr>
            </a:lvl2pPr>
            <a:lvl3pPr marL="1143000" indent="-228600" eaLnBrk="0" hangingPunct="0">
              <a:spcBef>
                <a:spcPct val="20000"/>
              </a:spcBef>
              <a:buChar char="•"/>
              <a:defRPr sz="2400" b="1">
                <a:solidFill>
                  <a:schemeClr val="tx1"/>
                </a:solidFill>
                <a:latin typeface="Arial" charset="0"/>
              </a:defRPr>
            </a:lvl3pPr>
            <a:lvl4pPr marL="1600200" indent="-228600" eaLnBrk="0" hangingPunct="0">
              <a:spcBef>
                <a:spcPct val="20000"/>
              </a:spcBef>
              <a:buChar char="–"/>
              <a:defRPr sz="2000" b="1">
                <a:solidFill>
                  <a:schemeClr val="tx1"/>
                </a:solidFill>
                <a:latin typeface="Arial" charset="0"/>
              </a:defRPr>
            </a:lvl4pPr>
            <a:lvl5pPr marL="2057400" indent="-228600" eaLnBrk="0" hangingPunct="0">
              <a:spcBef>
                <a:spcPct val="20000"/>
              </a:spcBef>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eaLnBrk="1" hangingPunct="1">
              <a:spcBef>
                <a:spcPct val="0"/>
              </a:spcBef>
              <a:buFontTx/>
              <a:buNone/>
            </a:pPr>
            <a:r>
              <a:rPr lang="en-US" altLang="en-US" sz="1600">
                <a:solidFill>
                  <a:srgbClr val="000099"/>
                </a:solidFill>
                <a:latin typeface="Segoe Print" pitchFamily="2" charset="0"/>
              </a:rPr>
              <a:t>(6:30…) Jesus would teach them differently than what Moses had taught</a:t>
            </a:r>
          </a:p>
        </p:txBody>
      </p:sp>
      <p:sp>
        <p:nvSpPr>
          <p:cNvPr id="6" name="TextBox 5"/>
          <p:cNvSpPr txBox="1">
            <a:spLocks noChangeArrowheads="1"/>
          </p:cNvSpPr>
          <p:nvPr/>
        </p:nvSpPr>
        <p:spPr bwMode="auto">
          <a:xfrm>
            <a:off x="342900" y="3116263"/>
            <a:ext cx="80168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b="1">
                <a:solidFill>
                  <a:schemeClr val="tx1"/>
                </a:solidFill>
                <a:latin typeface="Arial" charset="0"/>
              </a:defRPr>
            </a:lvl1pPr>
            <a:lvl2pPr marL="742950" indent="-285750" eaLnBrk="0" hangingPunct="0">
              <a:spcBef>
                <a:spcPct val="20000"/>
              </a:spcBef>
              <a:buChar char="–"/>
              <a:defRPr sz="2800" b="1">
                <a:solidFill>
                  <a:schemeClr val="tx1"/>
                </a:solidFill>
                <a:latin typeface="Arial" charset="0"/>
              </a:defRPr>
            </a:lvl2pPr>
            <a:lvl3pPr marL="1143000" indent="-228600" eaLnBrk="0" hangingPunct="0">
              <a:spcBef>
                <a:spcPct val="20000"/>
              </a:spcBef>
              <a:buChar char="•"/>
              <a:defRPr sz="2400" b="1">
                <a:solidFill>
                  <a:schemeClr val="tx1"/>
                </a:solidFill>
                <a:latin typeface="Arial" charset="0"/>
              </a:defRPr>
            </a:lvl3pPr>
            <a:lvl4pPr marL="1600200" indent="-228600" eaLnBrk="0" hangingPunct="0">
              <a:spcBef>
                <a:spcPct val="20000"/>
              </a:spcBef>
              <a:buChar char="–"/>
              <a:defRPr sz="2000" b="1">
                <a:solidFill>
                  <a:schemeClr val="tx1"/>
                </a:solidFill>
                <a:latin typeface="Arial" charset="0"/>
              </a:defRPr>
            </a:lvl4pPr>
            <a:lvl5pPr marL="2057400" indent="-228600" eaLnBrk="0" hangingPunct="0">
              <a:spcBef>
                <a:spcPct val="20000"/>
              </a:spcBef>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eaLnBrk="1" hangingPunct="1">
              <a:spcBef>
                <a:spcPct val="0"/>
              </a:spcBef>
              <a:buFontTx/>
              <a:buNone/>
            </a:pPr>
            <a:r>
              <a:rPr lang="en-US" altLang="en-US" sz="1600">
                <a:solidFill>
                  <a:srgbClr val="000099"/>
                </a:solidFill>
                <a:latin typeface="Segoe Print" pitchFamily="2" charset="0"/>
              </a:rPr>
              <a:t>A sign…so they would believe…disciples distributing bread, prepared them </a:t>
            </a:r>
          </a:p>
        </p:txBody>
      </p:sp>
      <p:sp>
        <p:nvSpPr>
          <p:cNvPr id="7" name="TextBox 6"/>
          <p:cNvSpPr txBox="1">
            <a:spLocks noChangeArrowheads="1"/>
          </p:cNvSpPr>
          <p:nvPr/>
        </p:nvSpPr>
        <p:spPr bwMode="auto">
          <a:xfrm>
            <a:off x="130175" y="3708400"/>
            <a:ext cx="88503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b="1">
                <a:solidFill>
                  <a:schemeClr val="tx1"/>
                </a:solidFill>
                <a:latin typeface="Arial" charset="0"/>
              </a:defRPr>
            </a:lvl1pPr>
            <a:lvl2pPr marL="742950" indent="-285750" eaLnBrk="0" hangingPunct="0">
              <a:spcBef>
                <a:spcPct val="20000"/>
              </a:spcBef>
              <a:buChar char="–"/>
              <a:defRPr sz="2800" b="1">
                <a:solidFill>
                  <a:schemeClr val="tx1"/>
                </a:solidFill>
                <a:latin typeface="Arial" charset="0"/>
              </a:defRPr>
            </a:lvl2pPr>
            <a:lvl3pPr marL="1143000" indent="-228600" eaLnBrk="0" hangingPunct="0">
              <a:spcBef>
                <a:spcPct val="20000"/>
              </a:spcBef>
              <a:buChar char="•"/>
              <a:defRPr sz="2400" b="1">
                <a:solidFill>
                  <a:schemeClr val="tx1"/>
                </a:solidFill>
                <a:latin typeface="Arial" charset="0"/>
              </a:defRPr>
            </a:lvl3pPr>
            <a:lvl4pPr marL="1600200" indent="-228600" eaLnBrk="0" hangingPunct="0">
              <a:spcBef>
                <a:spcPct val="20000"/>
              </a:spcBef>
              <a:buChar char="–"/>
              <a:defRPr sz="2000" b="1">
                <a:solidFill>
                  <a:schemeClr val="tx1"/>
                </a:solidFill>
                <a:latin typeface="Arial" charset="0"/>
              </a:defRPr>
            </a:lvl4pPr>
            <a:lvl5pPr marL="2057400" indent="-228600" eaLnBrk="0" hangingPunct="0">
              <a:spcBef>
                <a:spcPct val="20000"/>
              </a:spcBef>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eaLnBrk="1" hangingPunct="1">
              <a:spcBef>
                <a:spcPct val="0"/>
              </a:spcBef>
              <a:buFontTx/>
              <a:buNone/>
            </a:pPr>
            <a:r>
              <a:rPr lang="en-US" altLang="en-US" sz="1600">
                <a:solidFill>
                  <a:srgbClr val="000099"/>
                </a:solidFill>
                <a:latin typeface="Segoe Print" pitchFamily="2" charset="0"/>
              </a:rPr>
              <a:t>Manna spoiled &amp; eating it they would still perish  </a:t>
            </a:r>
            <a:r>
              <a:rPr lang="en-US" altLang="en-US" sz="1600">
                <a:solidFill>
                  <a:srgbClr val="000099"/>
                </a:solidFill>
                <a:latin typeface="Segoe Print" pitchFamily="2" charset="0"/>
                <a:sym typeface="Wingdings" pitchFamily="2" charset="2"/>
              </a:rPr>
              <a:t>/  neither occur with bread of life</a:t>
            </a:r>
            <a:endParaRPr lang="en-US" altLang="en-US" sz="1600">
              <a:solidFill>
                <a:srgbClr val="000099"/>
              </a:solidFill>
              <a:latin typeface="Segoe Print" pitchFamily="2" charset="0"/>
            </a:endParaRPr>
          </a:p>
        </p:txBody>
      </p:sp>
      <p:sp>
        <p:nvSpPr>
          <p:cNvPr id="8" name="TextBox 7"/>
          <p:cNvSpPr txBox="1">
            <a:spLocks noChangeArrowheads="1"/>
          </p:cNvSpPr>
          <p:nvPr/>
        </p:nvSpPr>
        <p:spPr bwMode="auto">
          <a:xfrm>
            <a:off x="2924175" y="4637088"/>
            <a:ext cx="46577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b="1">
                <a:solidFill>
                  <a:schemeClr val="tx1"/>
                </a:solidFill>
                <a:latin typeface="Arial" charset="0"/>
              </a:defRPr>
            </a:lvl1pPr>
            <a:lvl2pPr marL="742950" indent="-285750" eaLnBrk="0" hangingPunct="0">
              <a:spcBef>
                <a:spcPct val="20000"/>
              </a:spcBef>
              <a:buChar char="–"/>
              <a:defRPr sz="2800" b="1">
                <a:solidFill>
                  <a:schemeClr val="tx1"/>
                </a:solidFill>
                <a:latin typeface="Arial" charset="0"/>
              </a:defRPr>
            </a:lvl2pPr>
            <a:lvl3pPr marL="1143000" indent="-228600" eaLnBrk="0" hangingPunct="0">
              <a:spcBef>
                <a:spcPct val="20000"/>
              </a:spcBef>
              <a:buChar char="•"/>
              <a:defRPr sz="2400" b="1">
                <a:solidFill>
                  <a:schemeClr val="tx1"/>
                </a:solidFill>
                <a:latin typeface="Arial" charset="0"/>
              </a:defRPr>
            </a:lvl3pPr>
            <a:lvl4pPr marL="1600200" indent="-228600" eaLnBrk="0" hangingPunct="0">
              <a:spcBef>
                <a:spcPct val="20000"/>
              </a:spcBef>
              <a:buChar char="–"/>
              <a:defRPr sz="2000" b="1">
                <a:solidFill>
                  <a:schemeClr val="tx1"/>
                </a:solidFill>
                <a:latin typeface="Arial" charset="0"/>
              </a:defRPr>
            </a:lvl4pPr>
            <a:lvl5pPr marL="2057400" indent="-228600" eaLnBrk="0" hangingPunct="0">
              <a:spcBef>
                <a:spcPct val="20000"/>
              </a:spcBef>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eaLnBrk="1" hangingPunct="1">
              <a:spcBef>
                <a:spcPct val="0"/>
              </a:spcBef>
              <a:buFontTx/>
              <a:buNone/>
            </a:pPr>
            <a:r>
              <a:rPr lang="en-US" altLang="en-US" sz="1600">
                <a:solidFill>
                  <a:srgbClr val="000099"/>
                </a:solidFill>
                <a:latin typeface="Segoe Print" pitchFamily="2" charset="0"/>
              </a:rPr>
              <a:t>Change in Priesthood = Change in the Law</a:t>
            </a:r>
          </a:p>
        </p:txBody>
      </p:sp>
      <p:sp>
        <p:nvSpPr>
          <p:cNvPr id="9" name="TextBox 8"/>
          <p:cNvSpPr txBox="1">
            <a:spLocks noChangeArrowheads="1"/>
          </p:cNvSpPr>
          <p:nvPr/>
        </p:nvSpPr>
        <p:spPr bwMode="auto">
          <a:xfrm>
            <a:off x="644525" y="4927600"/>
            <a:ext cx="77755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b="1">
                <a:solidFill>
                  <a:schemeClr val="tx1"/>
                </a:solidFill>
                <a:latin typeface="Arial" charset="0"/>
              </a:defRPr>
            </a:lvl1pPr>
            <a:lvl2pPr marL="742950" indent="-285750" eaLnBrk="0" hangingPunct="0">
              <a:spcBef>
                <a:spcPct val="20000"/>
              </a:spcBef>
              <a:buChar char="–"/>
              <a:defRPr sz="2800" b="1">
                <a:solidFill>
                  <a:schemeClr val="tx1"/>
                </a:solidFill>
                <a:latin typeface="Arial" charset="0"/>
              </a:defRPr>
            </a:lvl2pPr>
            <a:lvl3pPr marL="1143000" indent="-228600" eaLnBrk="0" hangingPunct="0">
              <a:spcBef>
                <a:spcPct val="20000"/>
              </a:spcBef>
              <a:buChar char="•"/>
              <a:defRPr sz="2400" b="1">
                <a:solidFill>
                  <a:schemeClr val="tx1"/>
                </a:solidFill>
                <a:latin typeface="Arial" charset="0"/>
              </a:defRPr>
            </a:lvl3pPr>
            <a:lvl4pPr marL="1600200" indent="-228600" eaLnBrk="0" hangingPunct="0">
              <a:spcBef>
                <a:spcPct val="20000"/>
              </a:spcBef>
              <a:buChar char="–"/>
              <a:defRPr sz="2000" b="1">
                <a:solidFill>
                  <a:schemeClr val="tx1"/>
                </a:solidFill>
                <a:latin typeface="Arial" charset="0"/>
              </a:defRPr>
            </a:lvl4pPr>
            <a:lvl5pPr marL="2057400" indent="-228600" eaLnBrk="0" hangingPunct="0">
              <a:spcBef>
                <a:spcPct val="20000"/>
              </a:spcBef>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eaLnBrk="1" hangingPunct="1">
              <a:spcBef>
                <a:spcPct val="0"/>
              </a:spcBef>
              <a:buFontTx/>
              <a:buNone/>
            </a:pPr>
            <a:r>
              <a:rPr lang="en-US" altLang="en-US" sz="1600">
                <a:solidFill>
                  <a:srgbClr val="000099"/>
                </a:solidFill>
                <a:latin typeface="Segoe Print" pitchFamily="2" charset="0"/>
              </a:rPr>
              <a:t>Christ’s Ministry, Covenant, Promises &gt; old ministry, covenant, promises</a:t>
            </a:r>
          </a:p>
        </p:txBody>
      </p:sp>
      <p:sp>
        <p:nvSpPr>
          <p:cNvPr id="10" name="TextBox 9"/>
          <p:cNvSpPr txBox="1">
            <a:spLocks noChangeArrowheads="1"/>
          </p:cNvSpPr>
          <p:nvPr/>
        </p:nvSpPr>
        <p:spPr bwMode="auto">
          <a:xfrm>
            <a:off x="631825" y="5192713"/>
            <a:ext cx="77755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b="1">
                <a:solidFill>
                  <a:schemeClr val="tx1"/>
                </a:solidFill>
                <a:latin typeface="Arial" charset="0"/>
              </a:defRPr>
            </a:lvl1pPr>
            <a:lvl2pPr marL="742950" indent="-285750" eaLnBrk="0" hangingPunct="0">
              <a:spcBef>
                <a:spcPct val="20000"/>
              </a:spcBef>
              <a:buChar char="–"/>
              <a:defRPr sz="2800" b="1">
                <a:solidFill>
                  <a:schemeClr val="tx1"/>
                </a:solidFill>
                <a:latin typeface="Arial" charset="0"/>
              </a:defRPr>
            </a:lvl2pPr>
            <a:lvl3pPr marL="1143000" indent="-228600" eaLnBrk="0" hangingPunct="0">
              <a:spcBef>
                <a:spcPct val="20000"/>
              </a:spcBef>
              <a:buChar char="•"/>
              <a:defRPr sz="2400" b="1">
                <a:solidFill>
                  <a:schemeClr val="tx1"/>
                </a:solidFill>
                <a:latin typeface="Arial" charset="0"/>
              </a:defRPr>
            </a:lvl3pPr>
            <a:lvl4pPr marL="1600200" indent="-228600" eaLnBrk="0" hangingPunct="0">
              <a:spcBef>
                <a:spcPct val="20000"/>
              </a:spcBef>
              <a:buChar char="–"/>
              <a:defRPr sz="2000" b="1">
                <a:solidFill>
                  <a:schemeClr val="tx1"/>
                </a:solidFill>
                <a:latin typeface="Arial" charset="0"/>
              </a:defRPr>
            </a:lvl4pPr>
            <a:lvl5pPr marL="2057400" indent="-228600" eaLnBrk="0" hangingPunct="0">
              <a:spcBef>
                <a:spcPct val="20000"/>
              </a:spcBef>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eaLnBrk="1" hangingPunct="1">
              <a:spcBef>
                <a:spcPct val="0"/>
              </a:spcBef>
              <a:buFontTx/>
              <a:buNone/>
            </a:pPr>
            <a:r>
              <a:rPr lang="en-US" altLang="en-US" sz="1600">
                <a:solidFill>
                  <a:srgbClr val="000099"/>
                </a:solidFill>
                <a:latin typeface="Segoe Print" pitchFamily="2" charset="0"/>
              </a:rPr>
              <a:t>first covenant = obsolete, growing old, ready to disappear </a:t>
            </a:r>
          </a:p>
        </p:txBody>
      </p:sp>
      <p:sp>
        <p:nvSpPr>
          <p:cNvPr id="11" name="TextBox 10"/>
          <p:cNvSpPr txBox="1">
            <a:spLocks noChangeArrowheads="1"/>
          </p:cNvSpPr>
          <p:nvPr/>
        </p:nvSpPr>
        <p:spPr bwMode="auto">
          <a:xfrm>
            <a:off x="585788" y="5672138"/>
            <a:ext cx="8412162"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b="1">
                <a:solidFill>
                  <a:schemeClr val="tx1"/>
                </a:solidFill>
                <a:latin typeface="Arial" charset="0"/>
              </a:defRPr>
            </a:lvl1pPr>
            <a:lvl2pPr marL="742950" indent="-285750" eaLnBrk="0" hangingPunct="0">
              <a:spcBef>
                <a:spcPct val="20000"/>
              </a:spcBef>
              <a:buChar char="–"/>
              <a:defRPr sz="2800" b="1">
                <a:solidFill>
                  <a:schemeClr val="tx1"/>
                </a:solidFill>
                <a:latin typeface="Arial" charset="0"/>
              </a:defRPr>
            </a:lvl2pPr>
            <a:lvl3pPr marL="1143000" indent="-228600" eaLnBrk="0" hangingPunct="0">
              <a:spcBef>
                <a:spcPct val="20000"/>
              </a:spcBef>
              <a:buChar char="•"/>
              <a:defRPr sz="2400" b="1">
                <a:solidFill>
                  <a:schemeClr val="tx1"/>
                </a:solidFill>
                <a:latin typeface="Arial" charset="0"/>
              </a:defRPr>
            </a:lvl3pPr>
            <a:lvl4pPr marL="1600200" indent="-228600" eaLnBrk="0" hangingPunct="0">
              <a:spcBef>
                <a:spcPct val="20000"/>
              </a:spcBef>
              <a:buChar char="–"/>
              <a:defRPr sz="2000" b="1">
                <a:solidFill>
                  <a:schemeClr val="tx1"/>
                </a:solidFill>
                <a:latin typeface="Arial" charset="0"/>
              </a:defRPr>
            </a:lvl4pPr>
            <a:lvl5pPr marL="2057400" indent="-228600" eaLnBrk="0" hangingPunct="0">
              <a:spcBef>
                <a:spcPct val="20000"/>
              </a:spcBef>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eaLnBrk="1" hangingPunct="1">
              <a:spcBef>
                <a:spcPct val="0"/>
              </a:spcBef>
              <a:buFontTx/>
              <a:buNone/>
            </a:pPr>
            <a:r>
              <a:rPr lang="en-US" altLang="en-US" sz="1600">
                <a:solidFill>
                  <a:srgbClr val="000099"/>
                </a:solidFill>
                <a:latin typeface="Segoe Print" pitchFamily="2" charset="0"/>
              </a:rPr>
              <a:t>Bread from Moses vs. Jesus is the Bread  /  Physical vs. Spiritual</a:t>
            </a:r>
          </a:p>
          <a:p>
            <a:pPr eaLnBrk="1" hangingPunct="1">
              <a:spcBef>
                <a:spcPct val="0"/>
              </a:spcBef>
              <a:buFontTx/>
              <a:buNone/>
            </a:pPr>
            <a:r>
              <a:rPr lang="en-US" altLang="en-US" sz="1600">
                <a:solidFill>
                  <a:srgbClr val="000099"/>
                </a:solidFill>
                <a:latin typeface="Segoe Print" pitchFamily="2" charset="0"/>
              </a:rPr>
              <a:t>Earthly Death vs. Eternal Life  /  Unfulfilling vs. Fulfilling  /  Flesh vs. Spiritual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anim calcmode="lin" valueType="num">
                                      <p:cBhvr additive="base">
                                        <p:cTn id="43" dur="500" fill="hold"/>
                                        <p:tgtEl>
                                          <p:spTgt spid="7"/>
                                        </p:tgtEl>
                                        <p:attrNameLst>
                                          <p:attrName>ppt_x</p:attrName>
                                        </p:attrNameLst>
                                      </p:cBhvr>
                                      <p:tavLst>
                                        <p:tav tm="0">
                                          <p:val>
                                            <p:strVal val="#ppt_x"/>
                                          </p:val>
                                        </p:tav>
                                        <p:tav tm="100000">
                                          <p:val>
                                            <p:strVal val="#ppt_x"/>
                                          </p:val>
                                        </p:tav>
                                      </p:tavLst>
                                    </p:anim>
                                    <p:anim calcmode="lin" valueType="num">
                                      <p:cBhvr additive="base">
                                        <p:cTn id="4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8"/>
                                        </p:tgtEl>
                                        <p:attrNameLst>
                                          <p:attrName>style.visibility</p:attrName>
                                        </p:attrNameLst>
                                      </p:cBhvr>
                                      <p:to>
                                        <p:strVal val="visible"/>
                                      </p:to>
                                    </p:set>
                                    <p:anim calcmode="lin" valueType="num">
                                      <p:cBhvr additive="base">
                                        <p:cTn id="55" dur="500" fill="hold"/>
                                        <p:tgtEl>
                                          <p:spTgt spid="8"/>
                                        </p:tgtEl>
                                        <p:attrNameLst>
                                          <p:attrName>ppt_x</p:attrName>
                                        </p:attrNameLst>
                                      </p:cBhvr>
                                      <p:tavLst>
                                        <p:tav tm="0">
                                          <p:val>
                                            <p:strVal val="#ppt_x"/>
                                          </p:val>
                                        </p:tav>
                                        <p:tav tm="100000">
                                          <p:val>
                                            <p:strVal val="#ppt_x"/>
                                          </p:val>
                                        </p:tav>
                                      </p:tavLst>
                                    </p:anim>
                                    <p:anim calcmode="lin" valueType="num">
                                      <p:cBhvr additive="base">
                                        <p:cTn id="5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9"/>
                                        </p:tgtEl>
                                        <p:attrNameLst>
                                          <p:attrName>style.visibility</p:attrName>
                                        </p:attrNameLst>
                                      </p:cBhvr>
                                      <p:to>
                                        <p:strVal val="visible"/>
                                      </p:to>
                                    </p:set>
                                    <p:anim calcmode="lin" valueType="num">
                                      <p:cBhvr additive="base">
                                        <p:cTn id="61" dur="500" fill="hold"/>
                                        <p:tgtEl>
                                          <p:spTgt spid="9"/>
                                        </p:tgtEl>
                                        <p:attrNameLst>
                                          <p:attrName>ppt_x</p:attrName>
                                        </p:attrNameLst>
                                      </p:cBhvr>
                                      <p:tavLst>
                                        <p:tav tm="0">
                                          <p:val>
                                            <p:strVal val="#ppt_x"/>
                                          </p:val>
                                        </p:tav>
                                        <p:tav tm="100000">
                                          <p:val>
                                            <p:strVal val="#ppt_x"/>
                                          </p:val>
                                        </p:tav>
                                      </p:tavLst>
                                    </p:anim>
                                    <p:anim calcmode="lin" valueType="num">
                                      <p:cBhvr additive="base">
                                        <p:cTn id="6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0"/>
                                        </p:tgtEl>
                                        <p:attrNameLst>
                                          <p:attrName>style.visibility</p:attrName>
                                        </p:attrNameLst>
                                      </p:cBhvr>
                                      <p:to>
                                        <p:strVal val="visible"/>
                                      </p:to>
                                    </p:set>
                                    <p:anim calcmode="lin" valueType="num">
                                      <p:cBhvr additive="base">
                                        <p:cTn id="67" dur="500" fill="hold"/>
                                        <p:tgtEl>
                                          <p:spTgt spid="10"/>
                                        </p:tgtEl>
                                        <p:attrNameLst>
                                          <p:attrName>ppt_x</p:attrName>
                                        </p:attrNameLst>
                                      </p:cBhvr>
                                      <p:tavLst>
                                        <p:tav tm="0">
                                          <p:val>
                                            <p:strVal val="#ppt_x"/>
                                          </p:val>
                                        </p:tav>
                                        <p:tav tm="100000">
                                          <p:val>
                                            <p:strVal val="#ppt_x"/>
                                          </p:val>
                                        </p:tav>
                                      </p:tavLst>
                                    </p:anim>
                                    <p:anim calcmode="lin" valueType="num">
                                      <p:cBhvr additive="base">
                                        <p:cTn id="6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8" fill="hold" nodeType="clickEffect">
                                  <p:stCondLst>
                                    <p:cond delay="0"/>
                                  </p:stCondLst>
                                  <p:childTnLst>
                                    <p:set>
                                      <p:cBhvr>
                                        <p:cTn id="72" dur="1" fill="hold">
                                          <p:stCondLst>
                                            <p:cond delay="0"/>
                                          </p:stCondLst>
                                        </p:cTn>
                                        <p:tgtEl>
                                          <p:spTgt spid="3">
                                            <p:txEl>
                                              <p:pRg st="8" end="8"/>
                                            </p:txEl>
                                          </p:spTgt>
                                        </p:tgtEl>
                                        <p:attrNameLst>
                                          <p:attrName>style.visibility</p:attrName>
                                        </p:attrNameLst>
                                      </p:cBhvr>
                                      <p:to>
                                        <p:strVal val="visible"/>
                                      </p:to>
                                    </p:set>
                                    <p:anim calcmode="lin" valueType="num">
                                      <p:cBhvr additive="base">
                                        <p:cTn id="73"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74"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1"/>
                                        </p:tgtEl>
                                        <p:attrNameLst>
                                          <p:attrName>style.visibility</p:attrName>
                                        </p:attrNameLst>
                                      </p:cBhvr>
                                      <p:to>
                                        <p:strVal val="visible"/>
                                      </p:to>
                                    </p:set>
                                    <p:anim calcmode="lin" valueType="num">
                                      <p:cBhvr additive="base">
                                        <p:cTn id="79" dur="500" fill="hold"/>
                                        <p:tgtEl>
                                          <p:spTgt spid="11"/>
                                        </p:tgtEl>
                                        <p:attrNameLst>
                                          <p:attrName>ppt_x</p:attrName>
                                        </p:attrNameLst>
                                      </p:cBhvr>
                                      <p:tavLst>
                                        <p:tav tm="0">
                                          <p:val>
                                            <p:strVal val="#ppt_x"/>
                                          </p:val>
                                        </p:tav>
                                        <p:tav tm="100000">
                                          <p:val>
                                            <p:strVal val="#ppt_x"/>
                                          </p:val>
                                        </p:tav>
                                      </p:tavLst>
                                    </p:anim>
                                    <p:anim calcmode="lin" valueType="num">
                                      <p:cBhvr additive="base">
                                        <p:cTn id="8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a:xfrm>
            <a:off x="0" y="0"/>
            <a:ext cx="9144000" cy="457200"/>
          </a:xfrm>
        </p:spPr>
        <p:txBody>
          <a:bodyPr/>
          <a:lstStyle/>
          <a:p>
            <a:pPr eaLnBrk="1" hangingPunct="1"/>
            <a:r>
              <a:rPr lang="en-US" altLang="en-US" sz="3200" smtClean="0"/>
              <a:t>Learn about terms (John 6)</a:t>
            </a:r>
          </a:p>
        </p:txBody>
      </p:sp>
      <p:sp>
        <p:nvSpPr>
          <p:cNvPr id="159747" name="Rectangle 3"/>
          <p:cNvSpPr>
            <a:spLocks noGrp="1" noChangeArrowheads="1"/>
          </p:cNvSpPr>
          <p:nvPr>
            <p:ph type="body" idx="1"/>
          </p:nvPr>
        </p:nvSpPr>
        <p:spPr>
          <a:xfrm>
            <a:off x="152400" y="381000"/>
            <a:ext cx="3581400" cy="5867400"/>
          </a:xfrm>
        </p:spPr>
        <p:txBody>
          <a:bodyPr/>
          <a:lstStyle/>
          <a:p>
            <a:pPr marL="228600" indent="-228600" eaLnBrk="1" hangingPunct="1">
              <a:lnSpc>
                <a:spcPct val="110000"/>
              </a:lnSpc>
            </a:pPr>
            <a:r>
              <a:rPr lang="en-US" altLang="en-US" sz="2400" smtClean="0"/>
              <a:t>Food/Bread</a:t>
            </a:r>
            <a:br>
              <a:rPr lang="en-US" altLang="en-US" sz="2400" smtClean="0"/>
            </a:br>
            <a:endParaRPr lang="en-US" altLang="en-US" sz="2400" smtClean="0"/>
          </a:p>
          <a:p>
            <a:pPr marL="228600" indent="-228600" eaLnBrk="1" hangingPunct="1">
              <a:lnSpc>
                <a:spcPct val="110000"/>
              </a:lnSpc>
            </a:pPr>
            <a:endParaRPr lang="en-US" altLang="en-US" sz="2400" smtClean="0"/>
          </a:p>
          <a:p>
            <a:pPr marL="228600" indent="-228600" eaLnBrk="1" hangingPunct="1">
              <a:lnSpc>
                <a:spcPct val="110000"/>
              </a:lnSpc>
            </a:pPr>
            <a:endParaRPr lang="en-US" altLang="en-US" sz="2400" smtClean="0"/>
          </a:p>
          <a:p>
            <a:pPr marL="228600" indent="-228600" eaLnBrk="1" hangingPunct="1">
              <a:lnSpc>
                <a:spcPct val="120000"/>
              </a:lnSpc>
            </a:pPr>
            <a:r>
              <a:rPr lang="en-US" altLang="en-US" sz="2400" smtClean="0"/>
              <a:t>Out of Heaven</a:t>
            </a:r>
            <a:br>
              <a:rPr lang="en-US" altLang="en-US" sz="2400" smtClean="0"/>
            </a:br>
            <a:r>
              <a:rPr lang="en-US" altLang="en-US" sz="2400" smtClean="0"/>
              <a:t/>
            </a:r>
            <a:br>
              <a:rPr lang="en-US" altLang="en-US" sz="2400" smtClean="0"/>
            </a:br>
            <a:endParaRPr lang="en-US" altLang="en-US" sz="2400" smtClean="0"/>
          </a:p>
          <a:p>
            <a:pPr marL="228600" indent="-228600" eaLnBrk="1" hangingPunct="1">
              <a:lnSpc>
                <a:spcPct val="110000"/>
              </a:lnSpc>
            </a:pPr>
            <a:endParaRPr lang="en-US" altLang="en-US" sz="2400" smtClean="0"/>
          </a:p>
          <a:p>
            <a:pPr marL="228600" indent="-228600" eaLnBrk="1" hangingPunct="1">
              <a:lnSpc>
                <a:spcPct val="110000"/>
              </a:lnSpc>
            </a:pPr>
            <a:r>
              <a:rPr lang="en-US" altLang="en-US" sz="2400" smtClean="0"/>
              <a:t>Eternal Life</a:t>
            </a:r>
          </a:p>
        </p:txBody>
      </p:sp>
      <p:sp>
        <p:nvSpPr>
          <p:cNvPr id="101380" name="Text Box 4"/>
          <p:cNvSpPr txBox="1">
            <a:spLocks noChangeArrowheads="1"/>
          </p:cNvSpPr>
          <p:nvPr/>
        </p:nvSpPr>
        <p:spPr bwMode="auto">
          <a:xfrm>
            <a:off x="457200" y="762000"/>
            <a:ext cx="8534400" cy="155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b="1">
                <a:solidFill>
                  <a:schemeClr val="tx1"/>
                </a:solidFill>
                <a:latin typeface="Arial" charset="0"/>
              </a:defRPr>
            </a:lvl1pPr>
            <a:lvl2pPr marL="742950" indent="-285750" eaLnBrk="0" hangingPunct="0">
              <a:spcBef>
                <a:spcPct val="20000"/>
              </a:spcBef>
              <a:buChar char="–"/>
              <a:defRPr sz="2800" b="1">
                <a:solidFill>
                  <a:schemeClr val="tx1"/>
                </a:solidFill>
                <a:latin typeface="Arial" charset="0"/>
              </a:defRPr>
            </a:lvl2pPr>
            <a:lvl3pPr marL="1143000" indent="-228600" eaLnBrk="0" hangingPunct="0">
              <a:spcBef>
                <a:spcPct val="20000"/>
              </a:spcBef>
              <a:buChar char="•"/>
              <a:defRPr sz="2400" b="1">
                <a:solidFill>
                  <a:schemeClr val="tx1"/>
                </a:solidFill>
                <a:latin typeface="Arial" charset="0"/>
              </a:defRPr>
            </a:lvl3pPr>
            <a:lvl4pPr marL="1600200" indent="-228600" eaLnBrk="0" hangingPunct="0">
              <a:spcBef>
                <a:spcPct val="20000"/>
              </a:spcBef>
              <a:buChar char="–"/>
              <a:defRPr sz="2000" b="1">
                <a:solidFill>
                  <a:schemeClr val="tx1"/>
                </a:solidFill>
                <a:latin typeface="Arial" charset="0"/>
              </a:defRPr>
            </a:lvl4pPr>
            <a:lvl5pPr marL="2057400" indent="-228600" eaLnBrk="0" hangingPunct="0">
              <a:spcBef>
                <a:spcPct val="20000"/>
              </a:spcBef>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eaLnBrk="1" hangingPunct="1">
              <a:spcBef>
                <a:spcPct val="0"/>
              </a:spcBef>
              <a:buFontTx/>
              <a:buNone/>
            </a:pPr>
            <a:r>
              <a:rPr lang="en-US" altLang="en-US" sz="1600" b="0" dirty="0" smtClean="0">
                <a:solidFill>
                  <a:srgbClr val="000099"/>
                </a:solidFill>
              </a:rPr>
              <a:t>26-27 </a:t>
            </a:r>
            <a:r>
              <a:rPr lang="en-US" altLang="en-US" sz="1600" b="0" dirty="0">
                <a:solidFill>
                  <a:srgbClr val="000099"/>
                </a:solidFill>
              </a:rPr>
              <a:t>– Jesus: you seek me for the loaves; work for the food that endures to eternal life</a:t>
            </a:r>
          </a:p>
          <a:p>
            <a:pPr eaLnBrk="1" hangingPunct="1">
              <a:spcBef>
                <a:spcPct val="0"/>
              </a:spcBef>
              <a:buFontTx/>
              <a:buNone/>
            </a:pPr>
            <a:r>
              <a:rPr lang="en-US" altLang="en-US" sz="1600" b="0" dirty="0">
                <a:solidFill>
                  <a:srgbClr val="000099"/>
                </a:solidFill>
              </a:rPr>
              <a:t>31 – Multitude: our fathers ate manna  [Jesus:  and they died (vs 49,58)]</a:t>
            </a:r>
          </a:p>
          <a:p>
            <a:pPr eaLnBrk="1" hangingPunct="1">
              <a:spcBef>
                <a:spcPct val="0"/>
              </a:spcBef>
              <a:buFontTx/>
              <a:buNone/>
            </a:pPr>
            <a:r>
              <a:rPr lang="en-US" altLang="en-US" sz="1600" b="0" dirty="0">
                <a:solidFill>
                  <a:srgbClr val="000099"/>
                </a:solidFill>
              </a:rPr>
              <a:t>32-33 – Jesus:  the true bread of God that comes from heaven gives life</a:t>
            </a:r>
          </a:p>
          <a:p>
            <a:pPr eaLnBrk="1" hangingPunct="1">
              <a:spcBef>
                <a:spcPct val="0"/>
              </a:spcBef>
              <a:buFontTx/>
              <a:buNone/>
            </a:pPr>
            <a:r>
              <a:rPr lang="en-US" altLang="en-US" sz="1600" b="0" dirty="0">
                <a:solidFill>
                  <a:srgbClr val="000099"/>
                </a:solidFill>
              </a:rPr>
              <a:t>35 – Jesus: I am the bread of life that satisfies</a:t>
            </a:r>
          </a:p>
          <a:p>
            <a:pPr eaLnBrk="1" hangingPunct="1">
              <a:spcBef>
                <a:spcPct val="0"/>
              </a:spcBef>
              <a:buFontTx/>
              <a:buNone/>
            </a:pPr>
            <a:r>
              <a:rPr lang="en-US" altLang="en-US" sz="1600" b="0" dirty="0">
                <a:solidFill>
                  <a:srgbClr val="000099"/>
                </a:solidFill>
              </a:rPr>
              <a:t>51 – I am the living bread that came down out of heaven:  my flesh for the life of the world</a:t>
            </a:r>
          </a:p>
          <a:p>
            <a:pPr eaLnBrk="1" hangingPunct="1">
              <a:spcBef>
                <a:spcPct val="0"/>
              </a:spcBef>
              <a:buFontTx/>
              <a:buNone/>
            </a:pPr>
            <a:r>
              <a:rPr lang="en-US" altLang="en-US" sz="1600" b="0" dirty="0">
                <a:solidFill>
                  <a:srgbClr val="000099"/>
                </a:solidFill>
              </a:rPr>
              <a:t>56-58 – You must eat my flesh, drink my blood to live</a:t>
            </a:r>
          </a:p>
        </p:txBody>
      </p:sp>
      <p:sp>
        <p:nvSpPr>
          <p:cNvPr id="101381" name="Text Box 5"/>
          <p:cNvSpPr txBox="1">
            <a:spLocks noChangeArrowheads="1"/>
          </p:cNvSpPr>
          <p:nvPr/>
        </p:nvSpPr>
        <p:spPr bwMode="auto">
          <a:xfrm>
            <a:off x="457200" y="2590800"/>
            <a:ext cx="8458200" cy="155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spcBef>
                <a:spcPct val="20000"/>
              </a:spcBef>
              <a:buChar char="•"/>
              <a:defRPr sz="3200" b="1">
                <a:solidFill>
                  <a:schemeClr val="tx1"/>
                </a:solidFill>
                <a:latin typeface="Arial" charset="0"/>
              </a:defRPr>
            </a:lvl1pPr>
            <a:lvl2pPr marL="742950" indent="-285750" eaLnBrk="0" hangingPunct="0">
              <a:spcBef>
                <a:spcPct val="20000"/>
              </a:spcBef>
              <a:buChar char="–"/>
              <a:defRPr sz="2800" b="1">
                <a:solidFill>
                  <a:schemeClr val="tx1"/>
                </a:solidFill>
                <a:latin typeface="Arial" charset="0"/>
              </a:defRPr>
            </a:lvl2pPr>
            <a:lvl3pPr marL="1143000" indent="-228600" eaLnBrk="0" hangingPunct="0">
              <a:spcBef>
                <a:spcPct val="20000"/>
              </a:spcBef>
              <a:buChar char="•"/>
              <a:defRPr sz="2400" b="1">
                <a:solidFill>
                  <a:schemeClr val="tx1"/>
                </a:solidFill>
                <a:latin typeface="Arial" charset="0"/>
              </a:defRPr>
            </a:lvl3pPr>
            <a:lvl4pPr marL="1600200" indent="-228600" eaLnBrk="0" hangingPunct="0">
              <a:spcBef>
                <a:spcPct val="20000"/>
              </a:spcBef>
              <a:buChar char="–"/>
              <a:defRPr sz="2000" b="1">
                <a:solidFill>
                  <a:schemeClr val="tx1"/>
                </a:solidFill>
                <a:latin typeface="Arial" charset="0"/>
              </a:defRPr>
            </a:lvl4pPr>
            <a:lvl5pPr marL="2057400" indent="-228600" eaLnBrk="0" hangingPunct="0">
              <a:spcBef>
                <a:spcPct val="20000"/>
              </a:spcBef>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eaLnBrk="1" hangingPunct="1">
              <a:spcBef>
                <a:spcPct val="0"/>
              </a:spcBef>
              <a:buFontTx/>
              <a:buNone/>
            </a:pPr>
            <a:r>
              <a:rPr lang="en-US" altLang="en-US" sz="1600" b="0">
                <a:solidFill>
                  <a:srgbClr val="000099"/>
                </a:solidFill>
              </a:rPr>
              <a:t>(Remember 3:13 – Jesus:  He that descended out of heaven:  the Son of man)</a:t>
            </a:r>
          </a:p>
          <a:p>
            <a:pPr eaLnBrk="1" hangingPunct="1">
              <a:spcBef>
                <a:spcPct val="0"/>
              </a:spcBef>
              <a:buFontTx/>
              <a:buNone/>
            </a:pPr>
            <a:r>
              <a:rPr lang="en-US" altLang="en-US" sz="1600" b="0">
                <a:solidFill>
                  <a:srgbClr val="000099"/>
                </a:solidFill>
              </a:rPr>
              <a:t>31-33 – Multitude:  manna was bread out of heaven;  Jesus:  bread of God… out of heaven</a:t>
            </a:r>
          </a:p>
          <a:p>
            <a:pPr eaLnBrk="1" hangingPunct="1">
              <a:spcBef>
                <a:spcPct val="0"/>
              </a:spcBef>
              <a:buFontTx/>
              <a:buNone/>
            </a:pPr>
            <a:r>
              <a:rPr lang="en-US" altLang="en-US" sz="1600" b="0">
                <a:solidFill>
                  <a:srgbClr val="000099"/>
                </a:solidFill>
              </a:rPr>
              <a:t>38 – Jesus:  I am come down from heaven</a:t>
            </a:r>
          </a:p>
          <a:p>
            <a:pPr eaLnBrk="1" hangingPunct="1">
              <a:spcBef>
                <a:spcPct val="0"/>
              </a:spcBef>
              <a:buFontTx/>
              <a:buNone/>
            </a:pPr>
            <a:r>
              <a:rPr lang="en-US" altLang="en-US" sz="1600" b="0">
                <a:solidFill>
                  <a:srgbClr val="000099"/>
                </a:solidFill>
              </a:rPr>
              <a:t>41-42 – Jews:  How does he say: “I am come down out of heaven”?</a:t>
            </a:r>
          </a:p>
          <a:p>
            <a:pPr eaLnBrk="1" hangingPunct="1">
              <a:spcBef>
                <a:spcPct val="0"/>
              </a:spcBef>
              <a:buFontTx/>
              <a:buNone/>
            </a:pPr>
            <a:r>
              <a:rPr lang="en-US" altLang="en-US" sz="1600" b="0">
                <a:solidFill>
                  <a:srgbClr val="000099"/>
                </a:solidFill>
              </a:rPr>
              <a:t>50-51, 58 – Jesus:  I am the living bread which came down from heaven.</a:t>
            </a:r>
          </a:p>
          <a:p>
            <a:pPr eaLnBrk="1" hangingPunct="1">
              <a:spcBef>
                <a:spcPct val="0"/>
              </a:spcBef>
              <a:buFontTx/>
              <a:buNone/>
            </a:pPr>
            <a:r>
              <a:rPr lang="en-US" altLang="en-US" sz="1600" b="0">
                <a:solidFill>
                  <a:srgbClr val="000099"/>
                </a:solidFill>
              </a:rPr>
              <a:t>62 – Jesus:  What if you see the son of man ascending </a:t>
            </a:r>
            <a:r>
              <a:rPr lang="en-US" altLang="en-US" sz="1600" b="0" i="1">
                <a:solidFill>
                  <a:srgbClr val="000099"/>
                </a:solidFill>
              </a:rPr>
              <a:t>where He was before</a:t>
            </a:r>
            <a:r>
              <a:rPr lang="en-US" altLang="en-US" sz="1600" b="0">
                <a:solidFill>
                  <a:srgbClr val="000099"/>
                </a:solidFill>
              </a:rPr>
              <a:t>? </a:t>
            </a:r>
          </a:p>
        </p:txBody>
      </p:sp>
      <p:sp>
        <p:nvSpPr>
          <p:cNvPr id="101382" name="Text Box 6"/>
          <p:cNvSpPr txBox="1">
            <a:spLocks noChangeArrowheads="1"/>
          </p:cNvSpPr>
          <p:nvPr/>
        </p:nvSpPr>
        <p:spPr bwMode="auto">
          <a:xfrm>
            <a:off x="457200" y="4441825"/>
            <a:ext cx="8016875" cy="229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b="1">
                <a:solidFill>
                  <a:schemeClr val="tx1"/>
                </a:solidFill>
                <a:latin typeface="Arial" charset="0"/>
              </a:defRPr>
            </a:lvl1pPr>
            <a:lvl2pPr marL="742950" indent="-285750" eaLnBrk="0" hangingPunct="0">
              <a:spcBef>
                <a:spcPct val="20000"/>
              </a:spcBef>
              <a:buChar char="–"/>
              <a:defRPr sz="2800" b="1">
                <a:solidFill>
                  <a:schemeClr val="tx1"/>
                </a:solidFill>
                <a:latin typeface="Arial" charset="0"/>
              </a:defRPr>
            </a:lvl2pPr>
            <a:lvl3pPr marL="1143000" indent="-228600" eaLnBrk="0" hangingPunct="0">
              <a:spcBef>
                <a:spcPct val="20000"/>
              </a:spcBef>
              <a:buChar char="•"/>
              <a:defRPr sz="2400" b="1">
                <a:solidFill>
                  <a:schemeClr val="tx1"/>
                </a:solidFill>
                <a:latin typeface="Arial" charset="0"/>
              </a:defRPr>
            </a:lvl3pPr>
            <a:lvl4pPr marL="1600200" indent="-228600" eaLnBrk="0" hangingPunct="0">
              <a:spcBef>
                <a:spcPct val="20000"/>
              </a:spcBef>
              <a:buChar char="–"/>
              <a:defRPr sz="2000" b="1">
                <a:solidFill>
                  <a:schemeClr val="tx1"/>
                </a:solidFill>
                <a:latin typeface="Arial" charset="0"/>
              </a:defRPr>
            </a:lvl4pPr>
            <a:lvl5pPr marL="2057400" indent="-228600" eaLnBrk="0" hangingPunct="0">
              <a:spcBef>
                <a:spcPct val="20000"/>
              </a:spcBef>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eaLnBrk="1" hangingPunct="1">
              <a:spcBef>
                <a:spcPct val="0"/>
              </a:spcBef>
              <a:buFontTx/>
              <a:buNone/>
            </a:pPr>
            <a:r>
              <a:rPr lang="en-US" altLang="en-US" sz="1600" b="0">
                <a:solidFill>
                  <a:srgbClr val="000099"/>
                </a:solidFill>
              </a:rPr>
              <a:t>27 – Jesus:  work for food that endures to eternal life </a:t>
            </a:r>
          </a:p>
          <a:p>
            <a:pPr eaLnBrk="1" hangingPunct="1">
              <a:spcBef>
                <a:spcPct val="0"/>
              </a:spcBef>
              <a:buFontTx/>
              <a:buNone/>
            </a:pPr>
            <a:r>
              <a:rPr lang="en-US" altLang="en-US" sz="1600" b="0">
                <a:solidFill>
                  <a:srgbClr val="000099"/>
                </a:solidFill>
              </a:rPr>
              <a:t>33-35 – bread of life </a:t>
            </a:r>
            <a:r>
              <a:rPr lang="en-US" altLang="en-US" sz="1600" b="0">
                <a:solidFill>
                  <a:srgbClr val="000099"/>
                </a:solidFill>
                <a:sym typeface="Wingdings" pitchFamily="2" charset="2"/>
              </a:rPr>
              <a:t> never hunger or thirst</a:t>
            </a:r>
          </a:p>
          <a:p>
            <a:pPr eaLnBrk="1" hangingPunct="1">
              <a:spcBef>
                <a:spcPct val="0"/>
              </a:spcBef>
              <a:buFontTx/>
              <a:buNone/>
            </a:pPr>
            <a:r>
              <a:rPr lang="en-US" altLang="en-US" sz="1600" b="0">
                <a:solidFill>
                  <a:srgbClr val="000099"/>
                </a:solidFill>
                <a:sym typeface="Wingdings" pitchFamily="2" charset="2"/>
              </a:rPr>
              <a:t>39-40 – raise up on last day;  behold the Son &amp; believe  have eternal life</a:t>
            </a:r>
          </a:p>
          <a:p>
            <a:pPr eaLnBrk="1" hangingPunct="1">
              <a:spcBef>
                <a:spcPct val="0"/>
              </a:spcBef>
              <a:buFontTx/>
              <a:buNone/>
            </a:pPr>
            <a:r>
              <a:rPr lang="en-US" altLang="en-US" sz="1600" b="0">
                <a:solidFill>
                  <a:srgbClr val="000099"/>
                </a:solidFill>
                <a:sym typeface="Wingdings" pitchFamily="2" charset="2"/>
              </a:rPr>
              <a:t>44 – the Father draws;  I will raise him up in the last day</a:t>
            </a:r>
          </a:p>
          <a:p>
            <a:pPr eaLnBrk="1" hangingPunct="1">
              <a:spcBef>
                <a:spcPct val="0"/>
              </a:spcBef>
              <a:buFontTx/>
              <a:buNone/>
            </a:pPr>
            <a:r>
              <a:rPr lang="en-US" altLang="en-US" sz="1600" b="0">
                <a:solidFill>
                  <a:srgbClr val="000099"/>
                </a:solidFill>
                <a:sym typeface="Wingdings" pitchFamily="2" charset="2"/>
              </a:rPr>
              <a:t>47 – believes  have eternal life</a:t>
            </a:r>
          </a:p>
          <a:p>
            <a:pPr eaLnBrk="1" hangingPunct="1">
              <a:spcBef>
                <a:spcPct val="0"/>
              </a:spcBef>
              <a:buFontTx/>
              <a:buNone/>
            </a:pPr>
            <a:r>
              <a:rPr lang="en-US" altLang="en-US" sz="1600" b="0">
                <a:solidFill>
                  <a:srgbClr val="000099"/>
                </a:solidFill>
                <a:sym typeface="Wingdings" pitchFamily="2" charset="2"/>
              </a:rPr>
              <a:t>51 – eat the living bread (Jesus)  live forever</a:t>
            </a:r>
          </a:p>
          <a:p>
            <a:pPr eaLnBrk="1" hangingPunct="1">
              <a:spcBef>
                <a:spcPct val="0"/>
              </a:spcBef>
              <a:buFontTx/>
              <a:buNone/>
            </a:pPr>
            <a:r>
              <a:rPr lang="en-US" altLang="en-US" sz="1600" b="0">
                <a:solidFill>
                  <a:srgbClr val="000099"/>
                </a:solidFill>
                <a:sym typeface="Wingdings" pitchFamily="2" charset="2"/>
              </a:rPr>
              <a:t>53-58 – eat my flesh drink my blood  have eternal life  (56 – “abides in me”)</a:t>
            </a:r>
          </a:p>
          <a:p>
            <a:pPr eaLnBrk="1" hangingPunct="1">
              <a:spcBef>
                <a:spcPct val="0"/>
              </a:spcBef>
              <a:buFontTx/>
              <a:buNone/>
            </a:pPr>
            <a:r>
              <a:rPr lang="en-US" altLang="en-US" sz="1600" b="0">
                <a:solidFill>
                  <a:srgbClr val="000099"/>
                </a:solidFill>
                <a:sym typeface="Wingdings" pitchFamily="2" charset="2"/>
              </a:rPr>
              <a:t>63 – the Spirit gives life;  </a:t>
            </a:r>
            <a:r>
              <a:rPr lang="en-US" altLang="en-US" sz="1600">
                <a:solidFill>
                  <a:srgbClr val="000099"/>
                </a:solidFill>
                <a:sym typeface="Wingdings" pitchFamily="2" charset="2"/>
              </a:rPr>
              <a:t>the words I have spoken are spirit and are life</a:t>
            </a:r>
          </a:p>
          <a:p>
            <a:pPr eaLnBrk="1" hangingPunct="1">
              <a:spcBef>
                <a:spcPct val="0"/>
              </a:spcBef>
              <a:buFontTx/>
              <a:buNone/>
            </a:pPr>
            <a:r>
              <a:rPr lang="en-US" altLang="en-US" sz="1600" b="0">
                <a:solidFill>
                  <a:srgbClr val="000099"/>
                </a:solidFill>
                <a:sym typeface="Wingdings" pitchFamily="2" charset="2"/>
              </a:rPr>
              <a:t>68 – Peter:  You have</a:t>
            </a:r>
            <a:r>
              <a:rPr lang="en-US" altLang="en-US" sz="1600">
                <a:solidFill>
                  <a:srgbClr val="000099"/>
                </a:solidFill>
                <a:sym typeface="Wingdings" pitchFamily="2" charset="2"/>
              </a:rPr>
              <a:t> the words of eternal life</a:t>
            </a:r>
            <a:endParaRPr lang="en-US" altLang="en-US" sz="1600">
              <a:solidFill>
                <a:srgbClr val="000099"/>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138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1380">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1380">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1380">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1380">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1380">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1381">
                                            <p:txEl>
                                              <p:pRg st="0" end="0"/>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1381">
                                            <p:txEl>
                                              <p:pRg st="1" end="1"/>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1381">
                                            <p:txEl>
                                              <p:pRg st="2" end="2"/>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01381">
                                            <p:txEl>
                                              <p:pRg st="3" end="3"/>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01381">
                                            <p:txEl>
                                              <p:pRg st="4" end="4"/>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01381">
                                            <p:txEl>
                                              <p:pRg st="5" end="5"/>
                                            </p:txEl>
                                          </p:spTgt>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01382">
                                            <p:txEl>
                                              <p:pRg st="0" end="0"/>
                                            </p:txEl>
                                          </p:spTgt>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01382">
                                            <p:txEl>
                                              <p:pRg st="1" end="1"/>
                                            </p:txEl>
                                          </p:spTgt>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01382">
                                            <p:txEl>
                                              <p:pRg st="2" end="2"/>
                                            </p:txEl>
                                          </p:spTgt>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01382">
                                            <p:txEl>
                                              <p:pRg st="3" end="3"/>
                                            </p:txEl>
                                          </p:spTgt>
                                        </p:tgtEl>
                                        <p:attrNameLst>
                                          <p:attrName>style.visibility</p:attrName>
                                        </p:attrNameLst>
                                      </p:cBhvr>
                                      <p:to>
                                        <p:strVal val="visible"/>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01382">
                                            <p:txEl>
                                              <p:pRg st="4" end="4"/>
                                            </p:txEl>
                                          </p:spTgt>
                                        </p:tgtEl>
                                        <p:attrNameLst>
                                          <p:attrName>style.visibility</p:attrName>
                                        </p:attrNameLst>
                                      </p:cBhvr>
                                      <p:to>
                                        <p:strVal val="visible"/>
                                      </p:to>
                                    </p:set>
                                  </p:childTnLst>
                                </p:cTn>
                              </p:par>
                            </p:childTnLst>
                          </p:cTn>
                        </p:par>
                      </p:childTnLst>
                    </p:cTn>
                  </p:par>
                  <p:par>
                    <p:cTn id="71" fill="hold" nodeType="clickPar">
                      <p:stCondLst>
                        <p:cond delay="indefinite"/>
                      </p:stCondLst>
                      <p:childTnLst>
                        <p:par>
                          <p:cTn id="72" fill="hold" nodeType="withGroup">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101382">
                                            <p:txEl>
                                              <p:pRg st="5" end="5"/>
                                            </p:txEl>
                                          </p:spTgt>
                                        </p:tgtEl>
                                        <p:attrNameLst>
                                          <p:attrName>style.visibility</p:attrName>
                                        </p:attrNameLst>
                                      </p:cBhvr>
                                      <p:to>
                                        <p:strVal val="visible"/>
                                      </p:to>
                                    </p:set>
                                  </p:childTnLst>
                                </p:cTn>
                              </p:par>
                            </p:childTnLst>
                          </p:cTn>
                        </p:par>
                      </p:childTnLst>
                    </p:cTn>
                  </p:par>
                  <p:par>
                    <p:cTn id="75" fill="hold" nodeType="clickPar">
                      <p:stCondLst>
                        <p:cond delay="indefinite"/>
                      </p:stCondLst>
                      <p:childTnLst>
                        <p:par>
                          <p:cTn id="76" fill="hold" nodeType="withGroup">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101382">
                                            <p:txEl>
                                              <p:pRg st="6" end="6"/>
                                            </p:txEl>
                                          </p:spTgt>
                                        </p:tgtEl>
                                        <p:attrNameLst>
                                          <p:attrName>style.visibility</p:attrName>
                                        </p:attrNameLst>
                                      </p:cBhvr>
                                      <p:to>
                                        <p:strVal val="visible"/>
                                      </p:to>
                                    </p:set>
                                  </p:childTnLst>
                                </p:cTn>
                              </p:par>
                            </p:childTnLst>
                          </p:cTn>
                        </p:par>
                      </p:childTnLst>
                    </p:cTn>
                  </p:par>
                  <p:par>
                    <p:cTn id="79" fill="hold" nodeType="clickPar">
                      <p:stCondLst>
                        <p:cond delay="indefinite"/>
                      </p:stCondLst>
                      <p:childTnLst>
                        <p:par>
                          <p:cTn id="80" fill="hold" nodeType="withGroup">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101382">
                                            <p:txEl>
                                              <p:pRg st="7" end="7"/>
                                            </p:txEl>
                                          </p:spTgt>
                                        </p:tgtEl>
                                        <p:attrNameLst>
                                          <p:attrName>style.visibility</p:attrName>
                                        </p:attrNameLst>
                                      </p:cBhvr>
                                      <p:to>
                                        <p:strVal val="visible"/>
                                      </p:to>
                                    </p:set>
                                  </p:childTnLst>
                                </p:cTn>
                              </p:par>
                            </p:childTnLst>
                          </p:cTn>
                        </p:par>
                      </p:childTnLst>
                    </p:cTn>
                  </p:par>
                  <p:par>
                    <p:cTn id="83" fill="hold" nodeType="clickPar">
                      <p:stCondLst>
                        <p:cond delay="indefinite"/>
                      </p:stCondLst>
                      <p:childTnLst>
                        <p:par>
                          <p:cTn id="84" fill="hold" nodeType="withGroup">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10138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80" grpId="0" build="p"/>
      <p:bldP spid="101381" grpId="0" build="p"/>
      <p:bldP spid="101382"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Title 1"/>
          <p:cNvSpPr>
            <a:spLocks noGrp="1"/>
          </p:cNvSpPr>
          <p:nvPr>
            <p:ph type="title"/>
          </p:nvPr>
        </p:nvSpPr>
        <p:spPr/>
        <p:txBody>
          <a:bodyPr/>
          <a:lstStyle/>
          <a:p>
            <a:r>
              <a:rPr lang="en-US" altLang="en-US" smtClean="0"/>
              <a:t>Bread to Eat!</a:t>
            </a:r>
          </a:p>
        </p:txBody>
      </p:sp>
      <p:sp>
        <p:nvSpPr>
          <p:cNvPr id="4" name="Content Placeholder 3"/>
          <p:cNvSpPr>
            <a:spLocks noGrp="1"/>
          </p:cNvSpPr>
          <p:nvPr>
            <p:ph sz="half" idx="1"/>
          </p:nvPr>
        </p:nvSpPr>
        <p:spPr>
          <a:xfrm>
            <a:off x="185738" y="866775"/>
            <a:ext cx="4516437" cy="5072063"/>
          </a:xfrm>
        </p:spPr>
        <p:txBody>
          <a:bodyPr/>
          <a:lstStyle/>
          <a:p>
            <a:pPr marL="0" indent="0" algn="ctr">
              <a:buFontTx/>
              <a:buNone/>
              <a:defRPr/>
            </a:pPr>
            <a:r>
              <a:rPr lang="en-US" sz="2400" u="sng" dirty="0" smtClean="0"/>
              <a:t>Earthly Bread (Manna)</a:t>
            </a:r>
          </a:p>
          <a:p>
            <a:pPr marL="0" indent="0" algn="ctr">
              <a:buFontTx/>
              <a:buNone/>
              <a:defRPr/>
            </a:pPr>
            <a:endParaRPr lang="en-US" sz="2400" u="sng" dirty="0" smtClean="0"/>
          </a:p>
          <a:p>
            <a:pPr marL="231775" indent="-231775">
              <a:defRPr/>
            </a:pPr>
            <a:r>
              <a:rPr lang="en-US" sz="2400" dirty="0" smtClean="0"/>
              <a:t>Food that fills the body</a:t>
            </a:r>
          </a:p>
          <a:p>
            <a:pPr marL="231775" indent="-231775">
              <a:defRPr/>
            </a:pPr>
            <a:r>
              <a:rPr lang="en-US" sz="2400" dirty="0" smtClean="0"/>
              <a:t>Temporary</a:t>
            </a:r>
          </a:p>
          <a:p>
            <a:pPr marL="231775" indent="-231775">
              <a:defRPr/>
            </a:pPr>
            <a:r>
              <a:rPr lang="en-US" sz="2400" dirty="0" smtClean="0"/>
              <a:t>Eat it and hunger again</a:t>
            </a:r>
          </a:p>
          <a:p>
            <a:pPr marL="231775" indent="-231775">
              <a:defRPr/>
            </a:pPr>
            <a:r>
              <a:rPr lang="en-US" sz="2400" dirty="0" smtClean="0"/>
              <a:t>Physical</a:t>
            </a:r>
          </a:p>
          <a:p>
            <a:pPr marL="231775" indent="-231775">
              <a:defRPr/>
            </a:pPr>
            <a:r>
              <a:rPr lang="en-US" sz="2400" dirty="0" smtClean="0"/>
              <a:t>Bread of death</a:t>
            </a:r>
          </a:p>
          <a:p>
            <a:pPr marL="231775" indent="-231775">
              <a:defRPr/>
            </a:pPr>
            <a:r>
              <a:rPr lang="en-US" sz="2400" dirty="0" smtClean="0"/>
              <a:t>Will spoil</a:t>
            </a:r>
          </a:p>
          <a:p>
            <a:pPr marL="231775" indent="-231775">
              <a:defRPr/>
            </a:pPr>
            <a:r>
              <a:rPr lang="en-US" sz="2400" dirty="0" smtClean="0"/>
              <a:t>From Moses / Old Covenant</a:t>
            </a:r>
          </a:p>
          <a:p>
            <a:pPr marL="231775" indent="-231775">
              <a:defRPr/>
            </a:pPr>
            <a:r>
              <a:rPr lang="en-US" sz="2400" dirty="0" smtClean="0"/>
              <a:t>Not “from” heaven</a:t>
            </a:r>
          </a:p>
          <a:p>
            <a:pPr marL="231775" indent="-231775">
              <a:defRPr/>
            </a:pPr>
            <a:endParaRPr lang="en-US" sz="2400" dirty="0" smtClean="0"/>
          </a:p>
          <a:p>
            <a:pPr marL="231775" indent="-231775">
              <a:defRPr/>
            </a:pPr>
            <a:endParaRPr lang="en-US" sz="2400" dirty="0" smtClean="0"/>
          </a:p>
        </p:txBody>
      </p:sp>
      <p:sp>
        <p:nvSpPr>
          <p:cNvPr id="5" name="Content Placeholder 4"/>
          <p:cNvSpPr>
            <a:spLocks noGrp="1"/>
          </p:cNvSpPr>
          <p:nvPr>
            <p:ph sz="half" idx="2"/>
          </p:nvPr>
        </p:nvSpPr>
        <p:spPr>
          <a:xfrm>
            <a:off x="4745038" y="866775"/>
            <a:ext cx="4356100" cy="4648200"/>
          </a:xfrm>
        </p:spPr>
        <p:txBody>
          <a:bodyPr/>
          <a:lstStyle/>
          <a:p>
            <a:pPr marL="0" indent="0" algn="ctr">
              <a:buFontTx/>
              <a:buNone/>
              <a:defRPr/>
            </a:pPr>
            <a:r>
              <a:rPr lang="en-US" sz="2400" u="sng" dirty="0" smtClean="0"/>
              <a:t>Bread of Life</a:t>
            </a:r>
          </a:p>
          <a:p>
            <a:pPr marL="0" indent="0" algn="ctr">
              <a:buFontTx/>
              <a:buNone/>
              <a:defRPr/>
            </a:pPr>
            <a:endParaRPr lang="en-US" sz="2400" dirty="0" smtClean="0"/>
          </a:p>
          <a:p>
            <a:pPr marL="231775" indent="-231775">
              <a:defRPr/>
            </a:pPr>
            <a:r>
              <a:rPr lang="en-US" sz="2400" dirty="0" smtClean="0"/>
              <a:t>Food that fills the soul</a:t>
            </a:r>
          </a:p>
          <a:p>
            <a:pPr marL="231775" indent="-231775">
              <a:defRPr/>
            </a:pPr>
            <a:r>
              <a:rPr lang="en-US" sz="2400" dirty="0" smtClean="0"/>
              <a:t>Eternal – live forever</a:t>
            </a:r>
          </a:p>
          <a:p>
            <a:pPr marL="231775" indent="-231775">
              <a:defRPr/>
            </a:pPr>
            <a:r>
              <a:rPr lang="en-US" sz="2400" dirty="0" smtClean="0"/>
              <a:t>Eat of it and never hunger</a:t>
            </a:r>
          </a:p>
          <a:p>
            <a:pPr marL="231775" indent="-231775">
              <a:defRPr/>
            </a:pPr>
            <a:r>
              <a:rPr lang="en-US" sz="2400" dirty="0" smtClean="0"/>
              <a:t>Spiritual</a:t>
            </a:r>
          </a:p>
          <a:p>
            <a:pPr marL="231775" indent="-231775">
              <a:defRPr/>
            </a:pPr>
            <a:r>
              <a:rPr lang="en-US" sz="2400" dirty="0" smtClean="0"/>
              <a:t>Bread of life, living bread</a:t>
            </a:r>
          </a:p>
          <a:p>
            <a:pPr marL="231775" indent="-231775">
              <a:defRPr/>
            </a:pPr>
            <a:r>
              <a:rPr lang="en-US" sz="2400" dirty="0" smtClean="0"/>
              <a:t>Endures to everlasting life</a:t>
            </a:r>
          </a:p>
          <a:p>
            <a:pPr marL="231775" indent="-231775">
              <a:defRPr/>
            </a:pPr>
            <a:r>
              <a:rPr lang="en-US" sz="2400" dirty="0" smtClean="0"/>
              <a:t>From Jesus / More Excel.</a:t>
            </a:r>
          </a:p>
          <a:p>
            <a:pPr marL="231775" indent="-231775">
              <a:defRPr/>
            </a:pPr>
            <a:r>
              <a:rPr lang="en-US" sz="2400" dirty="0" smtClean="0"/>
              <a:t>True bread from heaven</a:t>
            </a:r>
          </a:p>
        </p:txBody>
      </p:sp>
      <p:cxnSp>
        <p:nvCxnSpPr>
          <p:cNvPr id="160773" name="Straight Connector 6"/>
          <p:cNvCxnSpPr>
            <a:cxnSpLocks noChangeShapeType="1"/>
          </p:cNvCxnSpPr>
          <p:nvPr/>
        </p:nvCxnSpPr>
        <p:spPr bwMode="auto">
          <a:xfrm>
            <a:off x="4673600" y="885825"/>
            <a:ext cx="0" cy="561657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71" fill="hold" nodeType="clickPar">
                      <p:stCondLst>
                        <p:cond delay="indefinite"/>
                      </p:stCondLst>
                      <p:childTnLst>
                        <p:par>
                          <p:cTn id="72" fill="hold" nodeType="withGroup">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0" y="0"/>
            <a:ext cx="9144000" cy="381000"/>
          </a:xfrm>
        </p:spPr>
        <p:txBody>
          <a:bodyPr/>
          <a:lstStyle/>
          <a:p>
            <a:pPr eaLnBrk="1" hangingPunct="1"/>
            <a:r>
              <a:rPr lang="en-US" altLang="en-US" sz="2400" smtClean="0"/>
              <a:t>Gospel of John - Schedule</a:t>
            </a:r>
          </a:p>
        </p:txBody>
      </p:sp>
      <p:sp>
        <p:nvSpPr>
          <p:cNvPr id="71683" name="Rectangle 5"/>
          <p:cNvSpPr>
            <a:spLocks noChangeArrowheads="1"/>
          </p:cNvSpPr>
          <p:nvPr/>
        </p:nvSpPr>
        <p:spPr bwMode="auto">
          <a:xfrm>
            <a:off x="0" y="6762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sz="3200" b="1">
                <a:solidFill>
                  <a:schemeClr val="tx1"/>
                </a:solidFill>
                <a:latin typeface="Arial" charset="0"/>
              </a:defRPr>
            </a:lvl1pPr>
            <a:lvl2pPr marL="742950" indent="-285750" eaLnBrk="0" hangingPunct="0">
              <a:spcBef>
                <a:spcPct val="20000"/>
              </a:spcBef>
              <a:buChar char="–"/>
              <a:defRPr sz="2800" b="1">
                <a:solidFill>
                  <a:schemeClr val="tx1"/>
                </a:solidFill>
                <a:latin typeface="Arial" charset="0"/>
              </a:defRPr>
            </a:lvl2pPr>
            <a:lvl3pPr marL="1143000" indent="-228600" eaLnBrk="0" hangingPunct="0">
              <a:spcBef>
                <a:spcPct val="20000"/>
              </a:spcBef>
              <a:buChar char="•"/>
              <a:defRPr sz="2400" b="1">
                <a:solidFill>
                  <a:schemeClr val="tx1"/>
                </a:solidFill>
                <a:latin typeface="Arial" charset="0"/>
              </a:defRPr>
            </a:lvl3pPr>
            <a:lvl4pPr marL="1600200" indent="-228600" eaLnBrk="0" hangingPunct="0">
              <a:spcBef>
                <a:spcPct val="20000"/>
              </a:spcBef>
              <a:buChar char="–"/>
              <a:defRPr sz="2000" b="1">
                <a:solidFill>
                  <a:schemeClr val="tx1"/>
                </a:solidFill>
                <a:latin typeface="Arial" charset="0"/>
              </a:defRPr>
            </a:lvl4pPr>
            <a:lvl5pPr marL="2057400" indent="-228600" eaLnBrk="0" hangingPunct="0">
              <a:spcBef>
                <a:spcPct val="20000"/>
              </a:spcBef>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eaLnBrk="1" hangingPunct="1">
              <a:spcBef>
                <a:spcPct val="0"/>
              </a:spcBef>
              <a:buFontTx/>
              <a:buNone/>
            </a:pPr>
            <a:endParaRPr lang="en-US" altLang="en-US" sz="2000">
              <a:latin typeface="Times New Roman" pitchFamily="18" charset="0"/>
            </a:endParaRPr>
          </a:p>
        </p:txBody>
      </p:sp>
      <p:sp>
        <p:nvSpPr>
          <p:cNvPr id="71684" name="Rectangle 8"/>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sz="3200" b="1">
                <a:solidFill>
                  <a:schemeClr val="tx1"/>
                </a:solidFill>
                <a:latin typeface="Arial" charset="0"/>
              </a:defRPr>
            </a:lvl1pPr>
            <a:lvl2pPr marL="742950" indent="-285750" eaLnBrk="0" hangingPunct="0">
              <a:spcBef>
                <a:spcPct val="20000"/>
              </a:spcBef>
              <a:buChar char="–"/>
              <a:defRPr sz="2800" b="1">
                <a:solidFill>
                  <a:schemeClr val="tx1"/>
                </a:solidFill>
                <a:latin typeface="Arial" charset="0"/>
              </a:defRPr>
            </a:lvl2pPr>
            <a:lvl3pPr marL="1143000" indent="-228600" eaLnBrk="0" hangingPunct="0">
              <a:spcBef>
                <a:spcPct val="20000"/>
              </a:spcBef>
              <a:buChar char="•"/>
              <a:defRPr sz="2400" b="1">
                <a:solidFill>
                  <a:schemeClr val="tx1"/>
                </a:solidFill>
                <a:latin typeface="Arial" charset="0"/>
              </a:defRPr>
            </a:lvl3pPr>
            <a:lvl4pPr marL="1600200" indent="-228600" eaLnBrk="0" hangingPunct="0">
              <a:spcBef>
                <a:spcPct val="20000"/>
              </a:spcBef>
              <a:buChar char="–"/>
              <a:defRPr sz="2000" b="1">
                <a:solidFill>
                  <a:schemeClr val="tx1"/>
                </a:solidFill>
                <a:latin typeface="Arial" charset="0"/>
              </a:defRPr>
            </a:lvl4pPr>
            <a:lvl5pPr marL="2057400" indent="-228600" eaLnBrk="0" hangingPunct="0">
              <a:spcBef>
                <a:spcPct val="20000"/>
              </a:spcBef>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eaLnBrk="1" hangingPunct="1">
              <a:spcBef>
                <a:spcPct val="0"/>
              </a:spcBef>
              <a:buFontTx/>
              <a:buNone/>
            </a:pPr>
            <a:endParaRPr lang="en-US" altLang="en-US" sz="2000">
              <a:latin typeface="Times New Roman" pitchFamily="18" charset="0"/>
            </a:endParaRPr>
          </a:p>
        </p:txBody>
      </p:sp>
      <p:graphicFrame>
        <p:nvGraphicFramePr>
          <p:cNvPr id="71685" name="Object 3"/>
          <p:cNvGraphicFramePr>
            <a:graphicFrameLocks noChangeAspect="1"/>
          </p:cNvGraphicFramePr>
          <p:nvPr>
            <p:extLst>
              <p:ext uri="{D42A27DB-BD31-4B8C-83A1-F6EECF244321}">
                <p14:modId xmlns:p14="http://schemas.microsoft.com/office/powerpoint/2010/main" val="2901930314"/>
              </p:ext>
            </p:extLst>
          </p:nvPr>
        </p:nvGraphicFramePr>
        <p:xfrm>
          <a:off x="762000" y="417513"/>
          <a:ext cx="8659813" cy="6472237"/>
        </p:xfrm>
        <a:graphic>
          <a:graphicData uri="http://schemas.openxmlformats.org/presentationml/2006/ole">
            <mc:AlternateContent xmlns:mc="http://schemas.openxmlformats.org/markup-compatibility/2006">
              <mc:Choice xmlns:v="urn:schemas-microsoft-com:vml" Requires="v">
                <p:oleObj spid="_x0000_s146448" name="Worksheet" r:id="rId3" imgW="6581698" imgH="5591134" progId="Excel.Sheet.8">
                  <p:embed/>
                </p:oleObj>
              </mc:Choice>
              <mc:Fallback>
                <p:oleObj name="Worksheet" r:id="rId3" imgW="6581698" imgH="5591134" progId="Excel.Sheet.8">
                  <p:embed/>
                  <p:pic>
                    <p:nvPicPr>
                      <p:cNvPr id="0" name=""/>
                      <p:cNvPicPr>
                        <a:picLocks noChangeAspect="1" noChangeArrowheads="1"/>
                      </p:cNvPicPr>
                      <p:nvPr/>
                    </p:nvPicPr>
                    <p:blipFill>
                      <a:blip r:embed="rId4"/>
                      <a:srcRect/>
                      <a:stretch>
                        <a:fillRect/>
                      </a:stretch>
                    </p:blipFill>
                    <p:spPr bwMode="auto">
                      <a:xfrm>
                        <a:off x="762000" y="417513"/>
                        <a:ext cx="8659813" cy="647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Right Arrow 1"/>
          <p:cNvSpPr/>
          <p:nvPr/>
        </p:nvSpPr>
        <p:spPr bwMode="auto">
          <a:xfrm>
            <a:off x="228600" y="2171697"/>
            <a:ext cx="609600" cy="533400"/>
          </a:xfrm>
          <a:prstGeom prst="rightArrow">
            <a:avLst/>
          </a:prstGeom>
          <a:solidFill>
            <a:srgbClr val="FF0000"/>
          </a:solid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a:extLst/>
        </p:spPr>
        <p:txBody>
          <a:bodyPr/>
          <a:lstStyle/>
          <a:p>
            <a:pPr>
              <a:defRPr/>
            </a:pPr>
            <a:endParaRPr lang="en-US"/>
          </a:p>
        </p:txBody>
      </p:sp>
    </p:spTree>
    <p:extLst>
      <p:ext uri="{BB962C8B-B14F-4D97-AF65-F5344CB8AC3E}">
        <p14:creationId xmlns:p14="http://schemas.microsoft.com/office/powerpoint/2010/main" val="26852492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6434" name="Picture 5" descr="structure - timeline char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75" y="-11113"/>
            <a:ext cx="9144000" cy="686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6435" name="Oval 8"/>
          <p:cNvSpPr>
            <a:spLocks noChangeArrowheads="1"/>
          </p:cNvSpPr>
          <p:nvPr/>
        </p:nvSpPr>
        <p:spPr bwMode="auto">
          <a:xfrm>
            <a:off x="914400" y="3352800"/>
            <a:ext cx="457200" cy="304800"/>
          </a:xfrm>
          <a:prstGeom prst="ellipse">
            <a:avLst/>
          </a:prstGeom>
          <a:solidFill>
            <a:srgbClr val="FFFF00"/>
          </a:solidFill>
          <a:ln w="9525">
            <a:solidFill>
              <a:schemeClr val="tx1"/>
            </a:solidFill>
            <a:round/>
            <a:headEnd/>
            <a:tailEnd/>
          </a:ln>
        </p:spPr>
        <p:txBody>
          <a:bodyPr wrap="none" anchor="ctr"/>
          <a:lstStyle>
            <a:lvl1pPr eaLnBrk="0" hangingPunct="0">
              <a:spcBef>
                <a:spcPct val="20000"/>
              </a:spcBef>
              <a:buChar char="•"/>
              <a:defRPr sz="3200" b="1">
                <a:solidFill>
                  <a:schemeClr val="tx1"/>
                </a:solidFill>
                <a:latin typeface="Arial" charset="0"/>
              </a:defRPr>
            </a:lvl1pPr>
            <a:lvl2pPr marL="742950" indent="-285750" eaLnBrk="0" hangingPunct="0">
              <a:spcBef>
                <a:spcPct val="20000"/>
              </a:spcBef>
              <a:buChar char="–"/>
              <a:defRPr sz="2800" b="1">
                <a:solidFill>
                  <a:schemeClr val="tx1"/>
                </a:solidFill>
                <a:latin typeface="Arial" charset="0"/>
              </a:defRPr>
            </a:lvl2pPr>
            <a:lvl3pPr marL="1143000" indent="-228600" eaLnBrk="0" hangingPunct="0">
              <a:spcBef>
                <a:spcPct val="20000"/>
              </a:spcBef>
              <a:buChar char="•"/>
              <a:defRPr sz="2400" b="1">
                <a:solidFill>
                  <a:schemeClr val="tx1"/>
                </a:solidFill>
                <a:latin typeface="Arial" charset="0"/>
              </a:defRPr>
            </a:lvl3pPr>
            <a:lvl4pPr marL="1600200" indent="-228600" eaLnBrk="0" hangingPunct="0">
              <a:spcBef>
                <a:spcPct val="20000"/>
              </a:spcBef>
              <a:buChar char="–"/>
              <a:defRPr sz="2000" b="1">
                <a:solidFill>
                  <a:schemeClr val="tx1"/>
                </a:solidFill>
                <a:latin typeface="Arial" charset="0"/>
              </a:defRPr>
            </a:lvl4pPr>
            <a:lvl5pPr marL="2057400" indent="-228600" eaLnBrk="0" hangingPunct="0">
              <a:spcBef>
                <a:spcPct val="20000"/>
              </a:spcBef>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lgn="ctr" eaLnBrk="1" hangingPunct="1">
              <a:spcBef>
                <a:spcPct val="0"/>
              </a:spcBef>
              <a:buFontTx/>
              <a:buNone/>
            </a:pPr>
            <a:r>
              <a:rPr lang="en-US" altLang="en-US" sz="1400"/>
              <a:t>2:13</a:t>
            </a:r>
          </a:p>
        </p:txBody>
      </p:sp>
      <p:sp>
        <p:nvSpPr>
          <p:cNvPr id="146436" name="Oval 9"/>
          <p:cNvSpPr>
            <a:spLocks noChangeArrowheads="1"/>
          </p:cNvSpPr>
          <p:nvPr/>
        </p:nvSpPr>
        <p:spPr bwMode="auto">
          <a:xfrm>
            <a:off x="2895600" y="3352800"/>
            <a:ext cx="533400" cy="304800"/>
          </a:xfrm>
          <a:prstGeom prst="ellipse">
            <a:avLst/>
          </a:prstGeom>
          <a:solidFill>
            <a:srgbClr val="FFFF00"/>
          </a:solidFill>
          <a:ln w="9525">
            <a:solidFill>
              <a:schemeClr val="tx1"/>
            </a:solidFill>
            <a:round/>
            <a:headEnd/>
            <a:tailEnd/>
          </a:ln>
        </p:spPr>
        <p:txBody>
          <a:bodyPr wrap="none" anchor="ctr"/>
          <a:lstStyle>
            <a:lvl1pPr eaLnBrk="0" hangingPunct="0">
              <a:spcBef>
                <a:spcPct val="20000"/>
              </a:spcBef>
              <a:buChar char="•"/>
              <a:defRPr sz="3200" b="1">
                <a:solidFill>
                  <a:schemeClr val="tx1"/>
                </a:solidFill>
                <a:latin typeface="Arial" charset="0"/>
              </a:defRPr>
            </a:lvl1pPr>
            <a:lvl2pPr marL="742950" indent="-285750" eaLnBrk="0" hangingPunct="0">
              <a:spcBef>
                <a:spcPct val="20000"/>
              </a:spcBef>
              <a:buChar char="–"/>
              <a:defRPr sz="2800" b="1">
                <a:solidFill>
                  <a:schemeClr val="tx1"/>
                </a:solidFill>
                <a:latin typeface="Arial" charset="0"/>
              </a:defRPr>
            </a:lvl2pPr>
            <a:lvl3pPr marL="1143000" indent="-228600" eaLnBrk="0" hangingPunct="0">
              <a:spcBef>
                <a:spcPct val="20000"/>
              </a:spcBef>
              <a:buChar char="•"/>
              <a:defRPr sz="2400" b="1">
                <a:solidFill>
                  <a:schemeClr val="tx1"/>
                </a:solidFill>
                <a:latin typeface="Arial" charset="0"/>
              </a:defRPr>
            </a:lvl3pPr>
            <a:lvl4pPr marL="1600200" indent="-228600" eaLnBrk="0" hangingPunct="0">
              <a:spcBef>
                <a:spcPct val="20000"/>
              </a:spcBef>
              <a:buChar char="–"/>
              <a:defRPr sz="2000" b="1">
                <a:solidFill>
                  <a:schemeClr val="tx1"/>
                </a:solidFill>
                <a:latin typeface="Arial" charset="0"/>
              </a:defRPr>
            </a:lvl4pPr>
            <a:lvl5pPr marL="2057400" indent="-228600" eaLnBrk="0" hangingPunct="0">
              <a:spcBef>
                <a:spcPct val="20000"/>
              </a:spcBef>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lgn="ctr" eaLnBrk="1" hangingPunct="1">
              <a:spcBef>
                <a:spcPct val="0"/>
              </a:spcBef>
              <a:buFontTx/>
              <a:buNone/>
            </a:pPr>
            <a:r>
              <a:rPr lang="en-US" altLang="en-US" sz="1400"/>
              <a:t>5:1?</a:t>
            </a:r>
          </a:p>
        </p:txBody>
      </p:sp>
      <p:sp>
        <p:nvSpPr>
          <p:cNvPr id="146437" name="Oval 10"/>
          <p:cNvSpPr>
            <a:spLocks noChangeArrowheads="1"/>
          </p:cNvSpPr>
          <p:nvPr/>
        </p:nvSpPr>
        <p:spPr bwMode="auto">
          <a:xfrm>
            <a:off x="4572000" y="3352800"/>
            <a:ext cx="457200" cy="304800"/>
          </a:xfrm>
          <a:prstGeom prst="ellipse">
            <a:avLst/>
          </a:prstGeom>
          <a:solidFill>
            <a:srgbClr val="FFFF00"/>
          </a:solidFill>
          <a:ln w="9525">
            <a:solidFill>
              <a:schemeClr val="tx1"/>
            </a:solidFill>
            <a:round/>
            <a:headEnd/>
            <a:tailEnd/>
          </a:ln>
        </p:spPr>
        <p:txBody>
          <a:bodyPr wrap="none" anchor="ctr"/>
          <a:lstStyle>
            <a:lvl1pPr eaLnBrk="0" hangingPunct="0">
              <a:spcBef>
                <a:spcPct val="20000"/>
              </a:spcBef>
              <a:buChar char="•"/>
              <a:defRPr sz="3200" b="1">
                <a:solidFill>
                  <a:schemeClr val="tx1"/>
                </a:solidFill>
                <a:latin typeface="Arial" charset="0"/>
              </a:defRPr>
            </a:lvl1pPr>
            <a:lvl2pPr marL="742950" indent="-285750" eaLnBrk="0" hangingPunct="0">
              <a:spcBef>
                <a:spcPct val="20000"/>
              </a:spcBef>
              <a:buChar char="–"/>
              <a:defRPr sz="2800" b="1">
                <a:solidFill>
                  <a:schemeClr val="tx1"/>
                </a:solidFill>
                <a:latin typeface="Arial" charset="0"/>
              </a:defRPr>
            </a:lvl2pPr>
            <a:lvl3pPr marL="1143000" indent="-228600" eaLnBrk="0" hangingPunct="0">
              <a:spcBef>
                <a:spcPct val="20000"/>
              </a:spcBef>
              <a:buChar char="•"/>
              <a:defRPr sz="2400" b="1">
                <a:solidFill>
                  <a:schemeClr val="tx1"/>
                </a:solidFill>
                <a:latin typeface="Arial" charset="0"/>
              </a:defRPr>
            </a:lvl3pPr>
            <a:lvl4pPr marL="1600200" indent="-228600" eaLnBrk="0" hangingPunct="0">
              <a:spcBef>
                <a:spcPct val="20000"/>
              </a:spcBef>
              <a:buChar char="–"/>
              <a:defRPr sz="2000" b="1">
                <a:solidFill>
                  <a:schemeClr val="tx1"/>
                </a:solidFill>
                <a:latin typeface="Arial" charset="0"/>
              </a:defRPr>
            </a:lvl4pPr>
            <a:lvl5pPr marL="2057400" indent="-228600" eaLnBrk="0" hangingPunct="0">
              <a:spcBef>
                <a:spcPct val="20000"/>
              </a:spcBef>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lgn="ctr" eaLnBrk="1" hangingPunct="1">
              <a:spcBef>
                <a:spcPct val="0"/>
              </a:spcBef>
              <a:buFontTx/>
              <a:buNone/>
            </a:pPr>
            <a:r>
              <a:rPr lang="en-US" altLang="en-US" sz="1400"/>
              <a:t>6:4</a:t>
            </a:r>
          </a:p>
        </p:txBody>
      </p:sp>
      <p:sp>
        <p:nvSpPr>
          <p:cNvPr id="146438" name="Oval 11"/>
          <p:cNvSpPr>
            <a:spLocks noChangeArrowheads="1"/>
          </p:cNvSpPr>
          <p:nvPr/>
        </p:nvSpPr>
        <p:spPr bwMode="auto">
          <a:xfrm>
            <a:off x="5486400" y="3352800"/>
            <a:ext cx="457200" cy="304800"/>
          </a:xfrm>
          <a:prstGeom prst="ellipse">
            <a:avLst/>
          </a:prstGeom>
          <a:solidFill>
            <a:srgbClr val="FFFF00"/>
          </a:solidFill>
          <a:ln w="9525">
            <a:solidFill>
              <a:schemeClr val="tx1"/>
            </a:solidFill>
            <a:round/>
            <a:headEnd/>
            <a:tailEnd/>
          </a:ln>
        </p:spPr>
        <p:txBody>
          <a:bodyPr wrap="none" anchor="ctr"/>
          <a:lstStyle>
            <a:lvl1pPr eaLnBrk="0" hangingPunct="0">
              <a:spcBef>
                <a:spcPct val="20000"/>
              </a:spcBef>
              <a:buChar char="•"/>
              <a:defRPr sz="3200" b="1">
                <a:solidFill>
                  <a:schemeClr val="tx1"/>
                </a:solidFill>
                <a:latin typeface="Arial" charset="0"/>
              </a:defRPr>
            </a:lvl1pPr>
            <a:lvl2pPr marL="742950" indent="-285750" eaLnBrk="0" hangingPunct="0">
              <a:spcBef>
                <a:spcPct val="20000"/>
              </a:spcBef>
              <a:buChar char="–"/>
              <a:defRPr sz="2800" b="1">
                <a:solidFill>
                  <a:schemeClr val="tx1"/>
                </a:solidFill>
                <a:latin typeface="Arial" charset="0"/>
              </a:defRPr>
            </a:lvl2pPr>
            <a:lvl3pPr marL="1143000" indent="-228600" eaLnBrk="0" hangingPunct="0">
              <a:spcBef>
                <a:spcPct val="20000"/>
              </a:spcBef>
              <a:buChar char="•"/>
              <a:defRPr sz="2400" b="1">
                <a:solidFill>
                  <a:schemeClr val="tx1"/>
                </a:solidFill>
                <a:latin typeface="Arial" charset="0"/>
              </a:defRPr>
            </a:lvl3pPr>
            <a:lvl4pPr marL="1600200" indent="-228600" eaLnBrk="0" hangingPunct="0">
              <a:spcBef>
                <a:spcPct val="20000"/>
              </a:spcBef>
              <a:buChar char="–"/>
              <a:defRPr sz="2000" b="1">
                <a:solidFill>
                  <a:schemeClr val="tx1"/>
                </a:solidFill>
                <a:latin typeface="Arial" charset="0"/>
              </a:defRPr>
            </a:lvl4pPr>
            <a:lvl5pPr marL="2057400" indent="-228600" eaLnBrk="0" hangingPunct="0">
              <a:spcBef>
                <a:spcPct val="20000"/>
              </a:spcBef>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lgn="ctr" eaLnBrk="1" hangingPunct="1">
              <a:spcBef>
                <a:spcPct val="0"/>
              </a:spcBef>
              <a:buFontTx/>
              <a:buNone/>
            </a:pPr>
            <a:r>
              <a:rPr lang="en-US" altLang="en-US" sz="1400"/>
              <a:t>7:2</a:t>
            </a:r>
          </a:p>
        </p:txBody>
      </p:sp>
      <p:sp>
        <p:nvSpPr>
          <p:cNvPr id="146439" name="Oval 12"/>
          <p:cNvSpPr>
            <a:spLocks noChangeArrowheads="1"/>
          </p:cNvSpPr>
          <p:nvPr/>
        </p:nvSpPr>
        <p:spPr bwMode="auto">
          <a:xfrm>
            <a:off x="6553200" y="3352800"/>
            <a:ext cx="533400" cy="304800"/>
          </a:xfrm>
          <a:prstGeom prst="ellipse">
            <a:avLst/>
          </a:prstGeom>
          <a:solidFill>
            <a:srgbClr val="FFFF00"/>
          </a:solidFill>
          <a:ln w="9525">
            <a:solidFill>
              <a:schemeClr val="tx1"/>
            </a:solidFill>
            <a:round/>
            <a:headEnd/>
            <a:tailEnd/>
          </a:ln>
        </p:spPr>
        <p:txBody>
          <a:bodyPr wrap="none" anchor="ctr"/>
          <a:lstStyle>
            <a:lvl1pPr eaLnBrk="0" hangingPunct="0">
              <a:spcBef>
                <a:spcPct val="20000"/>
              </a:spcBef>
              <a:buChar char="•"/>
              <a:defRPr sz="3200" b="1">
                <a:solidFill>
                  <a:schemeClr val="tx1"/>
                </a:solidFill>
                <a:latin typeface="Arial" charset="0"/>
              </a:defRPr>
            </a:lvl1pPr>
            <a:lvl2pPr marL="742950" indent="-285750" eaLnBrk="0" hangingPunct="0">
              <a:spcBef>
                <a:spcPct val="20000"/>
              </a:spcBef>
              <a:buChar char="–"/>
              <a:defRPr sz="2800" b="1">
                <a:solidFill>
                  <a:schemeClr val="tx1"/>
                </a:solidFill>
                <a:latin typeface="Arial" charset="0"/>
              </a:defRPr>
            </a:lvl2pPr>
            <a:lvl3pPr marL="1143000" indent="-228600" eaLnBrk="0" hangingPunct="0">
              <a:spcBef>
                <a:spcPct val="20000"/>
              </a:spcBef>
              <a:buChar char="•"/>
              <a:defRPr sz="2400" b="1">
                <a:solidFill>
                  <a:schemeClr val="tx1"/>
                </a:solidFill>
                <a:latin typeface="Arial" charset="0"/>
              </a:defRPr>
            </a:lvl3pPr>
            <a:lvl4pPr marL="1600200" indent="-228600" eaLnBrk="0" hangingPunct="0">
              <a:spcBef>
                <a:spcPct val="20000"/>
              </a:spcBef>
              <a:buChar char="–"/>
              <a:defRPr sz="2000" b="1">
                <a:solidFill>
                  <a:schemeClr val="tx1"/>
                </a:solidFill>
                <a:latin typeface="Arial" charset="0"/>
              </a:defRPr>
            </a:lvl4pPr>
            <a:lvl5pPr marL="2057400" indent="-228600" eaLnBrk="0" hangingPunct="0">
              <a:spcBef>
                <a:spcPct val="20000"/>
              </a:spcBef>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lgn="ctr" eaLnBrk="1" hangingPunct="1">
              <a:spcBef>
                <a:spcPct val="0"/>
              </a:spcBef>
              <a:buFontTx/>
              <a:buNone/>
            </a:pPr>
            <a:r>
              <a:rPr lang="en-US" altLang="en-US" sz="1400"/>
              <a:t>10:22</a:t>
            </a:r>
          </a:p>
        </p:txBody>
      </p:sp>
      <p:sp>
        <p:nvSpPr>
          <p:cNvPr id="146440" name="Oval 13"/>
          <p:cNvSpPr>
            <a:spLocks noChangeArrowheads="1"/>
          </p:cNvSpPr>
          <p:nvPr/>
        </p:nvSpPr>
        <p:spPr bwMode="auto">
          <a:xfrm>
            <a:off x="7772400" y="3352800"/>
            <a:ext cx="457200" cy="304800"/>
          </a:xfrm>
          <a:prstGeom prst="ellipse">
            <a:avLst/>
          </a:prstGeom>
          <a:solidFill>
            <a:srgbClr val="FFFF00"/>
          </a:solidFill>
          <a:ln w="9525">
            <a:solidFill>
              <a:schemeClr val="tx1"/>
            </a:solidFill>
            <a:round/>
            <a:headEnd/>
            <a:tailEnd/>
          </a:ln>
        </p:spPr>
        <p:txBody>
          <a:bodyPr wrap="none" anchor="ctr"/>
          <a:lstStyle>
            <a:lvl1pPr eaLnBrk="0" hangingPunct="0">
              <a:spcBef>
                <a:spcPct val="20000"/>
              </a:spcBef>
              <a:buChar char="•"/>
              <a:defRPr sz="3200" b="1">
                <a:solidFill>
                  <a:schemeClr val="tx1"/>
                </a:solidFill>
                <a:latin typeface="Arial" charset="0"/>
              </a:defRPr>
            </a:lvl1pPr>
            <a:lvl2pPr marL="742950" indent="-285750" eaLnBrk="0" hangingPunct="0">
              <a:spcBef>
                <a:spcPct val="20000"/>
              </a:spcBef>
              <a:buChar char="–"/>
              <a:defRPr sz="2800" b="1">
                <a:solidFill>
                  <a:schemeClr val="tx1"/>
                </a:solidFill>
                <a:latin typeface="Arial" charset="0"/>
              </a:defRPr>
            </a:lvl2pPr>
            <a:lvl3pPr marL="1143000" indent="-228600" eaLnBrk="0" hangingPunct="0">
              <a:spcBef>
                <a:spcPct val="20000"/>
              </a:spcBef>
              <a:buChar char="•"/>
              <a:defRPr sz="2400" b="1">
                <a:solidFill>
                  <a:schemeClr val="tx1"/>
                </a:solidFill>
                <a:latin typeface="Arial" charset="0"/>
              </a:defRPr>
            </a:lvl3pPr>
            <a:lvl4pPr marL="1600200" indent="-228600" eaLnBrk="0" hangingPunct="0">
              <a:spcBef>
                <a:spcPct val="20000"/>
              </a:spcBef>
              <a:buChar char="–"/>
              <a:defRPr sz="2000" b="1">
                <a:solidFill>
                  <a:schemeClr val="tx1"/>
                </a:solidFill>
                <a:latin typeface="Arial" charset="0"/>
              </a:defRPr>
            </a:lvl4pPr>
            <a:lvl5pPr marL="2057400" indent="-228600" eaLnBrk="0" hangingPunct="0">
              <a:spcBef>
                <a:spcPct val="20000"/>
              </a:spcBef>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lgn="ctr" eaLnBrk="1" hangingPunct="1">
              <a:spcBef>
                <a:spcPct val="0"/>
              </a:spcBef>
              <a:buFontTx/>
              <a:buNone/>
            </a:pPr>
            <a:r>
              <a:rPr lang="en-US" altLang="en-US" sz="1400"/>
              <a:t>13:1</a:t>
            </a:r>
          </a:p>
        </p:txBody>
      </p:sp>
      <p:sp>
        <p:nvSpPr>
          <p:cNvPr id="2" name="Rectangle 1"/>
          <p:cNvSpPr>
            <a:spLocks noChangeArrowheads="1"/>
          </p:cNvSpPr>
          <p:nvPr/>
        </p:nvSpPr>
        <p:spPr bwMode="auto">
          <a:xfrm>
            <a:off x="1731963" y="1968500"/>
            <a:ext cx="1344612" cy="171450"/>
          </a:xfrm>
          <a:prstGeom prst="rect">
            <a:avLst/>
          </a:prstGeom>
          <a:noFill/>
          <a:ln w="3810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har char="•"/>
              <a:defRPr sz="3200" b="1">
                <a:solidFill>
                  <a:schemeClr val="tx1"/>
                </a:solidFill>
                <a:latin typeface="Arial" charset="0"/>
              </a:defRPr>
            </a:lvl1pPr>
            <a:lvl2pPr marL="742950" indent="-285750" eaLnBrk="0" hangingPunct="0">
              <a:spcBef>
                <a:spcPct val="20000"/>
              </a:spcBef>
              <a:buChar char="–"/>
              <a:defRPr sz="2800" b="1">
                <a:solidFill>
                  <a:schemeClr val="tx1"/>
                </a:solidFill>
                <a:latin typeface="Arial" charset="0"/>
              </a:defRPr>
            </a:lvl2pPr>
            <a:lvl3pPr marL="1143000" indent="-228600" eaLnBrk="0" hangingPunct="0">
              <a:spcBef>
                <a:spcPct val="20000"/>
              </a:spcBef>
              <a:buChar char="•"/>
              <a:defRPr sz="2400" b="1">
                <a:solidFill>
                  <a:schemeClr val="tx1"/>
                </a:solidFill>
                <a:latin typeface="Arial" charset="0"/>
              </a:defRPr>
            </a:lvl3pPr>
            <a:lvl4pPr marL="1600200" indent="-228600" eaLnBrk="0" hangingPunct="0">
              <a:spcBef>
                <a:spcPct val="20000"/>
              </a:spcBef>
              <a:buChar char="–"/>
              <a:defRPr sz="2000" b="1">
                <a:solidFill>
                  <a:schemeClr val="tx1"/>
                </a:solidFill>
                <a:latin typeface="Arial" charset="0"/>
              </a:defRPr>
            </a:lvl4pPr>
            <a:lvl5pPr marL="2057400" indent="-228600" eaLnBrk="0" hangingPunct="0">
              <a:spcBef>
                <a:spcPct val="20000"/>
              </a:spcBef>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eaLnBrk="1" hangingPunct="1">
              <a:spcBef>
                <a:spcPct val="0"/>
              </a:spcBef>
              <a:buFontTx/>
              <a:buNone/>
            </a:pPr>
            <a:endParaRPr lang="en-US" altLang="en-US" sz="2000">
              <a:latin typeface="Times New Roman" pitchFamily="18" charset="0"/>
            </a:endParaRPr>
          </a:p>
        </p:txBody>
      </p:sp>
      <p:sp>
        <p:nvSpPr>
          <p:cNvPr id="11" name="Right Arrow 10"/>
          <p:cNvSpPr/>
          <p:nvPr/>
        </p:nvSpPr>
        <p:spPr bwMode="auto">
          <a:xfrm>
            <a:off x="4295775" y="4094163"/>
            <a:ext cx="609600" cy="533400"/>
          </a:xfrm>
          <a:prstGeom prst="rightArrow">
            <a:avLst/>
          </a:prstGeom>
          <a:solidFill>
            <a:srgbClr val="FF0000"/>
          </a:solid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a:extLst/>
        </p:spPr>
        <p:txBody>
          <a:bodyPr/>
          <a:lstStyle/>
          <a:p>
            <a:pP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3000" fill="hold"/>
                                        <p:tgtEl>
                                          <p:spTgt spid="11"/>
                                        </p:tgtEl>
                                        <p:attrNameLst>
                                          <p:attrName>ppt_x</p:attrName>
                                        </p:attrNameLst>
                                      </p:cBhvr>
                                      <p:tavLst>
                                        <p:tav tm="0">
                                          <p:val>
                                            <p:strVal val="0-#ppt_w/2"/>
                                          </p:val>
                                        </p:tav>
                                        <p:tav tm="100000">
                                          <p:val>
                                            <p:strVal val="#ppt_x"/>
                                          </p:val>
                                        </p:tav>
                                      </p:tavLst>
                                    </p:anim>
                                    <p:anim calcmode="lin" valueType="num">
                                      <p:cBhvr additive="base">
                                        <p:cTn id="13" dur="30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a:xfrm>
            <a:off x="457200" y="274638"/>
            <a:ext cx="8229600" cy="1477962"/>
          </a:xfrm>
        </p:spPr>
        <p:txBody>
          <a:bodyPr/>
          <a:lstStyle/>
          <a:p>
            <a:pPr eaLnBrk="1" hangingPunct="1"/>
            <a:r>
              <a:rPr lang="en-US" altLang="en-US" smtClean="0"/>
              <a:t>Lesson 5 (part 2) Objectives</a:t>
            </a:r>
            <a:br>
              <a:rPr lang="en-US" altLang="en-US" smtClean="0"/>
            </a:br>
            <a:r>
              <a:rPr lang="en-US" altLang="en-US" sz="1800" smtClean="0"/>
              <a:t>(At the end of the class, the student should be able to...)</a:t>
            </a:r>
            <a:endParaRPr lang="en-US" altLang="en-US" smtClean="0"/>
          </a:p>
        </p:txBody>
      </p:sp>
      <p:sp>
        <p:nvSpPr>
          <p:cNvPr id="5123" name="Rectangle 3"/>
          <p:cNvSpPr>
            <a:spLocks noGrp="1" noChangeArrowheads="1"/>
          </p:cNvSpPr>
          <p:nvPr>
            <p:ph type="body" idx="1"/>
          </p:nvPr>
        </p:nvSpPr>
        <p:spPr>
          <a:xfrm>
            <a:off x="457200" y="1951038"/>
            <a:ext cx="8229600" cy="4373562"/>
          </a:xfrm>
        </p:spPr>
        <p:txBody>
          <a:bodyPr>
            <a:normAutofit fontScale="77500" lnSpcReduction="20000"/>
          </a:bodyPr>
          <a:lstStyle/>
          <a:p>
            <a:pPr>
              <a:defRPr/>
            </a:pPr>
            <a:r>
              <a:rPr lang="en-US" sz="3300" dirty="0" smtClean="0"/>
              <a:t>Name the two images of Christ portrayed within the text?  (6:22-71)</a:t>
            </a:r>
          </a:p>
          <a:p>
            <a:pPr>
              <a:defRPr/>
            </a:pPr>
            <a:r>
              <a:rPr lang="en-US" sz="3300" dirty="0" smtClean="0"/>
              <a:t>List four comparisons between the old and the new law (bread)</a:t>
            </a:r>
          </a:p>
          <a:p>
            <a:pPr lvl="1">
              <a:defRPr/>
            </a:pPr>
            <a:r>
              <a:rPr lang="en-US" sz="3300" dirty="0" smtClean="0"/>
              <a:t>Bread from Moses vs. Jesus is the Bread</a:t>
            </a:r>
          </a:p>
          <a:p>
            <a:pPr lvl="1">
              <a:defRPr/>
            </a:pPr>
            <a:r>
              <a:rPr lang="en-US" sz="3300" dirty="0" smtClean="0"/>
              <a:t>Physical vs. Spiritual</a:t>
            </a:r>
          </a:p>
          <a:p>
            <a:pPr lvl="1">
              <a:defRPr/>
            </a:pPr>
            <a:r>
              <a:rPr lang="en-US" sz="3300" dirty="0" smtClean="0"/>
              <a:t>Earthly Death vs. Eternal Life</a:t>
            </a:r>
          </a:p>
          <a:p>
            <a:pPr lvl="1">
              <a:defRPr/>
            </a:pPr>
            <a:r>
              <a:rPr lang="en-US" sz="3300" dirty="0" smtClean="0"/>
              <a:t>Unfulfilling vs. Fulfilling</a:t>
            </a:r>
          </a:p>
          <a:p>
            <a:pPr lvl="1">
              <a:defRPr/>
            </a:pPr>
            <a:r>
              <a:rPr lang="en-US" sz="3300" dirty="0" smtClean="0"/>
              <a:t>Flesh vs. Spiritual</a:t>
            </a:r>
          </a:p>
          <a:p>
            <a:pPr>
              <a:defRPr/>
            </a:pPr>
            <a:r>
              <a:rPr lang="en-US" sz="3300" dirty="0" smtClean="0"/>
              <a:t>Application in our lives – Determination to continually follow.</a:t>
            </a:r>
          </a:p>
          <a:p>
            <a:pPr eaLnBrk="1" hangingPunct="1">
              <a:defRPr/>
            </a:pPr>
            <a:endParaRPr lang="en-US" altLang="en-US" sz="28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 calcmode="lin" valueType="num">
                                      <p:cBhvr additive="base">
                                        <p:cTn id="13" dur="500" fill="hold"/>
                                        <p:tgtEl>
                                          <p:spTgt spid="512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12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5123">
                                            <p:txEl>
                                              <p:pRg st="2" end="2"/>
                                            </p:txEl>
                                          </p:spTgt>
                                        </p:tgtEl>
                                        <p:attrNameLst>
                                          <p:attrName>style.visibility</p:attrName>
                                        </p:attrNameLst>
                                      </p:cBhvr>
                                      <p:to>
                                        <p:strVal val="visible"/>
                                      </p:to>
                                    </p:set>
                                    <p:anim calcmode="lin" valueType="num">
                                      <p:cBhvr additive="base">
                                        <p:cTn id="19" dur="500" fill="hold"/>
                                        <p:tgtEl>
                                          <p:spTgt spid="512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12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5123">
                                            <p:txEl>
                                              <p:pRg st="3" end="3"/>
                                            </p:txEl>
                                          </p:spTgt>
                                        </p:tgtEl>
                                        <p:attrNameLst>
                                          <p:attrName>style.visibility</p:attrName>
                                        </p:attrNameLst>
                                      </p:cBhvr>
                                      <p:to>
                                        <p:strVal val="visible"/>
                                      </p:to>
                                    </p:set>
                                    <p:anim calcmode="lin" valueType="num">
                                      <p:cBhvr additive="base">
                                        <p:cTn id="25" dur="500" fill="hold"/>
                                        <p:tgtEl>
                                          <p:spTgt spid="512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12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5123">
                                            <p:txEl>
                                              <p:pRg st="4" end="4"/>
                                            </p:txEl>
                                          </p:spTgt>
                                        </p:tgtEl>
                                        <p:attrNameLst>
                                          <p:attrName>style.visibility</p:attrName>
                                        </p:attrNameLst>
                                      </p:cBhvr>
                                      <p:to>
                                        <p:strVal val="visible"/>
                                      </p:to>
                                    </p:set>
                                    <p:anim calcmode="lin" valueType="num">
                                      <p:cBhvr additive="base">
                                        <p:cTn id="31" dur="500" fill="hold"/>
                                        <p:tgtEl>
                                          <p:spTgt spid="512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12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nodeType="clickEffect">
                                  <p:stCondLst>
                                    <p:cond delay="0"/>
                                  </p:stCondLst>
                                  <p:childTnLst>
                                    <p:set>
                                      <p:cBhvr>
                                        <p:cTn id="36" dur="1" fill="hold">
                                          <p:stCondLst>
                                            <p:cond delay="0"/>
                                          </p:stCondLst>
                                        </p:cTn>
                                        <p:tgtEl>
                                          <p:spTgt spid="5123">
                                            <p:txEl>
                                              <p:pRg st="5" end="5"/>
                                            </p:txEl>
                                          </p:spTgt>
                                        </p:tgtEl>
                                        <p:attrNameLst>
                                          <p:attrName>style.visibility</p:attrName>
                                        </p:attrNameLst>
                                      </p:cBhvr>
                                      <p:to>
                                        <p:strVal val="visible"/>
                                      </p:to>
                                    </p:set>
                                    <p:anim calcmode="lin" valueType="num">
                                      <p:cBhvr additive="base">
                                        <p:cTn id="37" dur="500" fill="hold"/>
                                        <p:tgtEl>
                                          <p:spTgt spid="512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512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nodeType="clickEffect">
                                  <p:stCondLst>
                                    <p:cond delay="0"/>
                                  </p:stCondLst>
                                  <p:childTnLst>
                                    <p:set>
                                      <p:cBhvr>
                                        <p:cTn id="42" dur="1" fill="hold">
                                          <p:stCondLst>
                                            <p:cond delay="0"/>
                                          </p:stCondLst>
                                        </p:cTn>
                                        <p:tgtEl>
                                          <p:spTgt spid="5123">
                                            <p:txEl>
                                              <p:pRg st="6" end="6"/>
                                            </p:txEl>
                                          </p:spTgt>
                                        </p:tgtEl>
                                        <p:attrNameLst>
                                          <p:attrName>style.visibility</p:attrName>
                                        </p:attrNameLst>
                                      </p:cBhvr>
                                      <p:to>
                                        <p:strVal val="visible"/>
                                      </p:to>
                                    </p:set>
                                    <p:anim calcmode="lin" valueType="num">
                                      <p:cBhvr additive="base">
                                        <p:cTn id="43" dur="500" fill="hold"/>
                                        <p:tgtEl>
                                          <p:spTgt spid="512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512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nodeType="clickEffect">
                                  <p:stCondLst>
                                    <p:cond delay="0"/>
                                  </p:stCondLst>
                                  <p:childTnLst>
                                    <p:set>
                                      <p:cBhvr>
                                        <p:cTn id="48" dur="1" fill="hold">
                                          <p:stCondLst>
                                            <p:cond delay="0"/>
                                          </p:stCondLst>
                                        </p:cTn>
                                        <p:tgtEl>
                                          <p:spTgt spid="5123">
                                            <p:txEl>
                                              <p:pRg st="7" end="7"/>
                                            </p:txEl>
                                          </p:spTgt>
                                        </p:tgtEl>
                                        <p:attrNameLst>
                                          <p:attrName>style.visibility</p:attrName>
                                        </p:attrNameLst>
                                      </p:cBhvr>
                                      <p:to>
                                        <p:strVal val="visible"/>
                                      </p:to>
                                    </p:set>
                                    <p:anim calcmode="lin" valueType="num">
                                      <p:cBhvr additive="base">
                                        <p:cTn id="49" dur="500" fill="hold"/>
                                        <p:tgtEl>
                                          <p:spTgt spid="5123">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512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4"/>
          <p:cNvSpPr>
            <a:spLocks noGrp="1" noChangeArrowheads="1"/>
          </p:cNvSpPr>
          <p:nvPr>
            <p:ph type="title"/>
          </p:nvPr>
        </p:nvSpPr>
        <p:spPr>
          <a:xfrm>
            <a:off x="0" y="0"/>
            <a:ext cx="3657600" cy="5181600"/>
          </a:xfrm>
        </p:spPr>
        <p:txBody>
          <a:bodyPr/>
          <a:lstStyle/>
          <a:p>
            <a:pPr eaLnBrk="1" hangingPunct="1"/>
            <a:r>
              <a:rPr lang="en-US" altLang="en-US" sz="3600" smtClean="0"/>
              <a:t>Feeding 5000 </a:t>
            </a:r>
            <a:br>
              <a:rPr lang="en-US" altLang="en-US" sz="3600" smtClean="0"/>
            </a:br>
            <a:r>
              <a:rPr lang="en-US" altLang="en-US" sz="3600" smtClean="0"/>
              <a:t>&amp; </a:t>
            </a:r>
            <a:br>
              <a:rPr lang="en-US" altLang="en-US" sz="3600" smtClean="0"/>
            </a:br>
            <a:r>
              <a:rPr lang="en-US" altLang="en-US" sz="3600" smtClean="0"/>
              <a:t>“Bread of Life” Discourse</a:t>
            </a:r>
          </a:p>
        </p:txBody>
      </p:sp>
      <p:pic>
        <p:nvPicPr>
          <p:cNvPr id="148483" name="Picture 6" descr="SeaGali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6350" y="0"/>
            <a:ext cx="53276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9095" name="Freeform 7"/>
          <p:cNvSpPr>
            <a:spLocks/>
          </p:cNvSpPr>
          <p:nvPr/>
        </p:nvSpPr>
        <p:spPr bwMode="auto">
          <a:xfrm>
            <a:off x="6324600" y="914400"/>
            <a:ext cx="1752600" cy="266700"/>
          </a:xfrm>
          <a:custGeom>
            <a:avLst/>
            <a:gdLst>
              <a:gd name="T0" fmla="*/ 0 w 1104"/>
              <a:gd name="T1" fmla="*/ 0 h 168"/>
              <a:gd name="T2" fmla="*/ 2147483647 w 1104"/>
              <a:gd name="T3" fmla="*/ 2147483647 h 168"/>
              <a:gd name="T4" fmla="*/ 2147483647 w 1104"/>
              <a:gd name="T5" fmla="*/ 2147483647 h 168"/>
              <a:gd name="T6" fmla="*/ 0 60000 65536"/>
              <a:gd name="T7" fmla="*/ 0 60000 65536"/>
              <a:gd name="T8" fmla="*/ 0 60000 65536"/>
              <a:gd name="T9" fmla="*/ 0 w 1104"/>
              <a:gd name="T10" fmla="*/ 0 h 168"/>
              <a:gd name="T11" fmla="*/ 1104 w 1104"/>
              <a:gd name="T12" fmla="*/ 168 h 168"/>
            </a:gdLst>
            <a:ahLst/>
            <a:cxnLst>
              <a:cxn ang="T6">
                <a:pos x="T0" y="T1"/>
              </a:cxn>
              <a:cxn ang="T7">
                <a:pos x="T2" y="T3"/>
              </a:cxn>
              <a:cxn ang="T8">
                <a:pos x="T4" y="T5"/>
              </a:cxn>
            </a:cxnLst>
            <a:rect l="T9" t="T10" r="T11" b="T12"/>
            <a:pathLst>
              <a:path w="1104" h="168">
                <a:moveTo>
                  <a:pt x="0" y="0"/>
                </a:moveTo>
                <a:cubicBezTo>
                  <a:pt x="148" y="60"/>
                  <a:pt x="296" y="120"/>
                  <a:pt x="480" y="144"/>
                </a:cubicBezTo>
                <a:cubicBezTo>
                  <a:pt x="664" y="168"/>
                  <a:pt x="884" y="156"/>
                  <a:pt x="1104" y="144"/>
                </a:cubicBezTo>
              </a:path>
            </a:pathLst>
          </a:custGeom>
          <a:noFill/>
          <a:ln w="38100" cmpd="sng">
            <a:solidFill>
              <a:srgbClr val="FF0000"/>
            </a:solidFill>
            <a:round/>
            <a:headEnd type="none" w="med" len="med"/>
            <a:tailEnd type="stealth" w="lg" len="lg"/>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9096" name="Freeform 8"/>
          <p:cNvSpPr>
            <a:spLocks/>
          </p:cNvSpPr>
          <p:nvPr/>
        </p:nvSpPr>
        <p:spPr bwMode="auto">
          <a:xfrm>
            <a:off x="6096000" y="990600"/>
            <a:ext cx="1981200" cy="533400"/>
          </a:xfrm>
          <a:custGeom>
            <a:avLst/>
            <a:gdLst>
              <a:gd name="T0" fmla="*/ 2147483647 w 1152"/>
              <a:gd name="T1" fmla="*/ 2147483647 h 312"/>
              <a:gd name="T2" fmla="*/ 2147483647 w 1152"/>
              <a:gd name="T3" fmla="*/ 2147483647 h 312"/>
              <a:gd name="T4" fmla="*/ 0 w 1152"/>
              <a:gd name="T5" fmla="*/ 0 h 312"/>
              <a:gd name="T6" fmla="*/ 0 60000 65536"/>
              <a:gd name="T7" fmla="*/ 0 60000 65536"/>
              <a:gd name="T8" fmla="*/ 0 60000 65536"/>
              <a:gd name="T9" fmla="*/ 0 w 1152"/>
              <a:gd name="T10" fmla="*/ 0 h 312"/>
              <a:gd name="T11" fmla="*/ 1152 w 1152"/>
              <a:gd name="T12" fmla="*/ 312 h 312"/>
            </a:gdLst>
            <a:ahLst/>
            <a:cxnLst>
              <a:cxn ang="T6">
                <a:pos x="T0" y="T1"/>
              </a:cxn>
              <a:cxn ang="T7">
                <a:pos x="T2" y="T3"/>
              </a:cxn>
              <a:cxn ang="T8">
                <a:pos x="T4" y="T5"/>
              </a:cxn>
            </a:cxnLst>
            <a:rect l="T9" t="T10" r="T11" b="T12"/>
            <a:pathLst>
              <a:path w="1152" h="312">
                <a:moveTo>
                  <a:pt x="1152" y="144"/>
                </a:moveTo>
                <a:cubicBezTo>
                  <a:pt x="912" y="228"/>
                  <a:pt x="672" y="312"/>
                  <a:pt x="480" y="288"/>
                </a:cubicBezTo>
                <a:cubicBezTo>
                  <a:pt x="288" y="264"/>
                  <a:pt x="144" y="132"/>
                  <a:pt x="0" y="0"/>
                </a:cubicBezTo>
              </a:path>
            </a:pathLst>
          </a:custGeom>
          <a:noFill/>
          <a:ln w="38100" cmpd="sng">
            <a:solidFill>
              <a:srgbClr val="FF0000"/>
            </a:solidFill>
            <a:round/>
            <a:headEnd type="none" w="med" len="med"/>
            <a:tailEnd type="stealth" w="lg" len="lg"/>
          </a:ln>
          <a:extLst>
            <a:ext uri="{909E8E84-426E-40DD-AFC4-6F175D3DCCD1}">
              <a14:hiddenFill xmlns:a14="http://schemas.microsoft.com/office/drawing/2010/main">
                <a:solidFill>
                  <a:srgbClr val="FFFFFF"/>
                </a:solidFill>
              </a14:hiddenFill>
            </a:ext>
          </a:extLst>
        </p:spPr>
        <p:txBody>
          <a:bodyPr/>
          <a:lstStyle/>
          <a:p>
            <a:endParaRPr lang="en-US"/>
          </a:p>
        </p:txBody>
      </p:sp>
      <p:pic>
        <p:nvPicPr>
          <p:cNvPr id="148486" name="Picture 10" descr="MFAJ06xu0"/>
          <p:cNvPicPr>
            <a:picLocks noChangeAspect="1" noChangeArrowheads="1"/>
          </p:cNvPicPr>
          <p:nvPr/>
        </p:nvPicPr>
        <p:blipFill>
          <a:blip r:embed="rId3">
            <a:lum contrast="12000"/>
            <a:extLst>
              <a:ext uri="{28A0092B-C50C-407E-A947-70E740481C1C}">
                <a14:useLocalDpi xmlns:a14="http://schemas.microsoft.com/office/drawing/2010/main" val="0"/>
              </a:ext>
            </a:extLst>
          </a:blip>
          <a:srcRect/>
          <a:stretch>
            <a:fillRect/>
          </a:stretch>
        </p:blipFill>
        <p:spPr bwMode="auto">
          <a:xfrm>
            <a:off x="38100" y="4114800"/>
            <a:ext cx="4000500" cy="2266950"/>
          </a:xfrm>
          <a:prstGeom prst="rect">
            <a:avLst/>
          </a:prstGeom>
          <a:noFill/>
          <a:ln>
            <a:noFill/>
          </a:ln>
          <a:effectLst>
            <a:outerShdw dist="107763" dir="2700000" algn="ctr" rotWithShape="0">
              <a:schemeClr val="tx2">
                <a:alpha val="50000"/>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9095"/>
                                        </p:tgtEl>
                                        <p:attrNameLst>
                                          <p:attrName>style.visibility</p:attrName>
                                        </p:attrNameLst>
                                      </p:cBhvr>
                                      <p:to>
                                        <p:strVal val="visible"/>
                                      </p:to>
                                    </p:set>
                                    <p:animEffect transition="in" filter="wipe(left)">
                                      <p:cBhvr>
                                        <p:cTn id="7" dur="3000"/>
                                        <p:tgtEl>
                                          <p:spTgt spid="8909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89096"/>
                                        </p:tgtEl>
                                        <p:attrNameLst>
                                          <p:attrName>style.visibility</p:attrName>
                                        </p:attrNameLst>
                                      </p:cBhvr>
                                      <p:to>
                                        <p:strVal val="visible"/>
                                      </p:to>
                                    </p:set>
                                    <p:animEffect transition="in" filter="wipe(right)">
                                      <p:cBhvr>
                                        <p:cTn id="12" dur="3000"/>
                                        <p:tgtEl>
                                          <p:spTgt spid="890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5" grpId="0" animBg="1"/>
      <p:bldP spid="8909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9506" name="Picture 5" descr="gergesa">
            <a:hlinkClick r:id="rId2"/>
          </p:cNvPr>
          <p:cNvPicPr>
            <a:picLocks noChangeAspect="1" noChangeArrowheads="1"/>
          </p:cNvPicPr>
          <p:nvPr/>
        </p:nvPicPr>
        <p:blipFill>
          <a:blip r:embed="rId3">
            <a:lum bright="-12000" contrast="12000"/>
            <a:extLst>
              <a:ext uri="{28A0092B-C50C-407E-A947-70E740481C1C}">
                <a14:useLocalDpi xmlns:a14="http://schemas.microsoft.com/office/drawing/2010/main" val="0"/>
              </a:ext>
            </a:extLst>
          </a:blip>
          <a:srcRect b="6667"/>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Title 1"/>
          <p:cNvSpPr>
            <a:spLocks noGrp="1"/>
          </p:cNvSpPr>
          <p:nvPr>
            <p:ph type="title"/>
          </p:nvPr>
        </p:nvSpPr>
        <p:spPr/>
        <p:txBody>
          <a:bodyPr/>
          <a:lstStyle/>
          <a:p>
            <a:r>
              <a:rPr lang="en-US" altLang="en-US" smtClean="0"/>
              <a:t>Organization of 6:22-70</a:t>
            </a:r>
          </a:p>
        </p:txBody>
      </p:sp>
      <p:sp>
        <p:nvSpPr>
          <p:cNvPr id="3" name="Content Placeholder 2"/>
          <p:cNvSpPr>
            <a:spLocks noGrp="1"/>
          </p:cNvSpPr>
          <p:nvPr>
            <p:ph idx="1"/>
          </p:nvPr>
        </p:nvSpPr>
        <p:spPr>
          <a:xfrm>
            <a:off x="1622425" y="617538"/>
            <a:ext cx="7369175" cy="6103937"/>
          </a:xfrm>
        </p:spPr>
        <p:txBody>
          <a:bodyPr>
            <a:normAutofit fontScale="25000" lnSpcReduction="20000"/>
          </a:bodyPr>
          <a:lstStyle/>
          <a:p>
            <a:pPr>
              <a:buFontTx/>
              <a:buNone/>
              <a:defRPr/>
            </a:pPr>
            <a:r>
              <a:rPr lang="en-US" sz="3600" b="0" baseline="30000" dirty="0" smtClean="0"/>
              <a:t>22 </a:t>
            </a:r>
            <a:r>
              <a:rPr lang="en-US" sz="3600" b="0" dirty="0" smtClean="0"/>
              <a:t>On the following day, when the people who were standing on the other side of the sea saw that there was no other boat there, except that one which His disciples had entered, and that Jesus had not entered the boat with His disciples, but His disciples had gone away alone— </a:t>
            </a:r>
            <a:r>
              <a:rPr lang="en-US" sz="3600" b="0" baseline="30000" dirty="0" smtClean="0"/>
              <a:t>23 </a:t>
            </a:r>
            <a:r>
              <a:rPr lang="en-US" sz="3600" b="0" dirty="0" smtClean="0"/>
              <a:t>however, other boats came from Tiberias, near the place where they ate bread after the Lord had given thanks— </a:t>
            </a:r>
            <a:r>
              <a:rPr lang="en-US" sz="3600" b="0" baseline="30000" dirty="0" smtClean="0"/>
              <a:t>24 </a:t>
            </a:r>
            <a:r>
              <a:rPr lang="en-US" sz="3600" b="0" dirty="0" smtClean="0"/>
              <a:t>when the people therefore saw that Jesus was not there, nor His disciples, they also got into boats and came to Capernaum, seeking Jesus. </a:t>
            </a:r>
            <a:r>
              <a:rPr lang="en-US" sz="3600" b="0" baseline="30000" dirty="0" smtClean="0"/>
              <a:t>25 </a:t>
            </a:r>
            <a:r>
              <a:rPr lang="en-US" sz="3600" b="0" dirty="0" smtClean="0"/>
              <a:t>And when they found Him on the other side of the sea, they said to Him,</a:t>
            </a:r>
            <a:r>
              <a:rPr lang="en-US" sz="3600" dirty="0" smtClean="0">
                <a:solidFill>
                  <a:srgbClr val="0000FF"/>
                </a:solidFill>
              </a:rPr>
              <a:t> “Rabbi, when did You come here?”</a:t>
            </a:r>
          </a:p>
          <a:p>
            <a:pPr>
              <a:buFontTx/>
              <a:buNone/>
              <a:defRPr/>
            </a:pPr>
            <a:r>
              <a:rPr lang="en-US" sz="3600" b="0" baseline="30000" dirty="0" smtClean="0"/>
              <a:t>26 </a:t>
            </a:r>
            <a:r>
              <a:rPr lang="en-US" sz="3600" b="0" dirty="0" smtClean="0"/>
              <a:t>Jesus answered them and said,</a:t>
            </a:r>
            <a:r>
              <a:rPr lang="en-US" sz="3600" dirty="0" smtClean="0">
                <a:solidFill>
                  <a:srgbClr val="FF0000"/>
                </a:solidFill>
              </a:rPr>
              <a:t> </a:t>
            </a:r>
            <a:r>
              <a:rPr lang="en-US" sz="3600" dirty="0" smtClean="0">
                <a:solidFill>
                  <a:srgbClr val="FF3300"/>
                </a:solidFill>
              </a:rPr>
              <a:t>“Most assuredly, I say to you, you seek Me, not because you saw the signs, but because you ate of the loaves and were filled. </a:t>
            </a:r>
            <a:r>
              <a:rPr lang="en-US" sz="3600" baseline="30000" dirty="0" smtClean="0">
                <a:solidFill>
                  <a:srgbClr val="FF3300"/>
                </a:solidFill>
              </a:rPr>
              <a:t>27 </a:t>
            </a:r>
            <a:r>
              <a:rPr lang="en-US" sz="3600" dirty="0" smtClean="0">
                <a:solidFill>
                  <a:srgbClr val="FF3300"/>
                </a:solidFill>
              </a:rPr>
              <a:t>Do not labor for the food which perishes, but for the food which endures to everlasting life, which the Son of Man will give you, because God the Father has set His seal on Him.”</a:t>
            </a:r>
          </a:p>
          <a:p>
            <a:pPr>
              <a:buFontTx/>
              <a:buNone/>
              <a:defRPr/>
            </a:pPr>
            <a:r>
              <a:rPr lang="en-US" sz="3600" b="0" baseline="30000" dirty="0" smtClean="0"/>
              <a:t>28 </a:t>
            </a:r>
            <a:r>
              <a:rPr lang="en-US" sz="3600" b="0" dirty="0" smtClean="0"/>
              <a:t>Then they said to Him, </a:t>
            </a:r>
            <a:r>
              <a:rPr lang="en-US" sz="3600" dirty="0" smtClean="0">
                <a:solidFill>
                  <a:srgbClr val="0000FF"/>
                </a:solidFill>
              </a:rPr>
              <a:t>“What shall we do, that we may work the works of God?”</a:t>
            </a:r>
          </a:p>
          <a:p>
            <a:pPr>
              <a:buFontTx/>
              <a:buNone/>
              <a:defRPr/>
            </a:pPr>
            <a:r>
              <a:rPr lang="en-US" sz="3600" b="0" baseline="30000" dirty="0" smtClean="0"/>
              <a:t>29 </a:t>
            </a:r>
            <a:r>
              <a:rPr lang="en-US" sz="3600" b="0" dirty="0" smtClean="0"/>
              <a:t>Jesus answered and said to them,</a:t>
            </a:r>
            <a:r>
              <a:rPr lang="en-US" sz="3600" dirty="0" smtClean="0">
                <a:solidFill>
                  <a:srgbClr val="FF3300"/>
                </a:solidFill>
              </a:rPr>
              <a:t> “This is the work of God, that you believe in Him whom He sent.”</a:t>
            </a:r>
          </a:p>
          <a:p>
            <a:pPr>
              <a:buFontTx/>
              <a:buNone/>
              <a:defRPr/>
            </a:pPr>
            <a:r>
              <a:rPr lang="en-US" sz="3600" b="0" baseline="30000" dirty="0" smtClean="0"/>
              <a:t>30 </a:t>
            </a:r>
            <a:r>
              <a:rPr lang="en-US" sz="3600" b="0" dirty="0" smtClean="0"/>
              <a:t>Therefore they said to Him, </a:t>
            </a:r>
            <a:r>
              <a:rPr lang="en-US" sz="3600" dirty="0" smtClean="0">
                <a:solidFill>
                  <a:srgbClr val="0000FF"/>
                </a:solidFill>
              </a:rPr>
              <a:t>“What sign will You perform then, that we may see it and believe You? What work will You do? </a:t>
            </a:r>
            <a:r>
              <a:rPr lang="en-US" sz="3600" baseline="30000" dirty="0" smtClean="0">
                <a:solidFill>
                  <a:srgbClr val="0000FF"/>
                </a:solidFill>
              </a:rPr>
              <a:t>31 </a:t>
            </a:r>
            <a:r>
              <a:rPr lang="en-US" sz="3600" dirty="0" smtClean="0">
                <a:solidFill>
                  <a:srgbClr val="0000FF"/>
                </a:solidFill>
              </a:rPr>
              <a:t>Our fathers ate the manna in the desert; as it is written, ‘He gave them bread from heaven to eat.’”</a:t>
            </a:r>
          </a:p>
          <a:p>
            <a:pPr>
              <a:buFontTx/>
              <a:buNone/>
              <a:defRPr/>
            </a:pPr>
            <a:r>
              <a:rPr lang="en-US" sz="3600" b="0" baseline="30000" dirty="0" smtClean="0"/>
              <a:t>32 </a:t>
            </a:r>
            <a:r>
              <a:rPr lang="en-US" sz="3600" b="0" dirty="0" smtClean="0"/>
              <a:t>Then Jesus said to them,</a:t>
            </a:r>
            <a:r>
              <a:rPr lang="en-US" sz="3600" dirty="0" smtClean="0">
                <a:solidFill>
                  <a:srgbClr val="FF3300"/>
                </a:solidFill>
              </a:rPr>
              <a:t> “Most assuredly, I say to you, Moses did not give you the bread from heaven, but My Father gives you the true bread from heaven. </a:t>
            </a:r>
            <a:r>
              <a:rPr lang="en-US" sz="3600" baseline="30000" dirty="0" smtClean="0">
                <a:solidFill>
                  <a:srgbClr val="FF3300"/>
                </a:solidFill>
              </a:rPr>
              <a:t>33 </a:t>
            </a:r>
            <a:r>
              <a:rPr lang="en-US" sz="3600" dirty="0" smtClean="0">
                <a:solidFill>
                  <a:srgbClr val="FF3300"/>
                </a:solidFill>
              </a:rPr>
              <a:t>For the bread of God is He who comes down from heaven and gives life to the world.”</a:t>
            </a:r>
          </a:p>
          <a:p>
            <a:pPr>
              <a:buFontTx/>
              <a:buNone/>
              <a:defRPr/>
            </a:pPr>
            <a:r>
              <a:rPr lang="en-US" sz="3600" b="0" baseline="30000" dirty="0" smtClean="0"/>
              <a:t>34 </a:t>
            </a:r>
            <a:r>
              <a:rPr lang="en-US" sz="3600" b="0" dirty="0" smtClean="0"/>
              <a:t>Then they said to Him, </a:t>
            </a:r>
            <a:r>
              <a:rPr lang="en-US" sz="3600" dirty="0" smtClean="0">
                <a:solidFill>
                  <a:srgbClr val="0000FF"/>
                </a:solidFill>
              </a:rPr>
              <a:t>“Lord, give us this bread always.”</a:t>
            </a:r>
          </a:p>
          <a:p>
            <a:pPr>
              <a:buFontTx/>
              <a:buNone/>
              <a:defRPr/>
            </a:pPr>
            <a:r>
              <a:rPr lang="en-US" sz="3600" b="0" baseline="30000" dirty="0" smtClean="0"/>
              <a:t>35 </a:t>
            </a:r>
            <a:r>
              <a:rPr lang="en-US" sz="3600" b="0" dirty="0" smtClean="0"/>
              <a:t>And Jesus said to them, </a:t>
            </a:r>
            <a:r>
              <a:rPr lang="en-US" sz="3600" dirty="0" smtClean="0">
                <a:solidFill>
                  <a:srgbClr val="FF3300"/>
                </a:solidFill>
              </a:rPr>
              <a:t>“I am the bread of life. He who comes to Me shall never hunger, and he who believes in Me shall never thirst. </a:t>
            </a:r>
            <a:r>
              <a:rPr lang="en-US" sz="3600" baseline="30000" dirty="0" smtClean="0">
                <a:solidFill>
                  <a:srgbClr val="FF3300"/>
                </a:solidFill>
              </a:rPr>
              <a:t>36 </a:t>
            </a:r>
            <a:r>
              <a:rPr lang="en-US" sz="3600" dirty="0" smtClean="0">
                <a:solidFill>
                  <a:srgbClr val="FF3300"/>
                </a:solidFill>
              </a:rPr>
              <a:t>But I said to you that you have seen Me and yet do not believe. </a:t>
            </a:r>
            <a:r>
              <a:rPr lang="en-US" sz="3600" baseline="30000" dirty="0" smtClean="0">
                <a:solidFill>
                  <a:srgbClr val="FF3300"/>
                </a:solidFill>
              </a:rPr>
              <a:t>37 </a:t>
            </a:r>
            <a:r>
              <a:rPr lang="en-US" sz="3600" dirty="0" smtClean="0">
                <a:solidFill>
                  <a:srgbClr val="FF3300"/>
                </a:solidFill>
              </a:rPr>
              <a:t>All that the Father gives Me will come to Me, and the one who comes to Me I will by no means cast out. </a:t>
            </a:r>
            <a:r>
              <a:rPr lang="en-US" sz="3600" baseline="30000" dirty="0" smtClean="0">
                <a:solidFill>
                  <a:srgbClr val="FF3300"/>
                </a:solidFill>
              </a:rPr>
              <a:t>38 </a:t>
            </a:r>
            <a:r>
              <a:rPr lang="en-US" sz="3600" dirty="0" smtClean="0">
                <a:solidFill>
                  <a:srgbClr val="FF3300"/>
                </a:solidFill>
              </a:rPr>
              <a:t>For I have come down from heaven, not to do My own will, but the will of Him who sent Me. </a:t>
            </a:r>
            <a:r>
              <a:rPr lang="en-US" sz="3600" baseline="30000" dirty="0" smtClean="0">
                <a:solidFill>
                  <a:srgbClr val="FF3300"/>
                </a:solidFill>
              </a:rPr>
              <a:t>39 </a:t>
            </a:r>
            <a:r>
              <a:rPr lang="en-US" sz="3600" dirty="0" smtClean="0">
                <a:solidFill>
                  <a:srgbClr val="FF3300"/>
                </a:solidFill>
              </a:rPr>
              <a:t>This is the will of the Father who sent Me, that of all He has given Me I should lose nothing, but should raise it up at the last day. </a:t>
            </a:r>
            <a:r>
              <a:rPr lang="en-US" sz="3600" baseline="30000" dirty="0" smtClean="0">
                <a:solidFill>
                  <a:srgbClr val="FF3300"/>
                </a:solidFill>
              </a:rPr>
              <a:t>40 </a:t>
            </a:r>
            <a:r>
              <a:rPr lang="en-US" sz="3600" dirty="0" smtClean="0">
                <a:solidFill>
                  <a:srgbClr val="FF3300"/>
                </a:solidFill>
              </a:rPr>
              <a:t>And this is the will of Him who sent Me, that everyone who sees the Son and believes in Him may have everlasting life; and I will raise him up at the last day.”</a:t>
            </a:r>
          </a:p>
          <a:p>
            <a:pPr>
              <a:buFontTx/>
              <a:buNone/>
              <a:defRPr/>
            </a:pPr>
            <a:r>
              <a:rPr lang="en-US" sz="3600" b="0" baseline="30000" dirty="0" smtClean="0"/>
              <a:t>41 </a:t>
            </a:r>
            <a:r>
              <a:rPr lang="en-US" sz="3600" b="0" dirty="0" smtClean="0"/>
              <a:t>The Jews then </a:t>
            </a:r>
            <a:r>
              <a:rPr lang="en-US" sz="3600" dirty="0" smtClean="0">
                <a:solidFill>
                  <a:srgbClr val="0000FF"/>
                </a:solidFill>
              </a:rPr>
              <a:t>complained about Him</a:t>
            </a:r>
            <a:r>
              <a:rPr lang="en-US" sz="3600" b="0" dirty="0" smtClean="0"/>
              <a:t>, because He said, </a:t>
            </a:r>
            <a:r>
              <a:rPr lang="en-US" sz="3600" dirty="0" smtClean="0">
                <a:solidFill>
                  <a:srgbClr val="FF3300"/>
                </a:solidFill>
              </a:rPr>
              <a:t>“I am the bread which came down from heaven.”</a:t>
            </a:r>
            <a:r>
              <a:rPr lang="en-US" sz="3600" b="0" dirty="0" smtClean="0"/>
              <a:t> </a:t>
            </a:r>
            <a:r>
              <a:rPr lang="en-US" sz="3600" b="0" baseline="30000" dirty="0" smtClean="0"/>
              <a:t>42 </a:t>
            </a:r>
            <a:r>
              <a:rPr lang="en-US" sz="3600" b="0" dirty="0" smtClean="0"/>
              <a:t>And they said, </a:t>
            </a:r>
            <a:r>
              <a:rPr lang="en-US" sz="3600" dirty="0" smtClean="0">
                <a:solidFill>
                  <a:srgbClr val="0000FF"/>
                </a:solidFill>
              </a:rPr>
              <a:t>“Is not this Jesus, the son of Joseph, whose father and mother we know? How is it then that He says, ‘I have come down from heaven’?”</a:t>
            </a:r>
          </a:p>
          <a:p>
            <a:pPr>
              <a:buFontTx/>
              <a:buNone/>
              <a:defRPr/>
            </a:pPr>
            <a:r>
              <a:rPr lang="en-US" sz="3600" b="0" baseline="30000" dirty="0" smtClean="0"/>
              <a:t>43 </a:t>
            </a:r>
            <a:r>
              <a:rPr lang="en-US" sz="3600" b="0" dirty="0" smtClean="0"/>
              <a:t>Jesus therefore answered and said to them,</a:t>
            </a:r>
            <a:r>
              <a:rPr lang="en-US" sz="3600" dirty="0" smtClean="0">
                <a:solidFill>
                  <a:srgbClr val="FF3300"/>
                </a:solidFill>
              </a:rPr>
              <a:t> “Do not murmur among yourselves. </a:t>
            </a:r>
            <a:r>
              <a:rPr lang="en-US" sz="3600" baseline="30000" dirty="0" smtClean="0">
                <a:solidFill>
                  <a:srgbClr val="FF3300"/>
                </a:solidFill>
              </a:rPr>
              <a:t>44 </a:t>
            </a:r>
            <a:r>
              <a:rPr lang="en-US" sz="3600" dirty="0" smtClean="0">
                <a:solidFill>
                  <a:srgbClr val="FF3300"/>
                </a:solidFill>
              </a:rPr>
              <a:t>No one can come to Me unless the Father who sent Me draws him; and I will raise him up at the last day. </a:t>
            </a:r>
            <a:r>
              <a:rPr lang="en-US" sz="3600" baseline="30000" dirty="0" smtClean="0">
                <a:solidFill>
                  <a:srgbClr val="FF3300"/>
                </a:solidFill>
              </a:rPr>
              <a:t>45 </a:t>
            </a:r>
            <a:r>
              <a:rPr lang="en-US" sz="3600" dirty="0" smtClean="0">
                <a:solidFill>
                  <a:srgbClr val="FF3300"/>
                </a:solidFill>
              </a:rPr>
              <a:t>It is written in the prophets, ‘And they shall all be taught by God.’ Therefore everyone who has heard and learned from the Father comes to Me. </a:t>
            </a:r>
            <a:r>
              <a:rPr lang="en-US" sz="3600" baseline="30000" dirty="0" smtClean="0">
                <a:solidFill>
                  <a:srgbClr val="FF3300"/>
                </a:solidFill>
              </a:rPr>
              <a:t>46 </a:t>
            </a:r>
            <a:r>
              <a:rPr lang="en-US" sz="3600" dirty="0" smtClean="0">
                <a:solidFill>
                  <a:srgbClr val="FF3300"/>
                </a:solidFill>
              </a:rPr>
              <a:t>Not that anyone has seen the Father, except He who is from God; He has seen the Father. </a:t>
            </a:r>
            <a:r>
              <a:rPr lang="en-US" sz="3600" baseline="30000" dirty="0" smtClean="0">
                <a:solidFill>
                  <a:srgbClr val="FF3300"/>
                </a:solidFill>
              </a:rPr>
              <a:t>47 </a:t>
            </a:r>
            <a:r>
              <a:rPr lang="en-US" sz="3600" dirty="0" smtClean="0">
                <a:solidFill>
                  <a:srgbClr val="FF3300"/>
                </a:solidFill>
              </a:rPr>
              <a:t>Most assuredly, I say to you, he who believes in Me has everlasting life. </a:t>
            </a:r>
            <a:r>
              <a:rPr lang="en-US" sz="3600" baseline="30000" dirty="0" smtClean="0">
                <a:solidFill>
                  <a:srgbClr val="FF3300"/>
                </a:solidFill>
              </a:rPr>
              <a:t>48 </a:t>
            </a:r>
            <a:r>
              <a:rPr lang="en-US" sz="3600" dirty="0" smtClean="0">
                <a:solidFill>
                  <a:srgbClr val="FF3300"/>
                </a:solidFill>
              </a:rPr>
              <a:t>I am the bread of life. </a:t>
            </a:r>
            <a:r>
              <a:rPr lang="en-US" sz="3600" baseline="30000" dirty="0" smtClean="0">
                <a:solidFill>
                  <a:srgbClr val="FF3300"/>
                </a:solidFill>
              </a:rPr>
              <a:t>49 </a:t>
            </a:r>
            <a:r>
              <a:rPr lang="en-US" sz="3600" dirty="0" smtClean="0">
                <a:solidFill>
                  <a:srgbClr val="FF3300"/>
                </a:solidFill>
              </a:rPr>
              <a:t>Your fathers ate the manna in the wilderness, and are dead. </a:t>
            </a:r>
            <a:r>
              <a:rPr lang="en-US" sz="3600" baseline="30000" dirty="0" smtClean="0">
                <a:solidFill>
                  <a:srgbClr val="FF3300"/>
                </a:solidFill>
              </a:rPr>
              <a:t>50 </a:t>
            </a:r>
            <a:r>
              <a:rPr lang="en-US" sz="3600" dirty="0" smtClean="0">
                <a:solidFill>
                  <a:srgbClr val="FF3300"/>
                </a:solidFill>
              </a:rPr>
              <a:t>This is the bread which comes down from heaven, that one may eat of it and not die. </a:t>
            </a:r>
            <a:r>
              <a:rPr lang="en-US" sz="3600" baseline="30000" dirty="0" smtClean="0">
                <a:solidFill>
                  <a:srgbClr val="FF3300"/>
                </a:solidFill>
              </a:rPr>
              <a:t>51 </a:t>
            </a:r>
            <a:r>
              <a:rPr lang="en-US" sz="3600" dirty="0" smtClean="0">
                <a:solidFill>
                  <a:srgbClr val="FF3300"/>
                </a:solidFill>
              </a:rPr>
              <a:t>I am the living bread which came down from heaven. If anyone eats of this bread, he will live forever; and the bread that I shall give is My flesh, which I shall give for the life of the world.”</a:t>
            </a:r>
          </a:p>
          <a:p>
            <a:pPr>
              <a:buFontTx/>
              <a:buNone/>
              <a:defRPr/>
            </a:pPr>
            <a:r>
              <a:rPr lang="en-US" sz="3600" b="0" baseline="30000" dirty="0" smtClean="0"/>
              <a:t>52 </a:t>
            </a:r>
            <a:r>
              <a:rPr lang="en-US" sz="3600" b="0" dirty="0" smtClean="0"/>
              <a:t>The Jews therefore quarreled among themselves, saying, </a:t>
            </a:r>
            <a:r>
              <a:rPr lang="en-US" sz="3600" dirty="0" smtClean="0">
                <a:solidFill>
                  <a:srgbClr val="0000FF"/>
                </a:solidFill>
              </a:rPr>
              <a:t>“How can this Man give us </a:t>
            </a:r>
            <a:r>
              <a:rPr lang="en-US" sz="3600" i="1" dirty="0" smtClean="0">
                <a:solidFill>
                  <a:srgbClr val="0000FF"/>
                </a:solidFill>
              </a:rPr>
              <a:t>His</a:t>
            </a:r>
            <a:r>
              <a:rPr lang="en-US" sz="3600" dirty="0" smtClean="0">
                <a:solidFill>
                  <a:srgbClr val="0000FF"/>
                </a:solidFill>
              </a:rPr>
              <a:t> flesh to eat?”</a:t>
            </a:r>
          </a:p>
          <a:p>
            <a:pPr>
              <a:buFontTx/>
              <a:buNone/>
              <a:defRPr/>
            </a:pPr>
            <a:r>
              <a:rPr lang="en-US" sz="3600" b="0" baseline="30000" dirty="0" smtClean="0"/>
              <a:t>53 </a:t>
            </a:r>
            <a:r>
              <a:rPr lang="en-US" sz="3600" b="0" dirty="0" smtClean="0"/>
              <a:t>Then Jesus said to them, </a:t>
            </a:r>
            <a:r>
              <a:rPr lang="en-US" sz="3600" dirty="0" smtClean="0">
                <a:solidFill>
                  <a:srgbClr val="FF3300"/>
                </a:solidFill>
              </a:rPr>
              <a:t>“Most assuredly, I say to you, unless you eat the flesh of the Son of Man and drink His blood, you have no life in you. </a:t>
            </a:r>
            <a:r>
              <a:rPr lang="en-US" sz="3600" baseline="30000" dirty="0" smtClean="0">
                <a:solidFill>
                  <a:srgbClr val="FF3300"/>
                </a:solidFill>
              </a:rPr>
              <a:t>54 </a:t>
            </a:r>
            <a:r>
              <a:rPr lang="en-US" sz="3600" dirty="0" smtClean="0">
                <a:solidFill>
                  <a:srgbClr val="FF3300"/>
                </a:solidFill>
              </a:rPr>
              <a:t>Whoever eats My flesh and drinks My blood has eternal life, and I will raise him up at the last day. </a:t>
            </a:r>
            <a:r>
              <a:rPr lang="en-US" sz="3600" baseline="30000" dirty="0" smtClean="0">
                <a:solidFill>
                  <a:srgbClr val="FF3300"/>
                </a:solidFill>
              </a:rPr>
              <a:t>55 </a:t>
            </a:r>
            <a:r>
              <a:rPr lang="en-US" sz="3600" dirty="0" smtClean="0">
                <a:solidFill>
                  <a:srgbClr val="FF3300"/>
                </a:solidFill>
              </a:rPr>
              <a:t>For My flesh is food indeed, and My blood is drink indeed. </a:t>
            </a:r>
            <a:r>
              <a:rPr lang="en-US" sz="3600" baseline="30000" dirty="0" smtClean="0">
                <a:solidFill>
                  <a:srgbClr val="FF3300"/>
                </a:solidFill>
              </a:rPr>
              <a:t>56 </a:t>
            </a:r>
            <a:r>
              <a:rPr lang="en-US" sz="3600" dirty="0" smtClean="0">
                <a:solidFill>
                  <a:srgbClr val="FF3300"/>
                </a:solidFill>
              </a:rPr>
              <a:t>He who eats My flesh and drinks My blood abides in Me, and I in him. </a:t>
            </a:r>
            <a:r>
              <a:rPr lang="en-US" sz="3600" baseline="30000" dirty="0" smtClean="0">
                <a:solidFill>
                  <a:srgbClr val="FF3300"/>
                </a:solidFill>
              </a:rPr>
              <a:t>57 </a:t>
            </a:r>
            <a:r>
              <a:rPr lang="en-US" sz="3600" dirty="0" smtClean="0">
                <a:solidFill>
                  <a:srgbClr val="FF3300"/>
                </a:solidFill>
              </a:rPr>
              <a:t>As the living Father sent Me, and I live because of the Father, so he who feeds on Me will live because of Me. </a:t>
            </a:r>
            <a:r>
              <a:rPr lang="en-US" sz="3600" baseline="30000" dirty="0" smtClean="0">
                <a:solidFill>
                  <a:srgbClr val="FF3300"/>
                </a:solidFill>
              </a:rPr>
              <a:t>58 </a:t>
            </a:r>
            <a:r>
              <a:rPr lang="en-US" sz="3600" dirty="0" smtClean="0">
                <a:solidFill>
                  <a:srgbClr val="FF3300"/>
                </a:solidFill>
              </a:rPr>
              <a:t>This is the bread which came down from heaven—not as your fathers ate the manna, and are dead. He who eats this bread will live forever.”</a:t>
            </a:r>
          </a:p>
          <a:p>
            <a:pPr>
              <a:buFontTx/>
              <a:buNone/>
              <a:defRPr/>
            </a:pPr>
            <a:r>
              <a:rPr lang="en-US" sz="3600" b="0" baseline="30000" dirty="0" smtClean="0"/>
              <a:t>59 </a:t>
            </a:r>
            <a:r>
              <a:rPr lang="en-US" sz="3600" b="0" dirty="0" smtClean="0"/>
              <a:t>These things He said in the synagogue as He taught in Capernaum.</a:t>
            </a:r>
          </a:p>
          <a:p>
            <a:pPr>
              <a:buFontTx/>
              <a:buNone/>
              <a:defRPr/>
            </a:pPr>
            <a:r>
              <a:rPr lang="en-US" sz="3600" b="0" baseline="30000" dirty="0" smtClean="0"/>
              <a:t>60 </a:t>
            </a:r>
            <a:r>
              <a:rPr lang="en-US" sz="3600" b="0" dirty="0" smtClean="0"/>
              <a:t>Therefore many of His disciples, when they heard </a:t>
            </a:r>
            <a:r>
              <a:rPr lang="en-US" sz="3600" b="0" i="1" dirty="0" smtClean="0"/>
              <a:t>this,</a:t>
            </a:r>
            <a:r>
              <a:rPr lang="en-US" sz="3600" b="0" dirty="0" smtClean="0"/>
              <a:t> said, </a:t>
            </a:r>
            <a:r>
              <a:rPr lang="en-US" sz="3600" dirty="0" smtClean="0">
                <a:solidFill>
                  <a:srgbClr val="0000FF"/>
                </a:solidFill>
              </a:rPr>
              <a:t>“This is a hard saying; who can understand it?”</a:t>
            </a:r>
          </a:p>
          <a:p>
            <a:pPr>
              <a:buFontTx/>
              <a:buNone/>
              <a:defRPr/>
            </a:pPr>
            <a:r>
              <a:rPr lang="en-US" sz="3600" b="0" baseline="30000" dirty="0" smtClean="0"/>
              <a:t>61 </a:t>
            </a:r>
            <a:r>
              <a:rPr lang="en-US" sz="3600" b="0" dirty="0" smtClean="0"/>
              <a:t>When Jesus knew in Himself that His disciples complained about this, He said to them,</a:t>
            </a:r>
            <a:r>
              <a:rPr lang="en-US" sz="3600" dirty="0" smtClean="0">
                <a:solidFill>
                  <a:srgbClr val="FF3300"/>
                </a:solidFill>
              </a:rPr>
              <a:t> “Does this offend you?</a:t>
            </a:r>
            <a:r>
              <a:rPr lang="en-US" sz="3600" baseline="30000" dirty="0" smtClean="0">
                <a:solidFill>
                  <a:srgbClr val="FF3300"/>
                </a:solidFill>
              </a:rPr>
              <a:t>62 </a:t>
            </a:r>
            <a:r>
              <a:rPr lang="en-US" sz="3600" i="1" dirty="0" smtClean="0">
                <a:solidFill>
                  <a:srgbClr val="FF3300"/>
                </a:solidFill>
              </a:rPr>
              <a:t>What</a:t>
            </a:r>
            <a:r>
              <a:rPr lang="en-US" sz="3600" dirty="0" smtClean="0">
                <a:solidFill>
                  <a:srgbClr val="FF3300"/>
                </a:solidFill>
              </a:rPr>
              <a:t> then if you should see the Son of Man ascend where He was before? </a:t>
            </a:r>
            <a:r>
              <a:rPr lang="en-US" sz="3600" baseline="30000" dirty="0" smtClean="0">
                <a:solidFill>
                  <a:srgbClr val="FF3300"/>
                </a:solidFill>
              </a:rPr>
              <a:t>63 </a:t>
            </a:r>
            <a:r>
              <a:rPr lang="en-US" sz="3600" dirty="0" smtClean="0">
                <a:solidFill>
                  <a:srgbClr val="FF3300"/>
                </a:solidFill>
              </a:rPr>
              <a:t>It is the Spirit who gives life; the flesh profits nothing. The words that I speak to you are spirit, and </a:t>
            </a:r>
            <a:r>
              <a:rPr lang="en-US" sz="3600" i="1" dirty="0" smtClean="0">
                <a:solidFill>
                  <a:srgbClr val="FF3300"/>
                </a:solidFill>
              </a:rPr>
              <a:t>they</a:t>
            </a:r>
            <a:r>
              <a:rPr lang="en-US" sz="3600" dirty="0" smtClean="0">
                <a:solidFill>
                  <a:srgbClr val="FF3300"/>
                </a:solidFill>
              </a:rPr>
              <a:t> are life. </a:t>
            </a:r>
            <a:r>
              <a:rPr lang="en-US" sz="3600" baseline="30000" dirty="0" smtClean="0">
                <a:solidFill>
                  <a:srgbClr val="FF3300"/>
                </a:solidFill>
              </a:rPr>
              <a:t>64 </a:t>
            </a:r>
            <a:r>
              <a:rPr lang="en-US" sz="3600" dirty="0" smtClean="0">
                <a:solidFill>
                  <a:srgbClr val="FF3300"/>
                </a:solidFill>
              </a:rPr>
              <a:t>But there are some of you who do not believe.”</a:t>
            </a:r>
            <a:r>
              <a:rPr lang="en-US" sz="3600" b="0" dirty="0" smtClean="0"/>
              <a:t> For Jesus knew from the beginning who they were who did not believe, and who would betray Him. </a:t>
            </a:r>
            <a:r>
              <a:rPr lang="en-US" sz="3600" b="0" baseline="30000" dirty="0" smtClean="0"/>
              <a:t>65 </a:t>
            </a:r>
            <a:r>
              <a:rPr lang="en-US" sz="3600" b="0" dirty="0" smtClean="0"/>
              <a:t>And He said,</a:t>
            </a:r>
            <a:r>
              <a:rPr lang="en-US" sz="3600" dirty="0" smtClean="0">
                <a:solidFill>
                  <a:srgbClr val="FF3300"/>
                </a:solidFill>
              </a:rPr>
              <a:t> “Therefore I have said to you that no one can come to Me unless it has been granted to him by My Father.”</a:t>
            </a:r>
          </a:p>
          <a:p>
            <a:pPr>
              <a:buFontTx/>
              <a:buNone/>
              <a:defRPr/>
            </a:pPr>
            <a:r>
              <a:rPr lang="en-US" sz="3600" b="0" baseline="30000" dirty="0" smtClean="0"/>
              <a:t>66 </a:t>
            </a:r>
            <a:r>
              <a:rPr lang="en-US" sz="3600" b="0" dirty="0" smtClean="0"/>
              <a:t>From that </a:t>
            </a:r>
            <a:r>
              <a:rPr lang="en-US" sz="3600" b="0" i="1" dirty="0" smtClean="0"/>
              <a:t>time</a:t>
            </a:r>
            <a:r>
              <a:rPr lang="en-US" sz="3600" b="0" dirty="0" smtClean="0"/>
              <a:t> many of His disciples went back and walked with Him no more. </a:t>
            </a:r>
            <a:r>
              <a:rPr lang="en-US" sz="3600" b="0" baseline="30000" dirty="0" smtClean="0"/>
              <a:t>67 </a:t>
            </a:r>
            <a:r>
              <a:rPr lang="en-US" sz="3600" b="0" dirty="0" smtClean="0"/>
              <a:t>Then Jesus said to the twelve, </a:t>
            </a:r>
            <a:r>
              <a:rPr lang="en-US" sz="3600" dirty="0" smtClean="0">
                <a:solidFill>
                  <a:srgbClr val="FF3300"/>
                </a:solidFill>
              </a:rPr>
              <a:t>“Do you also want to go away?”</a:t>
            </a:r>
          </a:p>
          <a:p>
            <a:pPr>
              <a:buFontTx/>
              <a:buNone/>
              <a:defRPr/>
            </a:pPr>
            <a:r>
              <a:rPr lang="en-US" sz="3600" b="0" baseline="30000" dirty="0" smtClean="0"/>
              <a:t>68 </a:t>
            </a:r>
            <a:r>
              <a:rPr lang="en-US" sz="3600" b="0" dirty="0" smtClean="0"/>
              <a:t>But Simon Peter answered Him, </a:t>
            </a:r>
            <a:r>
              <a:rPr lang="en-US" sz="3600" dirty="0" smtClean="0">
                <a:solidFill>
                  <a:srgbClr val="0000FF"/>
                </a:solidFill>
              </a:rPr>
              <a:t>“Lord, to whom shall we go? You have the words of eternal life. </a:t>
            </a:r>
            <a:r>
              <a:rPr lang="en-US" sz="3600" baseline="30000" dirty="0" smtClean="0">
                <a:solidFill>
                  <a:srgbClr val="0000FF"/>
                </a:solidFill>
              </a:rPr>
              <a:t>69 </a:t>
            </a:r>
            <a:r>
              <a:rPr lang="en-US" sz="3600" dirty="0" smtClean="0">
                <a:solidFill>
                  <a:srgbClr val="0000FF"/>
                </a:solidFill>
              </a:rPr>
              <a:t>Also we have come to believe and know that You are the Christ, the Son of the living God.”</a:t>
            </a:r>
          </a:p>
          <a:p>
            <a:pPr>
              <a:buFontTx/>
              <a:buNone/>
              <a:defRPr/>
            </a:pPr>
            <a:r>
              <a:rPr lang="en-US" sz="3600" b="0" baseline="30000" dirty="0" smtClean="0"/>
              <a:t>70 </a:t>
            </a:r>
            <a:r>
              <a:rPr lang="en-US" sz="3600" b="0" dirty="0" smtClean="0"/>
              <a:t>Jesus answered them,</a:t>
            </a:r>
            <a:r>
              <a:rPr lang="en-US" sz="3600" dirty="0" smtClean="0">
                <a:solidFill>
                  <a:srgbClr val="FF3300"/>
                </a:solidFill>
              </a:rPr>
              <a:t> “Did I not choose you, the twelve, and one of you is a devil?”</a:t>
            </a:r>
            <a:r>
              <a:rPr lang="en-US" sz="3600" b="0" dirty="0" smtClean="0"/>
              <a:t> </a:t>
            </a:r>
            <a:r>
              <a:rPr lang="en-US" sz="3600" b="0" baseline="30000" dirty="0" smtClean="0"/>
              <a:t>71 </a:t>
            </a:r>
            <a:r>
              <a:rPr lang="en-US" sz="3600" b="0" dirty="0" smtClean="0"/>
              <a:t>He spoke of Judas Iscariot, </a:t>
            </a:r>
            <a:r>
              <a:rPr lang="en-US" sz="3600" b="0" i="1" dirty="0" smtClean="0"/>
              <a:t>the son</a:t>
            </a:r>
            <a:r>
              <a:rPr lang="en-US" sz="3600" b="0" dirty="0" smtClean="0"/>
              <a:t> of Simon, for it was he who would betray Him, being one of the twelve.</a:t>
            </a:r>
          </a:p>
          <a:p>
            <a:pPr>
              <a:defRPr/>
            </a:pPr>
            <a:endParaRPr lang="en-US" dirty="0"/>
          </a:p>
        </p:txBody>
      </p:sp>
      <p:sp>
        <p:nvSpPr>
          <p:cNvPr id="5" name="Left Brace 4"/>
          <p:cNvSpPr>
            <a:spLocks/>
          </p:cNvSpPr>
          <p:nvPr/>
        </p:nvSpPr>
        <p:spPr bwMode="auto">
          <a:xfrm>
            <a:off x="1508125" y="609600"/>
            <a:ext cx="173038" cy="2536825"/>
          </a:xfrm>
          <a:prstGeom prst="leftBrace">
            <a:avLst>
              <a:gd name="adj1" fmla="val 8348"/>
              <a:gd name="adj2" fmla="val 50324"/>
            </a:avLst>
          </a:prstGeom>
          <a:solidFill>
            <a:schemeClr val="bg1"/>
          </a:solidFill>
          <a:ln w="22225" algn="ctr">
            <a:solidFill>
              <a:schemeClr val="tx1"/>
            </a:solidFill>
            <a:round/>
            <a:headEnd/>
            <a:tailEnd/>
          </a:ln>
        </p:spPr>
        <p:txBody>
          <a:bodyPr/>
          <a:lstStyle>
            <a:lvl1pPr eaLnBrk="0" hangingPunct="0">
              <a:spcBef>
                <a:spcPct val="20000"/>
              </a:spcBef>
              <a:buChar char="•"/>
              <a:defRPr sz="3200" b="1">
                <a:solidFill>
                  <a:schemeClr val="tx1"/>
                </a:solidFill>
                <a:latin typeface="Arial" charset="0"/>
              </a:defRPr>
            </a:lvl1pPr>
            <a:lvl2pPr marL="742950" indent="-285750" eaLnBrk="0" hangingPunct="0">
              <a:spcBef>
                <a:spcPct val="20000"/>
              </a:spcBef>
              <a:buChar char="–"/>
              <a:defRPr sz="2800" b="1">
                <a:solidFill>
                  <a:schemeClr val="tx1"/>
                </a:solidFill>
                <a:latin typeface="Arial" charset="0"/>
              </a:defRPr>
            </a:lvl2pPr>
            <a:lvl3pPr marL="1143000" indent="-228600" eaLnBrk="0" hangingPunct="0">
              <a:spcBef>
                <a:spcPct val="20000"/>
              </a:spcBef>
              <a:buChar char="•"/>
              <a:defRPr sz="2400" b="1">
                <a:solidFill>
                  <a:schemeClr val="tx1"/>
                </a:solidFill>
                <a:latin typeface="Arial" charset="0"/>
              </a:defRPr>
            </a:lvl3pPr>
            <a:lvl4pPr marL="1600200" indent="-228600" eaLnBrk="0" hangingPunct="0">
              <a:spcBef>
                <a:spcPct val="20000"/>
              </a:spcBef>
              <a:buChar char="–"/>
              <a:defRPr sz="2000" b="1">
                <a:solidFill>
                  <a:schemeClr val="tx1"/>
                </a:solidFill>
                <a:latin typeface="Arial" charset="0"/>
              </a:defRPr>
            </a:lvl4pPr>
            <a:lvl5pPr marL="2057400" indent="-228600" eaLnBrk="0" hangingPunct="0">
              <a:spcBef>
                <a:spcPct val="20000"/>
              </a:spcBef>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eaLnBrk="1" hangingPunct="1">
              <a:spcBef>
                <a:spcPct val="0"/>
              </a:spcBef>
              <a:buFontTx/>
              <a:buNone/>
            </a:pPr>
            <a:endParaRPr lang="en-US" altLang="en-US" sz="2000">
              <a:latin typeface="Times New Roman" pitchFamily="18" charset="0"/>
            </a:endParaRPr>
          </a:p>
        </p:txBody>
      </p:sp>
      <p:sp>
        <p:nvSpPr>
          <p:cNvPr id="6" name="Rectangle 5"/>
          <p:cNvSpPr>
            <a:spLocks noChangeArrowheads="1"/>
          </p:cNvSpPr>
          <p:nvPr/>
        </p:nvSpPr>
        <p:spPr bwMode="auto">
          <a:xfrm rot="-3475320">
            <a:off x="-179387" y="1600200"/>
            <a:ext cx="2230438"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b="1">
                <a:solidFill>
                  <a:schemeClr val="tx1"/>
                </a:solidFill>
                <a:latin typeface="Arial" charset="0"/>
              </a:defRPr>
            </a:lvl1pPr>
            <a:lvl2pPr marL="742950" indent="-285750" eaLnBrk="0" hangingPunct="0">
              <a:spcBef>
                <a:spcPct val="20000"/>
              </a:spcBef>
              <a:buChar char="–"/>
              <a:defRPr sz="2800" b="1">
                <a:solidFill>
                  <a:schemeClr val="tx1"/>
                </a:solidFill>
                <a:latin typeface="Arial" charset="0"/>
              </a:defRPr>
            </a:lvl2pPr>
            <a:lvl3pPr marL="1143000" indent="-228600" eaLnBrk="0" hangingPunct="0">
              <a:spcBef>
                <a:spcPct val="20000"/>
              </a:spcBef>
              <a:buChar char="•"/>
              <a:defRPr sz="2400" b="1">
                <a:solidFill>
                  <a:schemeClr val="tx1"/>
                </a:solidFill>
                <a:latin typeface="Arial" charset="0"/>
              </a:defRPr>
            </a:lvl3pPr>
            <a:lvl4pPr marL="1600200" indent="-228600" eaLnBrk="0" hangingPunct="0">
              <a:spcBef>
                <a:spcPct val="20000"/>
              </a:spcBef>
              <a:buChar char="–"/>
              <a:defRPr sz="2000" b="1">
                <a:solidFill>
                  <a:schemeClr val="tx1"/>
                </a:solidFill>
                <a:latin typeface="Arial" charset="0"/>
              </a:defRPr>
            </a:lvl4pPr>
            <a:lvl5pPr marL="2057400" indent="-228600" eaLnBrk="0" hangingPunct="0">
              <a:spcBef>
                <a:spcPct val="20000"/>
              </a:spcBef>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eaLnBrk="1" hangingPunct="1">
              <a:lnSpc>
                <a:spcPct val="110000"/>
              </a:lnSpc>
              <a:spcBef>
                <a:spcPct val="0"/>
              </a:spcBef>
              <a:buFontTx/>
              <a:buNone/>
            </a:pPr>
            <a:r>
              <a:rPr lang="en-US" altLang="en-US" sz="1600">
                <a:solidFill>
                  <a:srgbClr val="0000FF"/>
                </a:solidFill>
                <a:latin typeface="Segoe Print" pitchFamily="2" charset="0"/>
              </a:rPr>
              <a:t>Multitudes (22-40)</a:t>
            </a:r>
          </a:p>
        </p:txBody>
      </p:sp>
      <p:sp>
        <p:nvSpPr>
          <p:cNvPr id="7" name="Left Brace 6"/>
          <p:cNvSpPr>
            <a:spLocks/>
          </p:cNvSpPr>
          <p:nvPr/>
        </p:nvSpPr>
        <p:spPr bwMode="auto">
          <a:xfrm>
            <a:off x="1503363" y="3138488"/>
            <a:ext cx="173037" cy="2012950"/>
          </a:xfrm>
          <a:prstGeom prst="leftBrace">
            <a:avLst>
              <a:gd name="adj1" fmla="val 8348"/>
              <a:gd name="adj2" fmla="val 50324"/>
            </a:avLst>
          </a:prstGeom>
          <a:solidFill>
            <a:schemeClr val="bg1"/>
          </a:solidFill>
          <a:ln w="22225" algn="ctr">
            <a:solidFill>
              <a:schemeClr val="tx1"/>
            </a:solidFill>
            <a:round/>
            <a:headEnd/>
            <a:tailEnd/>
          </a:ln>
        </p:spPr>
        <p:txBody>
          <a:bodyPr/>
          <a:lstStyle>
            <a:lvl1pPr eaLnBrk="0" hangingPunct="0">
              <a:spcBef>
                <a:spcPct val="20000"/>
              </a:spcBef>
              <a:buChar char="•"/>
              <a:defRPr sz="3200" b="1">
                <a:solidFill>
                  <a:schemeClr val="tx1"/>
                </a:solidFill>
                <a:latin typeface="Arial" charset="0"/>
              </a:defRPr>
            </a:lvl1pPr>
            <a:lvl2pPr marL="742950" indent="-285750" eaLnBrk="0" hangingPunct="0">
              <a:spcBef>
                <a:spcPct val="20000"/>
              </a:spcBef>
              <a:buChar char="–"/>
              <a:defRPr sz="2800" b="1">
                <a:solidFill>
                  <a:schemeClr val="tx1"/>
                </a:solidFill>
                <a:latin typeface="Arial" charset="0"/>
              </a:defRPr>
            </a:lvl2pPr>
            <a:lvl3pPr marL="1143000" indent="-228600" eaLnBrk="0" hangingPunct="0">
              <a:spcBef>
                <a:spcPct val="20000"/>
              </a:spcBef>
              <a:buChar char="•"/>
              <a:defRPr sz="2400" b="1">
                <a:solidFill>
                  <a:schemeClr val="tx1"/>
                </a:solidFill>
                <a:latin typeface="Arial" charset="0"/>
              </a:defRPr>
            </a:lvl3pPr>
            <a:lvl4pPr marL="1600200" indent="-228600" eaLnBrk="0" hangingPunct="0">
              <a:spcBef>
                <a:spcPct val="20000"/>
              </a:spcBef>
              <a:buChar char="–"/>
              <a:defRPr sz="2000" b="1">
                <a:solidFill>
                  <a:schemeClr val="tx1"/>
                </a:solidFill>
                <a:latin typeface="Arial" charset="0"/>
              </a:defRPr>
            </a:lvl4pPr>
            <a:lvl5pPr marL="2057400" indent="-228600" eaLnBrk="0" hangingPunct="0">
              <a:spcBef>
                <a:spcPct val="20000"/>
              </a:spcBef>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eaLnBrk="1" hangingPunct="1">
              <a:spcBef>
                <a:spcPct val="0"/>
              </a:spcBef>
              <a:buFontTx/>
              <a:buNone/>
            </a:pPr>
            <a:endParaRPr lang="en-US" altLang="en-US" sz="2000">
              <a:latin typeface="Times New Roman" pitchFamily="18" charset="0"/>
            </a:endParaRPr>
          </a:p>
        </p:txBody>
      </p:sp>
      <p:sp>
        <p:nvSpPr>
          <p:cNvPr id="9" name="Rectangle 8"/>
          <p:cNvSpPr>
            <a:spLocks noChangeArrowheads="1"/>
          </p:cNvSpPr>
          <p:nvPr/>
        </p:nvSpPr>
        <p:spPr bwMode="auto">
          <a:xfrm rot="-3475320">
            <a:off x="11907" y="3891756"/>
            <a:ext cx="1644650"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b="1">
                <a:solidFill>
                  <a:schemeClr val="tx1"/>
                </a:solidFill>
                <a:latin typeface="Arial" charset="0"/>
              </a:defRPr>
            </a:lvl1pPr>
            <a:lvl2pPr marL="742950" indent="-285750" eaLnBrk="0" hangingPunct="0">
              <a:spcBef>
                <a:spcPct val="20000"/>
              </a:spcBef>
              <a:buChar char="–"/>
              <a:defRPr sz="2800" b="1">
                <a:solidFill>
                  <a:schemeClr val="tx1"/>
                </a:solidFill>
                <a:latin typeface="Arial" charset="0"/>
              </a:defRPr>
            </a:lvl2pPr>
            <a:lvl3pPr marL="1143000" indent="-228600" eaLnBrk="0" hangingPunct="0">
              <a:spcBef>
                <a:spcPct val="20000"/>
              </a:spcBef>
              <a:buChar char="•"/>
              <a:defRPr sz="2400" b="1">
                <a:solidFill>
                  <a:schemeClr val="tx1"/>
                </a:solidFill>
                <a:latin typeface="Arial" charset="0"/>
              </a:defRPr>
            </a:lvl3pPr>
            <a:lvl4pPr marL="1600200" indent="-228600" eaLnBrk="0" hangingPunct="0">
              <a:spcBef>
                <a:spcPct val="20000"/>
              </a:spcBef>
              <a:buChar char="–"/>
              <a:defRPr sz="2000" b="1">
                <a:solidFill>
                  <a:schemeClr val="tx1"/>
                </a:solidFill>
                <a:latin typeface="Arial" charset="0"/>
              </a:defRPr>
            </a:lvl4pPr>
            <a:lvl5pPr marL="2057400" indent="-228600" eaLnBrk="0" hangingPunct="0">
              <a:spcBef>
                <a:spcPct val="20000"/>
              </a:spcBef>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eaLnBrk="1" hangingPunct="1">
              <a:lnSpc>
                <a:spcPct val="110000"/>
              </a:lnSpc>
              <a:spcBef>
                <a:spcPct val="0"/>
              </a:spcBef>
              <a:buFontTx/>
              <a:buNone/>
            </a:pPr>
            <a:r>
              <a:rPr lang="en-US" altLang="en-US" sz="1600">
                <a:solidFill>
                  <a:srgbClr val="0000FF"/>
                </a:solidFill>
                <a:latin typeface="Segoe Print" pitchFamily="2" charset="0"/>
              </a:rPr>
              <a:t>Jews (41-59)</a:t>
            </a:r>
          </a:p>
        </p:txBody>
      </p:sp>
      <p:sp>
        <p:nvSpPr>
          <p:cNvPr id="10" name="Left Brace 9"/>
          <p:cNvSpPr>
            <a:spLocks/>
          </p:cNvSpPr>
          <p:nvPr/>
        </p:nvSpPr>
        <p:spPr bwMode="auto">
          <a:xfrm>
            <a:off x="1503363" y="5165725"/>
            <a:ext cx="173037" cy="1450975"/>
          </a:xfrm>
          <a:prstGeom prst="leftBrace">
            <a:avLst>
              <a:gd name="adj1" fmla="val 8347"/>
              <a:gd name="adj2" fmla="val 50324"/>
            </a:avLst>
          </a:prstGeom>
          <a:solidFill>
            <a:schemeClr val="bg1"/>
          </a:solidFill>
          <a:ln w="22225" algn="ctr">
            <a:solidFill>
              <a:schemeClr val="tx1"/>
            </a:solidFill>
            <a:round/>
            <a:headEnd/>
            <a:tailEnd/>
          </a:ln>
        </p:spPr>
        <p:txBody>
          <a:bodyPr/>
          <a:lstStyle>
            <a:lvl1pPr eaLnBrk="0" hangingPunct="0">
              <a:spcBef>
                <a:spcPct val="20000"/>
              </a:spcBef>
              <a:buChar char="•"/>
              <a:defRPr sz="3200" b="1">
                <a:solidFill>
                  <a:schemeClr val="tx1"/>
                </a:solidFill>
                <a:latin typeface="Arial" charset="0"/>
              </a:defRPr>
            </a:lvl1pPr>
            <a:lvl2pPr marL="742950" indent="-285750" eaLnBrk="0" hangingPunct="0">
              <a:spcBef>
                <a:spcPct val="20000"/>
              </a:spcBef>
              <a:buChar char="–"/>
              <a:defRPr sz="2800" b="1">
                <a:solidFill>
                  <a:schemeClr val="tx1"/>
                </a:solidFill>
                <a:latin typeface="Arial" charset="0"/>
              </a:defRPr>
            </a:lvl2pPr>
            <a:lvl3pPr marL="1143000" indent="-228600" eaLnBrk="0" hangingPunct="0">
              <a:spcBef>
                <a:spcPct val="20000"/>
              </a:spcBef>
              <a:buChar char="•"/>
              <a:defRPr sz="2400" b="1">
                <a:solidFill>
                  <a:schemeClr val="tx1"/>
                </a:solidFill>
                <a:latin typeface="Arial" charset="0"/>
              </a:defRPr>
            </a:lvl3pPr>
            <a:lvl4pPr marL="1600200" indent="-228600" eaLnBrk="0" hangingPunct="0">
              <a:spcBef>
                <a:spcPct val="20000"/>
              </a:spcBef>
              <a:buChar char="–"/>
              <a:defRPr sz="2000" b="1">
                <a:solidFill>
                  <a:schemeClr val="tx1"/>
                </a:solidFill>
                <a:latin typeface="Arial" charset="0"/>
              </a:defRPr>
            </a:lvl4pPr>
            <a:lvl5pPr marL="2057400" indent="-228600" eaLnBrk="0" hangingPunct="0">
              <a:spcBef>
                <a:spcPct val="20000"/>
              </a:spcBef>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eaLnBrk="1" hangingPunct="1">
              <a:spcBef>
                <a:spcPct val="0"/>
              </a:spcBef>
              <a:buFontTx/>
              <a:buNone/>
            </a:pPr>
            <a:endParaRPr lang="en-US" altLang="en-US" sz="2000">
              <a:latin typeface="Times New Roman" pitchFamily="18" charset="0"/>
            </a:endParaRPr>
          </a:p>
        </p:txBody>
      </p:sp>
      <p:sp>
        <p:nvSpPr>
          <p:cNvPr id="11" name="Rectangle 10"/>
          <p:cNvSpPr>
            <a:spLocks noChangeArrowheads="1"/>
          </p:cNvSpPr>
          <p:nvPr/>
        </p:nvSpPr>
        <p:spPr bwMode="auto">
          <a:xfrm rot="-3475320">
            <a:off x="-160338" y="5678488"/>
            <a:ext cx="2005013"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b="1">
                <a:solidFill>
                  <a:schemeClr val="tx1"/>
                </a:solidFill>
                <a:latin typeface="Arial" charset="0"/>
              </a:defRPr>
            </a:lvl1pPr>
            <a:lvl2pPr marL="742950" indent="-285750" eaLnBrk="0" hangingPunct="0">
              <a:spcBef>
                <a:spcPct val="20000"/>
              </a:spcBef>
              <a:buChar char="–"/>
              <a:defRPr sz="2800" b="1">
                <a:solidFill>
                  <a:schemeClr val="tx1"/>
                </a:solidFill>
                <a:latin typeface="Arial" charset="0"/>
              </a:defRPr>
            </a:lvl2pPr>
            <a:lvl3pPr marL="1143000" indent="-228600" eaLnBrk="0" hangingPunct="0">
              <a:spcBef>
                <a:spcPct val="20000"/>
              </a:spcBef>
              <a:buChar char="•"/>
              <a:defRPr sz="2400" b="1">
                <a:solidFill>
                  <a:schemeClr val="tx1"/>
                </a:solidFill>
                <a:latin typeface="Arial" charset="0"/>
              </a:defRPr>
            </a:lvl3pPr>
            <a:lvl4pPr marL="1600200" indent="-228600" eaLnBrk="0" hangingPunct="0">
              <a:spcBef>
                <a:spcPct val="20000"/>
              </a:spcBef>
              <a:buChar char="–"/>
              <a:defRPr sz="2000" b="1">
                <a:solidFill>
                  <a:schemeClr val="tx1"/>
                </a:solidFill>
                <a:latin typeface="Arial" charset="0"/>
              </a:defRPr>
            </a:lvl4pPr>
            <a:lvl5pPr marL="2057400" indent="-228600" eaLnBrk="0" hangingPunct="0">
              <a:spcBef>
                <a:spcPct val="20000"/>
              </a:spcBef>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eaLnBrk="1" hangingPunct="1">
              <a:lnSpc>
                <a:spcPct val="110000"/>
              </a:lnSpc>
              <a:spcBef>
                <a:spcPct val="0"/>
              </a:spcBef>
              <a:buFontTx/>
              <a:buNone/>
            </a:pPr>
            <a:r>
              <a:rPr lang="en-US" altLang="en-US" sz="1600">
                <a:solidFill>
                  <a:srgbClr val="0000FF"/>
                </a:solidFill>
                <a:latin typeface="Segoe Print" pitchFamily="2" charset="0"/>
              </a:rPr>
              <a:t>Disciples (60-71)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0-#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0-#ppt_w/2"/>
                                          </p:val>
                                        </p:tav>
                                        <p:tav tm="100000">
                                          <p:val>
                                            <p:strVal val="#ppt_x"/>
                                          </p:val>
                                        </p:tav>
                                      </p:tavLst>
                                    </p:anim>
                                    <p:anim calcmode="lin" valueType="num">
                                      <p:cBhvr additive="base">
                                        <p:cTn id="18" dur="500" fill="hold"/>
                                        <p:tgtEl>
                                          <p:spTgt spid="9"/>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0-#ppt_w/2"/>
                                          </p:val>
                                        </p:tav>
                                        <p:tav tm="100000">
                                          <p:val>
                                            <p:strVal val="#ppt_x"/>
                                          </p:val>
                                        </p:tav>
                                      </p:tavLst>
                                    </p:anim>
                                    <p:anim calcmode="lin" valueType="num">
                                      <p:cBhvr additive="base">
                                        <p:cTn id="22"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500" fill="hold"/>
                                        <p:tgtEl>
                                          <p:spTgt spid="11"/>
                                        </p:tgtEl>
                                        <p:attrNameLst>
                                          <p:attrName>ppt_x</p:attrName>
                                        </p:attrNameLst>
                                      </p:cBhvr>
                                      <p:tavLst>
                                        <p:tav tm="0">
                                          <p:val>
                                            <p:strVal val="0-#ppt_w/2"/>
                                          </p:val>
                                        </p:tav>
                                        <p:tav tm="100000">
                                          <p:val>
                                            <p:strVal val="#ppt_x"/>
                                          </p:val>
                                        </p:tav>
                                      </p:tavLst>
                                    </p:anim>
                                    <p:anim calcmode="lin" valueType="num">
                                      <p:cBhvr additive="base">
                                        <p:cTn id="28" dur="500" fill="hold"/>
                                        <p:tgtEl>
                                          <p:spTgt spid="11"/>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0-#ppt_w/2"/>
                                          </p:val>
                                        </p:tav>
                                        <p:tav tm="100000">
                                          <p:val>
                                            <p:strVal val="#ppt_x"/>
                                          </p:val>
                                        </p:tav>
                                      </p:tavLst>
                                    </p:anim>
                                    <p:anim calcmode="lin" valueType="num">
                                      <p:cBhvr additive="base">
                                        <p:cTn id="32"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animBg="1"/>
      <p:bldP spid="9" grpId="0"/>
      <p:bldP spid="10" grpId="0" animBg="1"/>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8610" name="Straight Arrow Connector 10"/>
          <p:cNvCxnSpPr>
            <a:cxnSpLocks noChangeShapeType="1"/>
          </p:cNvCxnSpPr>
          <p:nvPr/>
        </p:nvCxnSpPr>
        <p:spPr bwMode="auto">
          <a:xfrm>
            <a:off x="4800600" y="923925"/>
            <a:ext cx="3492500" cy="0"/>
          </a:xfrm>
          <a:prstGeom prst="straightConnector1">
            <a:avLst/>
          </a:prstGeom>
          <a:noFill/>
          <a:ln w="38100" algn="ctr">
            <a:solidFill>
              <a:srgbClr val="FF0000"/>
            </a:solidFill>
            <a:round/>
            <a:headEnd type="stealth" w="lg" len="lg"/>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TextBox 13"/>
          <p:cNvSpPr txBox="1"/>
          <p:nvPr/>
        </p:nvSpPr>
        <p:spPr>
          <a:xfrm>
            <a:off x="6046788" y="723900"/>
            <a:ext cx="1062037" cy="400050"/>
          </a:xfrm>
          <a:prstGeom prst="rect">
            <a:avLst/>
          </a:prstGeom>
          <a:solidFill>
            <a:schemeClr val="bg1"/>
          </a:solidFill>
        </p:spPr>
        <p:txBody>
          <a:bodyPr wrap="none">
            <a:spAutoFit/>
          </a:bodyPr>
          <a:lstStyle/>
          <a:p>
            <a:pPr algn="ctr">
              <a:defRPr/>
            </a:pPr>
            <a:r>
              <a:rPr lang="en-US" dirty="0">
                <a:latin typeface="+mn-lt"/>
              </a:rPr>
              <a:t>“Jews”</a:t>
            </a:r>
          </a:p>
        </p:txBody>
      </p:sp>
      <p:sp>
        <p:nvSpPr>
          <p:cNvPr id="68612" name="Left-Right Arrow 10"/>
          <p:cNvSpPr>
            <a:spLocks noChangeArrowheads="1"/>
          </p:cNvSpPr>
          <p:nvPr/>
        </p:nvSpPr>
        <p:spPr bwMode="auto">
          <a:xfrm>
            <a:off x="228600" y="762000"/>
            <a:ext cx="8761413" cy="1295400"/>
          </a:xfrm>
          <a:prstGeom prst="leftRightArrow">
            <a:avLst>
              <a:gd name="adj1" fmla="val 50000"/>
              <a:gd name="adj2" fmla="val 50006"/>
            </a:avLst>
          </a:prstGeom>
          <a:gradFill rotWithShape="0">
            <a:gsLst>
              <a:gs pos="0">
                <a:srgbClr val="000082"/>
              </a:gs>
              <a:gs pos="30000">
                <a:srgbClr val="66008F"/>
              </a:gs>
              <a:gs pos="56000">
                <a:srgbClr val="BA0066"/>
              </a:gs>
              <a:gs pos="78999">
                <a:srgbClr val="FF0000"/>
              </a:gs>
              <a:gs pos="100000">
                <a:srgbClr val="FFFF00"/>
              </a:gs>
            </a:gsLst>
            <a:lin ang="0"/>
          </a:gradFill>
          <a:ln w="9525" algn="ctr">
            <a:solidFill>
              <a:srgbClr val="000000"/>
            </a:solidFill>
            <a:round/>
            <a:headEnd/>
            <a:tailEnd/>
          </a:ln>
        </p:spPr>
        <p:txBody>
          <a:bodyPr/>
          <a:lstStyle>
            <a:lvl1pPr eaLnBrk="0" hangingPunct="0">
              <a:spcBef>
                <a:spcPct val="20000"/>
              </a:spcBef>
              <a:buChar char="•"/>
              <a:defRPr sz="3200" b="1">
                <a:solidFill>
                  <a:schemeClr val="tx1"/>
                </a:solidFill>
                <a:latin typeface="Arial" charset="0"/>
              </a:defRPr>
            </a:lvl1pPr>
            <a:lvl2pPr marL="742950" indent="-285750" eaLnBrk="0" hangingPunct="0">
              <a:spcBef>
                <a:spcPct val="20000"/>
              </a:spcBef>
              <a:buChar char="–"/>
              <a:defRPr sz="2800" b="1">
                <a:solidFill>
                  <a:schemeClr val="tx1"/>
                </a:solidFill>
                <a:latin typeface="Arial" charset="0"/>
              </a:defRPr>
            </a:lvl2pPr>
            <a:lvl3pPr marL="1143000" indent="-228600" eaLnBrk="0" hangingPunct="0">
              <a:spcBef>
                <a:spcPct val="20000"/>
              </a:spcBef>
              <a:buChar char="•"/>
              <a:defRPr sz="2400" b="1">
                <a:solidFill>
                  <a:schemeClr val="tx1"/>
                </a:solidFill>
                <a:latin typeface="Arial" charset="0"/>
              </a:defRPr>
            </a:lvl3pPr>
            <a:lvl4pPr marL="1600200" indent="-228600" eaLnBrk="0" hangingPunct="0">
              <a:spcBef>
                <a:spcPct val="20000"/>
              </a:spcBef>
              <a:buChar char="–"/>
              <a:defRPr sz="2000" b="1">
                <a:solidFill>
                  <a:schemeClr val="tx1"/>
                </a:solidFill>
                <a:latin typeface="Arial" charset="0"/>
              </a:defRPr>
            </a:lvl4pPr>
            <a:lvl5pPr marL="2057400" indent="-228600" eaLnBrk="0" hangingPunct="0">
              <a:spcBef>
                <a:spcPct val="20000"/>
              </a:spcBef>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eaLnBrk="1" hangingPunct="1">
              <a:spcBef>
                <a:spcPct val="0"/>
              </a:spcBef>
              <a:buFontTx/>
              <a:buNone/>
            </a:pPr>
            <a:endParaRPr lang="en-US" altLang="en-US" sz="2000">
              <a:latin typeface="Times New Roman" pitchFamily="18" charset="0"/>
            </a:endParaRPr>
          </a:p>
        </p:txBody>
      </p:sp>
      <p:sp>
        <p:nvSpPr>
          <p:cNvPr id="68613" name="Title 1"/>
          <p:cNvSpPr>
            <a:spLocks noGrp="1"/>
          </p:cNvSpPr>
          <p:nvPr>
            <p:ph type="title"/>
          </p:nvPr>
        </p:nvSpPr>
        <p:spPr>
          <a:xfrm>
            <a:off x="0" y="76200"/>
            <a:ext cx="9144000" cy="609600"/>
          </a:xfrm>
        </p:spPr>
        <p:txBody>
          <a:bodyPr/>
          <a:lstStyle/>
          <a:p>
            <a:r>
              <a:rPr lang="en-US" altLang="en-US" sz="4000" dirty="0" smtClean="0"/>
              <a:t>Believers &amp; Unbelievers in John</a:t>
            </a:r>
          </a:p>
        </p:txBody>
      </p:sp>
      <p:sp>
        <p:nvSpPr>
          <p:cNvPr id="4" name="TextBox 3"/>
          <p:cNvSpPr txBox="1"/>
          <p:nvPr/>
        </p:nvSpPr>
        <p:spPr>
          <a:xfrm>
            <a:off x="442913" y="1276350"/>
            <a:ext cx="1309687" cy="400050"/>
          </a:xfrm>
          <a:prstGeom prst="rect">
            <a:avLst/>
          </a:prstGeom>
          <a:noFill/>
        </p:spPr>
        <p:txBody>
          <a:bodyPr wrap="none">
            <a:spAutoFit/>
          </a:bodyPr>
          <a:lstStyle/>
          <a:p>
            <a:pPr algn="ctr">
              <a:defRPr/>
            </a:pPr>
            <a:r>
              <a:rPr lang="en-US" dirty="0">
                <a:solidFill>
                  <a:schemeClr val="bg1"/>
                </a:solidFill>
                <a:latin typeface="+mn-lt"/>
              </a:rPr>
              <a:t>Disciples</a:t>
            </a:r>
          </a:p>
        </p:txBody>
      </p:sp>
      <p:sp>
        <p:nvSpPr>
          <p:cNvPr id="5" name="TextBox 4"/>
          <p:cNvSpPr txBox="1"/>
          <p:nvPr/>
        </p:nvSpPr>
        <p:spPr>
          <a:xfrm>
            <a:off x="1878013" y="1066800"/>
            <a:ext cx="1322387" cy="400050"/>
          </a:xfrm>
          <a:prstGeom prst="rect">
            <a:avLst/>
          </a:prstGeom>
          <a:noFill/>
        </p:spPr>
        <p:txBody>
          <a:bodyPr wrap="none">
            <a:spAutoFit/>
          </a:bodyPr>
          <a:lstStyle/>
          <a:p>
            <a:pPr algn="ctr">
              <a:defRPr/>
            </a:pPr>
            <a:r>
              <a:rPr lang="en-US" dirty="0">
                <a:solidFill>
                  <a:schemeClr val="bg1"/>
                </a:solidFill>
                <a:latin typeface="+mn-lt"/>
              </a:rPr>
              <a:t>Multitude</a:t>
            </a:r>
          </a:p>
        </p:txBody>
      </p:sp>
      <p:sp>
        <p:nvSpPr>
          <p:cNvPr id="6" name="TextBox 5"/>
          <p:cNvSpPr txBox="1"/>
          <p:nvPr/>
        </p:nvSpPr>
        <p:spPr>
          <a:xfrm>
            <a:off x="2609850" y="1352550"/>
            <a:ext cx="1027113" cy="400050"/>
          </a:xfrm>
          <a:prstGeom prst="rect">
            <a:avLst/>
          </a:prstGeom>
          <a:noFill/>
        </p:spPr>
        <p:txBody>
          <a:bodyPr wrap="none">
            <a:spAutoFit/>
          </a:bodyPr>
          <a:lstStyle/>
          <a:p>
            <a:pPr algn="ctr">
              <a:defRPr/>
            </a:pPr>
            <a:r>
              <a:rPr lang="en-US" dirty="0">
                <a:solidFill>
                  <a:schemeClr val="bg1"/>
                </a:solidFill>
                <a:latin typeface="+mn-lt"/>
              </a:rPr>
              <a:t>People</a:t>
            </a:r>
          </a:p>
        </p:txBody>
      </p:sp>
      <p:sp>
        <p:nvSpPr>
          <p:cNvPr id="8" name="TextBox 7"/>
          <p:cNvSpPr txBox="1"/>
          <p:nvPr/>
        </p:nvSpPr>
        <p:spPr>
          <a:xfrm>
            <a:off x="5105400" y="1055688"/>
            <a:ext cx="1295400" cy="708025"/>
          </a:xfrm>
          <a:prstGeom prst="rect">
            <a:avLst/>
          </a:prstGeom>
          <a:noFill/>
        </p:spPr>
        <p:txBody>
          <a:bodyPr wrap="none">
            <a:spAutoFit/>
          </a:bodyPr>
          <a:lstStyle/>
          <a:p>
            <a:pPr algn="ctr">
              <a:defRPr/>
            </a:pPr>
            <a:r>
              <a:rPr lang="en-US" dirty="0">
                <a:solidFill>
                  <a:schemeClr val="bg1"/>
                </a:solidFill>
                <a:latin typeface="+mn-lt"/>
              </a:rPr>
              <a:t>Priests &amp;</a:t>
            </a:r>
          </a:p>
          <a:p>
            <a:pPr algn="ctr">
              <a:defRPr/>
            </a:pPr>
            <a:r>
              <a:rPr lang="en-US" dirty="0">
                <a:solidFill>
                  <a:schemeClr val="bg1"/>
                </a:solidFill>
                <a:latin typeface="+mn-lt"/>
              </a:rPr>
              <a:t>Levites</a:t>
            </a:r>
          </a:p>
        </p:txBody>
      </p:sp>
      <p:sp>
        <p:nvSpPr>
          <p:cNvPr id="9" name="TextBox 8"/>
          <p:cNvSpPr txBox="1"/>
          <p:nvPr/>
        </p:nvSpPr>
        <p:spPr>
          <a:xfrm>
            <a:off x="7518400" y="1123950"/>
            <a:ext cx="1397000" cy="400050"/>
          </a:xfrm>
          <a:prstGeom prst="rect">
            <a:avLst/>
          </a:prstGeom>
          <a:noFill/>
        </p:spPr>
        <p:txBody>
          <a:bodyPr wrap="none">
            <a:spAutoFit/>
          </a:bodyPr>
          <a:lstStyle/>
          <a:p>
            <a:pPr algn="ctr">
              <a:defRPr/>
            </a:pPr>
            <a:r>
              <a:rPr lang="en-US" dirty="0">
                <a:latin typeface="+mn-lt"/>
              </a:rPr>
              <a:t>Pharisees</a:t>
            </a:r>
          </a:p>
        </p:txBody>
      </p:sp>
      <p:sp>
        <p:nvSpPr>
          <p:cNvPr id="10" name="TextBox 9"/>
          <p:cNvSpPr txBox="1"/>
          <p:nvPr/>
        </p:nvSpPr>
        <p:spPr>
          <a:xfrm>
            <a:off x="3436938" y="1066800"/>
            <a:ext cx="982662" cy="400050"/>
          </a:xfrm>
          <a:prstGeom prst="rect">
            <a:avLst/>
          </a:prstGeom>
          <a:noFill/>
        </p:spPr>
        <p:txBody>
          <a:bodyPr wrap="none">
            <a:spAutoFit/>
          </a:bodyPr>
          <a:lstStyle/>
          <a:p>
            <a:pPr algn="ctr">
              <a:defRPr/>
            </a:pPr>
            <a:r>
              <a:rPr lang="en-US" dirty="0">
                <a:solidFill>
                  <a:schemeClr val="bg1"/>
                </a:solidFill>
                <a:latin typeface="+mn-lt"/>
              </a:rPr>
              <a:t>Crowd</a:t>
            </a:r>
          </a:p>
        </p:txBody>
      </p:sp>
      <p:sp>
        <p:nvSpPr>
          <p:cNvPr id="13" name="TextBox 12"/>
          <p:cNvSpPr txBox="1"/>
          <p:nvPr/>
        </p:nvSpPr>
        <p:spPr>
          <a:xfrm>
            <a:off x="6553200" y="1295400"/>
            <a:ext cx="982663" cy="400050"/>
          </a:xfrm>
          <a:prstGeom prst="rect">
            <a:avLst/>
          </a:prstGeom>
          <a:noFill/>
        </p:spPr>
        <p:txBody>
          <a:bodyPr wrap="none">
            <a:spAutoFit/>
          </a:bodyPr>
          <a:lstStyle/>
          <a:p>
            <a:pPr algn="ctr">
              <a:defRPr/>
            </a:pPr>
            <a:r>
              <a:rPr lang="en-US" dirty="0">
                <a:solidFill>
                  <a:schemeClr val="bg1"/>
                </a:solidFill>
                <a:latin typeface="+mn-lt"/>
              </a:rPr>
              <a:t>Rulers</a:t>
            </a:r>
          </a:p>
        </p:txBody>
      </p:sp>
      <p:sp>
        <p:nvSpPr>
          <p:cNvPr id="2" name="Content Placeholder 1"/>
          <p:cNvSpPr>
            <a:spLocks noGrp="1"/>
          </p:cNvSpPr>
          <p:nvPr>
            <p:ph sz="half" idx="1"/>
          </p:nvPr>
        </p:nvSpPr>
        <p:spPr/>
        <p:txBody>
          <a:bodyPr/>
          <a:lstStyle/>
          <a:p>
            <a:endParaRPr lang="en-US"/>
          </a:p>
        </p:txBody>
      </p:sp>
      <p:sp>
        <p:nvSpPr>
          <p:cNvPr id="3" name="Content Placeholder 2"/>
          <p:cNvSpPr>
            <a:spLocks noGrp="1"/>
          </p:cNvSpPr>
          <p:nvPr>
            <p:ph sz="half" idx="2"/>
          </p:nvPr>
        </p:nvSpPr>
        <p:spPr/>
        <p:txBody>
          <a:bodyPr/>
          <a:lstStyle/>
          <a:p>
            <a:endParaRPr lang="en-US"/>
          </a:p>
        </p:txBody>
      </p:sp>
    </p:spTree>
    <p:extLst>
      <p:ext uri="{BB962C8B-B14F-4D97-AF65-F5344CB8AC3E}">
        <p14:creationId xmlns:p14="http://schemas.microsoft.com/office/powerpoint/2010/main" val="326508757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0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0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69077</TotalTime>
  <Words>1387</Words>
  <Application>Microsoft Office PowerPoint</Application>
  <PresentationFormat>On-screen Show (4:3)</PresentationFormat>
  <Paragraphs>261</Paragraphs>
  <Slides>25</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Default Design</vt:lpstr>
      <vt:lpstr>Worksheet</vt:lpstr>
      <vt:lpstr>The Gospel of John</vt:lpstr>
      <vt:lpstr>John Quiz</vt:lpstr>
      <vt:lpstr>Gospel of John - Schedule</vt:lpstr>
      <vt:lpstr>PowerPoint Presentation</vt:lpstr>
      <vt:lpstr>Lesson 5 (part 2) Objectives (At the end of the class, the student should be able to...)</vt:lpstr>
      <vt:lpstr>Feeding 5000  &amp;  “Bread of Life” Discourse</vt:lpstr>
      <vt:lpstr>PowerPoint Presentation</vt:lpstr>
      <vt:lpstr>Organization of 6:22-70</vt:lpstr>
      <vt:lpstr>Believers &amp; Unbelievers in John</vt:lpstr>
      <vt:lpstr>Questions asked of Jesus in 6:22-70</vt:lpstr>
      <vt:lpstr>Conversation with the Multitude</vt:lpstr>
      <vt:lpstr>Multitudes’ Questions</vt:lpstr>
      <vt:lpstr>Two Types of Food</vt:lpstr>
      <vt:lpstr>Perishable “Food”</vt:lpstr>
      <vt:lpstr>Enduring Food</vt:lpstr>
      <vt:lpstr>Enduring Food</vt:lpstr>
      <vt:lpstr>Conversation with the Jews</vt:lpstr>
      <vt:lpstr>Jews’ Questions</vt:lpstr>
      <vt:lpstr>Conversation with the Disciples</vt:lpstr>
      <vt:lpstr>Disciples’ (and Jesus’) Questions</vt:lpstr>
      <vt:lpstr>To Whom Shall We Go?</vt:lpstr>
      <vt:lpstr>To Whom Shall We Go?</vt:lpstr>
      <vt:lpstr>Analysis of John 6:25-71</vt:lpstr>
      <vt:lpstr>Learn about terms (John 6)</vt:lpstr>
      <vt:lpstr>Bread to Eat!</vt:lpstr>
    </vt:vector>
  </TitlesOfParts>
  <Company>Broadwell Family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Martin Broadwell</dc:creator>
  <cp:lastModifiedBy>Jason McIlvain</cp:lastModifiedBy>
  <cp:revision>543</cp:revision>
  <cp:lastPrinted>2014-02-21T01:57:11Z</cp:lastPrinted>
  <dcterms:created xsi:type="dcterms:W3CDTF">2004-04-14T22:24:59Z</dcterms:created>
  <dcterms:modified xsi:type="dcterms:W3CDTF">2015-07-05T03:24:57Z</dcterms:modified>
</cp:coreProperties>
</file>