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9" r:id="rId5"/>
    <p:sldId id="256" r:id="rId6"/>
    <p:sldId id="257" r:id="rId7"/>
    <p:sldId id="260" r:id="rId8"/>
    <p:sldId id="258" r:id="rId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30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1009-F5DE-40BC-9082-D44491FF8431}" type="datetimeFigureOut">
              <a:rPr lang="en-CA" smtClean="0"/>
              <a:pPr/>
              <a:t>30/08/2015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372-BE21-4DF0-8CAF-850CBD04D3A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D1009-F5DE-40BC-9082-D44491FF8431}" type="datetimeFigureOut">
              <a:rPr lang="en-CA">
                <a:solidFill>
                  <a:prstClr val="black">
                    <a:tint val="75000"/>
                  </a:prstClr>
                </a:solidFill>
              </a:rPr>
              <a:pPr/>
              <a:t>30/08/2015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50372-BE21-4DF0-8CAF-850CBD04D3AB}" type="slidenum">
              <a:rPr lang="en-C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05372"/>
            <a:ext cx="8229600" cy="216024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Jesus has been given to me.</a:t>
            </a:r>
            <a:b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en-CA" sz="3200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What should I do with Him?</a:t>
            </a:r>
            <a:endParaRPr lang="en-CA" sz="3200" i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Pilate </a:t>
            </a:r>
            <a:r>
              <a:rPr lang="en-CA" sz="3200" b="1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knew</a:t>
            </a:r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what he should do with Jesus</a:t>
            </a:r>
            <a:endParaRPr lang="en-CA" sz="3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he </a:t>
            </a:r>
            <a:r>
              <a:rPr lang="en-CA" b="1" i="1" dirty="0" smtClean="0">
                <a:solidFill>
                  <a:srgbClr val="FFFF00"/>
                </a:solidFill>
              </a:rPr>
              <a:t>delayed</a:t>
            </a:r>
            <a:r>
              <a:rPr lang="en-CA" dirty="0" smtClean="0">
                <a:solidFill>
                  <a:schemeClr val="bg1"/>
                </a:solidFill>
              </a:rPr>
              <a:t> in doing it.</a:t>
            </a:r>
          </a:p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he </a:t>
            </a:r>
            <a:r>
              <a:rPr lang="en-CA" b="1" i="1" dirty="0" smtClean="0">
                <a:solidFill>
                  <a:srgbClr val="FFFF00"/>
                </a:solidFill>
              </a:rPr>
              <a:t>passed responsibility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for doing it.</a:t>
            </a:r>
          </a:p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he </a:t>
            </a:r>
            <a:r>
              <a:rPr lang="en-CA" b="1" i="1" dirty="0" smtClean="0">
                <a:solidFill>
                  <a:srgbClr val="FFFF00"/>
                </a:solidFill>
              </a:rPr>
              <a:t>placated</a:t>
            </a:r>
            <a:r>
              <a:rPr lang="en-CA" dirty="0" smtClean="0">
                <a:solidFill>
                  <a:schemeClr val="bg1"/>
                </a:solidFill>
              </a:rPr>
              <a:t> instead of doing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but he </a:t>
            </a:r>
            <a:r>
              <a:rPr lang="en-CA" b="1" i="1" dirty="0" smtClean="0">
                <a:solidFill>
                  <a:srgbClr val="FFFF00"/>
                </a:solidFill>
              </a:rPr>
              <a:t>argued</a:t>
            </a:r>
            <a:r>
              <a:rPr lang="en-CA" b="1" i="1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instead of doing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and was even </a:t>
            </a:r>
            <a:r>
              <a:rPr lang="en-CA" b="1" i="1" dirty="0" smtClean="0">
                <a:solidFill>
                  <a:srgbClr val="FFFF00"/>
                </a:solidFill>
              </a:rPr>
              <a:t>afraid</a:t>
            </a:r>
            <a:r>
              <a:rPr lang="en-CA" dirty="0" smtClean="0">
                <a:solidFill>
                  <a:schemeClr val="bg1"/>
                </a:solidFill>
              </a:rPr>
              <a:t> of Him, but didn’t do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but he </a:t>
            </a:r>
            <a:r>
              <a:rPr lang="en-CA" b="1" i="1" dirty="0" smtClean="0">
                <a:solidFill>
                  <a:srgbClr val="FFFF00"/>
                </a:solidFill>
              </a:rPr>
              <a:t>gave in</a:t>
            </a:r>
            <a:r>
              <a:rPr lang="en-CA" dirty="0" smtClean="0">
                <a:solidFill>
                  <a:schemeClr val="bg1"/>
                </a:solidFill>
              </a:rPr>
              <a:t> and didn’t do it.</a:t>
            </a:r>
          </a:p>
          <a:p>
            <a:endParaRPr lang="en-CA" dirty="0" smtClean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</a:t>
            </a:r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en-CA" sz="3200" b="1" i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knew</a:t>
            </a:r>
            <a:r>
              <a:rPr lang="en-CA" sz="32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what I should do with Jesus</a:t>
            </a:r>
            <a:endParaRPr lang="en-CA" sz="32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I </a:t>
            </a:r>
            <a:r>
              <a:rPr lang="en-CA" b="1" i="1" dirty="0" smtClean="0">
                <a:solidFill>
                  <a:srgbClr val="FFFF00"/>
                </a:solidFill>
              </a:rPr>
              <a:t>delayed</a:t>
            </a:r>
            <a:r>
              <a:rPr lang="en-CA" dirty="0" smtClean="0">
                <a:solidFill>
                  <a:schemeClr val="bg1"/>
                </a:solidFill>
              </a:rPr>
              <a:t> in doing it.</a:t>
            </a:r>
          </a:p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I </a:t>
            </a:r>
            <a:r>
              <a:rPr lang="en-CA" b="1" i="1" dirty="0" smtClean="0">
                <a:solidFill>
                  <a:srgbClr val="FFFF00"/>
                </a:solidFill>
              </a:rPr>
              <a:t>passed responsibility</a:t>
            </a:r>
            <a:r>
              <a:rPr lang="en-CA" dirty="0" smtClean="0">
                <a:solidFill>
                  <a:srgbClr val="FFFF00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for doing it.</a:t>
            </a:r>
          </a:p>
          <a:p>
            <a:r>
              <a:rPr lang="en-CA" dirty="0">
                <a:solidFill>
                  <a:schemeClr val="bg1"/>
                </a:solidFill>
              </a:rPr>
              <a:t>b</a:t>
            </a:r>
            <a:r>
              <a:rPr lang="en-CA" dirty="0" smtClean="0">
                <a:solidFill>
                  <a:schemeClr val="bg1"/>
                </a:solidFill>
              </a:rPr>
              <a:t>ut I </a:t>
            </a:r>
            <a:r>
              <a:rPr lang="en-CA" b="1" i="1" dirty="0" smtClean="0">
                <a:solidFill>
                  <a:srgbClr val="FFFF00"/>
                </a:solidFill>
              </a:rPr>
              <a:t>placated</a:t>
            </a:r>
            <a:r>
              <a:rPr lang="en-CA" dirty="0" smtClean="0">
                <a:solidFill>
                  <a:schemeClr val="bg1"/>
                </a:solidFill>
              </a:rPr>
              <a:t> instead of doing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but I </a:t>
            </a:r>
            <a:r>
              <a:rPr lang="en-CA" b="1" i="1" dirty="0" smtClean="0">
                <a:solidFill>
                  <a:srgbClr val="FFFF00"/>
                </a:solidFill>
              </a:rPr>
              <a:t>argued</a:t>
            </a:r>
            <a:r>
              <a:rPr lang="en-CA" b="1" i="1" dirty="0" smtClean="0">
                <a:solidFill>
                  <a:schemeClr val="bg1"/>
                </a:solidFill>
              </a:rPr>
              <a:t> </a:t>
            </a:r>
            <a:r>
              <a:rPr lang="en-CA" dirty="0" smtClean="0">
                <a:solidFill>
                  <a:schemeClr val="bg1"/>
                </a:solidFill>
              </a:rPr>
              <a:t>instead of doing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and was even </a:t>
            </a:r>
            <a:r>
              <a:rPr lang="en-CA" b="1" i="1" dirty="0" smtClean="0">
                <a:solidFill>
                  <a:srgbClr val="FFFF00"/>
                </a:solidFill>
              </a:rPr>
              <a:t>afraid</a:t>
            </a:r>
            <a:r>
              <a:rPr lang="en-CA" dirty="0" smtClean="0">
                <a:solidFill>
                  <a:schemeClr val="bg1"/>
                </a:solidFill>
              </a:rPr>
              <a:t> of Him, but didn’t do it.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but I </a:t>
            </a:r>
            <a:r>
              <a:rPr lang="en-CA" b="1" i="1" dirty="0" smtClean="0">
                <a:solidFill>
                  <a:srgbClr val="FFFF00"/>
                </a:solidFill>
              </a:rPr>
              <a:t>gave in</a:t>
            </a:r>
            <a:r>
              <a:rPr lang="en-CA" dirty="0" smtClean="0">
                <a:solidFill>
                  <a:schemeClr val="bg1"/>
                </a:solidFill>
              </a:rPr>
              <a:t> and didn’t do it.</a:t>
            </a:r>
          </a:p>
          <a:p>
            <a:endParaRPr lang="en-CA" dirty="0" smtClean="0">
              <a:solidFill>
                <a:schemeClr val="bg1"/>
              </a:solidFill>
            </a:endParaRP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1540"/>
            <a:ext cx="8229600" cy="756427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Romans 6:5-11</a:t>
            </a:r>
            <a:endParaRPr lang="en-CA" sz="32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41276"/>
            <a:ext cx="8229600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CA" baseline="30000" dirty="0" smtClean="0">
                <a:solidFill>
                  <a:schemeClr val="bg1"/>
                </a:solidFill>
              </a:rPr>
              <a:t>6</a:t>
            </a:r>
            <a:r>
              <a:rPr lang="en-CA" dirty="0" smtClean="0">
                <a:solidFill>
                  <a:schemeClr val="bg1"/>
                </a:solidFill>
              </a:rPr>
              <a:t> For when we were still without strength, in due time Christ died for the ungodly.  </a:t>
            </a:r>
            <a:r>
              <a:rPr lang="en-CA" baseline="30000" dirty="0" smtClean="0">
                <a:solidFill>
                  <a:schemeClr val="bg1"/>
                </a:solidFill>
              </a:rPr>
              <a:t>7 </a:t>
            </a:r>
            <a:r>
              <a:rPr lang="en-CA" dirty="0" smtClean="0">
                <a:solidFill>
                  <a:schemeClr val="bg1"/>
                </a:solidFill>
              </a:rPr>
              <a:t>For scarcely for a righteous man will one die; yet perhaps for a good man someone would even dare to die.  </a:t>
            </a:r>
            <a:r>
              <a:rPr lang="en-CA" baseline="30000" dirty="0" smtClean="0">
                <a:solidFill>
                  <a:schemeClr val="bg1"/>
                </a:solidFill>
              </a:rPr>
              <a:t>8 </a:t>
            </a:r>
            <a:r>
              <a:rPr lang="en-CA" dirty="0" smtClean="0">
                <a:solidFill>
                  <a:schemeClr val="bg1"/>
                </a:solidFill>
              </a:rPr>
              <a:t>But God demonstrates His own love toward us, in that while we were still sinners, Christ died for us.  </a:t>
            </a:r>
            <a:r>
              <a:rPr lang="en-CA" baseline="30000" dirty="0" smtClean="0">
                <a:solidFill>
                  <a:schemeClr val="bg1"/>
                </a:solidFill>
              </a:rPr>
              <a:t>9 </a:t>
            </a:r>
            <a:r>
              <a:rPr lang="en-CA" dirty="0" smtClean="0">
                <a:solidFill>
                  <a:schemeClr val="bg1"/>
                </a:solidFill>
              </a:rPr>
              <a:t>Much more then, having now been justified by His blood, we shall be saved from wrath through Him.  </a:t>
            </a:r>
            <a:r>
              <a:rPr lang="en-CA" baseline="30000" dirty="0" smtClean="0">
                <a:solidFill>
                  <a:schemeClr val="bg1"/>
                </a:solidFill>
              </a:rPr>
              <a:t>10 </a:t>
            </a:r>
            <a:r>
              <a:rPr lang="en-CA" dirty="0" smtClean="0">
                <a:solidFill>
                  <a:schemeClr val="bg1"/>
                </a:solidFill>
              </a:rPr>
              <a:t>For if when we were enemies we were reconciled to God through the death of His Son, much more, having been reconciled, we shall be saved by His life.  </a:t>
            </a:r>
            <a:r>
              <a:rPr lang="en-CA" baseline="30000" dirty="0" smtClean="0">
                <a:solidFill>
                  <a:schemeClr val="bg1"/>
                </a:solidFill>
              </a:rPr>
              <a:t>11 </a:t>
            </a:r>
            <a:r>
              <a:rPr lang="en-CA" dirty="0" smtClean="0">
                <a:solidFill>
                  <a:schemeClr val="bg1"/>
                </a:solidFill>
              </a:rPr>
              <a:t>And not only that, but we also rejoice in God through our Lord Jesus Christ, through whom we have now received the reconciliation.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01540"/>
            <a:ext cx="8229600" cy="756427"/>
          </a:xfrm>
        </p:spPr>
        <p:txBody>
          <a:bodyPr>
            <a:normAutofit/>
          </a:bodyPr>
          <a:lstStyle/>
          <a:p>
            <a:r>
              <a:rPr lang="en-CA" sz="3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Acts 2:36-39</a:t>
            </a:r>
            <a:endParaRPr lang="en-CA" sz="32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841276"/>
            <a:ext cx="8229600" cy="46805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CA" baseline="30000" dirty="0" smtClean="0">
                <a:solidFill>
                  <a:schemeClr val="bg1"/>
                </a:solidFill>
              </a:rPr>
              <a:t>36</a:t>
            </a:r>
            <a:r>
              <a:rPr lang="en-CA" dirty="0" smtClean="0">
                <a:solidFill>
                  <a:schemeClr val="bg1"/>
                </a:solidFill>
              </a:rPr>
              <a:t> “Therefore let all the house of Israel know assuredly that God has made this Jesus, whom you crucified, both Lord and Christ.”</a:t>
            </a:r>
          </a:p>
          <a:p>
            <a:pPr>
              <a:lnSpc>
                <a:spcPct val="120000"/>
              </a:lnSpc>
              <a:buNone/>
            </a:pPr>
            <a:r>
              <a:rPr lang="en-CA" baseline="30000" dirty="0">
                <a:solidFill>
                  <a:schemeClr val="bg1"/>
                </a:solidFill>
              </a:rPr>
              <a:t>3</a:t>
            </a:r>
            <a:r>
              <a:rPr lang="en-CA" baseline="30000" dirty="0" smtClean="0">
                <a:solidFill>
                  <a:schemeClr val="bg1"/>
                </a:solidFill>
              </a:rPr>
              <a:t>7 </a:t>
            </a:r>
            <a:r>
              <a:rPr lang="en-CA" dirty="0" smtClean="0">
                <a:solidFill>
                  <a:schemeClr val="bg1"/>
                </a:solidFill>
              </a:rPr>
              <a:t>Now when they heard this, they were cut to the heart, and said to Peter and the rest of the apostles, </a:t>
            </a:r>
            <a:r>
              <a:rPr lang="en-CA" dirty="0" smtClean="0">
                <a:solidFill>
                  <a:srgbClr val="FFFF00"/>
                </a:solidFill>
              </a:rPr>
              <a:t>“Men and brethren, what shall we do?”</a:t>
            </a:r>
          </a:p>
          <a:p>
            <a:pPr>
              <a:lnSpc>
                <a:spcPct val="120000"/>
              </a:lnSpc>
              <a:buNone/>
            </a:pPr>
            <a:r>
              <a:rPr lang="en-CA" baseline="30000" dirty="0">
                <a:solidFill>
                  <a:schemeClr val="bg1"/>
                </a:solidFill>
              </a:rPr>
              <a:t>3</a:t>
            </a:r>
            <a:r>
              <a:rPr lang="en-CA" baseline="30000" dirty="0" smtClean="0">
                <a:solidFill>
                  <a:schemeClr val="bg1"/>
                </a:solidFill>
              </a:rPr>
              <a:t>8 </a:t>
            </a:r>
            <a:r>
              <a:rPr lang="en-CA" dirty="0" smtClean="0">
                <a:solidFill>
                  <a:schemeClr val="bg1"/>
                </a:solidFill>
              </a:rPr>
              <a:t>Then Peter said to them, “</a:t>
            </a:r>
            <a:r>
              <a:rPr lang="en-CA" dirty="0" smtClean="0">
                <a:solidFill>
                  <a:srgbClr val="FFFF00"/>
                </a:solidFill>
              </a:rPr>
              <a:t>Repent, and let every one of you be baptized in the name of Jesus Christ for the remission of sins; and you shall receive the gift of the Holy Spirit</a:t>
            </a:r>
            <a:r>
              <a:rPr lang="en-CA" dirty="0" smtClean="0">
                <a:solidFill>
                  <a:schemeClr val="bg1"/>
                </a:solidFill>
              </a:rPr>
              <a:t>. </a:t>
            </a:r>
            <a:r>
              <a:rPr lang="en-CA" baseline="30000" dirty="0" smtClean="0">
                <a:solidFill>
                  <a:schemeClr val="bg1"/>
                </a:solidFill>
              </a:rPr>
              <a:t>39</a:t>
            </a:r>
            <a:r>
              <a:rPr lang="en-CA" dirty="0" smtClean="0">
                <a:solidFill>
                  <a:schemeClr val="bg1"/>
                </a:solidFill>
              </a:rPr>
              <a:t> For the promise is to you and to your children, </a:t>
            </a:r>
            <a:r>
              <a:rPr lang="en-CA" b="1" u="sng" dirty="0" smtClean="0">
                <a:solidFill>
                  <a:schemeClr val="bg1"/>
                </a:solidFill>
              </a:rPr>
              <a:t>and to all who are afar off</a:t>
            </a:r>
            <a:r>
              <a:rPr lang="en-CA" dirty="0" smtClean="0">
                <a:solidFill>
                  <a:schemeClr val="bg1"/>
                </a:solidFill>
              </a:rPr>
              <a:t>, as many as the Lord our God will call.”</a:t>
            </a:r>
          </a:p>
          <a:p>
            <a:endParaRPr lang="en-C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412</Words>
  <Application>Microsoft Office PowerPoint</Application>
  <PresentationFormat>On-screen Show (16:10)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1_Office Theme</vt:lpstr>
      <vt:lpstr>2_Office Theme</vt:lpstr>
      <vt:lpstr>3_Office Theme</vt:lpstr>
      <vt:lpstr>Jesus has been given to me.  What should I do with Him?</vt:lpstr>
      <vt:lpstr>Pilate knew what he should do with Jesus</vt:lpstr>
      <vt:lpstr>I knew what I should do with Jesus</vt:lpstr>
      <vt:lpstr>Romans 6:5-11</vt:lpstr>
      <vt:lpstr>Acts 2:36-39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Pilate knew what he should do with Jesus</dc:title>
  <dc:creator>Dave</dc:creator>
  <cp:lastModifiedBy>Brad Beutjer</cp:lastModifiedBy>
  <cp:revision>2</cp:revision>
  <dcterms:created xsi:type="dcterms:W3CDTF">2015-08-29T17:02:53Z</dcterms:created>
  <dcterms:modified xsi:type="dcterms:W3CDTF">2015-08-30T15:13:08Z</dcterms:modified>
</cp:coreProperties>
</file>