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7" r:id="rId3"/>
    <p:sldId id="274" r:id="rId4"/>
    <p:sldId id="257" r:id="rId5"/>
    <p:sldId id="259" r:id="rId6"/>
    <p:sldId id="258" r:id="rId7"/>
    <p:sldId id="263" r:id="rId8"/>
    <p:sldId id="269" r:id="rId9"/>
    <p:sldId id="268" r:id="rId10"/>
    <p:sldId id="261" r:id="rId11"/>
    <p:sldId id="270" r:id="rId12"/>
    <p:sldId id="262" r:id="rId13"/>
    <p:sldId id="271" r:id="rId14"/>
    <p:sldId id="264" r:id="rId15"/>
    <p:sldId id="272" r:id="rId16"/>
    <p:sldId id="273" r:id="rId1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9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95" y="-7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2B507-C670-4756-B000-319D43B65532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399E8-0AAC-4DFC-8D87-D1DF1F4A5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6D4CD-7CD1-4E80-832D-7B9457544B6A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88822-D481-4DCF-A2BB-818DEDC7C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88822-D481-4DCF-A2BB-818DEDC7C6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88822-D481-4DCF-A2BB-818DEDC7C6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88822-D481-4DCF-A2BB-818DEDC7C6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9E83-8D9B-4348-91FC-40033758BF4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1193-495F-4283-9D18-D5B2D809E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16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9E83-8D9B-4348-91FC-40033758BF4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1193-495F-4283-9D18-D5B2D809E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023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9E83-8D9B-4348-91FC-40033758BF4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1193-495F-4283-9D18-D5B2D809E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189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9E83-8D9B-4348-91FC-40033758BF4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1193-495F-4283-9D18-D5B2D809E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172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9E83-8D9B-4348-91FC-40033758BF4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1193-495F-4283-9D18-D5B2D809E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312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9E83-8D9B-4348-91FC-40033758BF4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1193-495F-4283-9D18-D5B2D809E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908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9E83-8D9B-4348-91FC-40033758BF4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1193-495F-4283-9D18-D5B2D809E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42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9E83-8D9B-4348-91FC-40033758BF4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1193-495F-4283-9D18-D5B2D809E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106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9E83-8D9B-4348-91FC-40033758BF4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1193-495F-4283-9D18-D5B2D809E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549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9E83-8D9B-4348-91FC-40033758BF4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1193-495F-4283-9D18-D5B2D809E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099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9E83-8D9B-4348-91FC-40033758BF4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1193-495F-4283-9D18-D5B2D809E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079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89E83-8D9B-4348-91FC-40033758BF46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61193-495F-4283-9D18-D5B2D809E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7618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Who is a Christian?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5598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865"/>
            <a:ext cx="8458200" cy="9525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Mere learning does not make disciples.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0098" y="2703583"/>
            <a:ext cx="8229600" cy="312571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Abiding in His Word Requires</a:t>
            </a:r>
          </a:p>
          <a:p>
            <a:pPr marL="0" indent="0">
              <a:buNone/>
            </a:pPr>
            <a:r>
              <a:rPr lang="en-US" sz="2800" dirty="0" smtClean="0"/>
              <a:t>	-- Knowing His word</a:t>
            </a:r>
          </a:p>
          <a:p>
            <a:pPr marL="0" indent="0">
              <a:buNone/>
            </a:pPr>
            <a:r>
              <a:rPr lang="en-US" sz="2800" dirty="0" smtClean="0"/>
              <a:t>	-- Keeping His word (Mt. 28:19)</a:t>
            </a:r>
          </a:p>
          <a:p>
            <a:pPr marL="0" indent="0">
              <a:buNone/>
            </a:pPr>
            <a:r>
              <a:rPr lang="en-US" sz="2800" dirty="0" smtClean="0"/>
              <a:t>	-- Not going beyond His word (2 John 9)</a:t>
            </a:r>
          </a:p>
          <a:p>
            <a:pPr marL="0" indent="0">
              <a:buNone/>
            </a:pPr>
            <a:r>
              <a:rPr lang="en-US" sz="2800" dirty="0" smtClean="0"/>
              <a:t>	-- Teaching his word to others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90099" y="1079500"/>
            <a:ext cx="8449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“Then </a:t>
            </a:r>
            <a:r>
              <a:rPr lang="en-US" sz="3200" i="1" dirty="0"/>
              <a:t>Jesus said to those Jews who believed Him, “If you abide in My word, you are My disciples indeed</a:t>
            </a:r>
            <a:r>
              <a:rPr lang="en-US" sz="3200" i="1" dirty="0" smtClean="0"/>
              <a:t>.”  </a:t>
            </a:r>
            <a:r>
              <a:rPr lang="en-US" sz="3200" dirty="0" smtClean="0"/>
              <a:t>(John 8:31)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2095500"/>
            <a:ext cx="392884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1758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865"/>
            <a:ext cx="8001000" cy="952500"/>
          </a:xfrm>
        </p:spPr>
        <p:txBody>
          <a:bodyPr/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Disciple (Christian) is ---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29676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A baptized learner  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276171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who practices what Christ taught.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933700"/>
            <a:ext cx="716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How far must one drift from the teaching of Jesus and still be a disciple (Christian)?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865"/>
            <a:ext cx="8382000" cy="952500"/>
          </a:xfrm>
        </p:spPr>
        <p:txBody>
          <a:bodyPr>
            <a:normAutofit/>
          </a:bodyPr>
          <a:lstStyle/>
          <a:p>
            <a:r>
              <a:rPr lang="en-US" dirty="0" smtClean="0"/>
              <a:t>True Disciples are Like their Teacher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079500"/>
            <a:ext cx="8534400" cy="37716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 is not above his teacher, but everyone who is perfectly trained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like his teacher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(Luke 6:40)</a:t>
            </a:r>
          </a:p>
          <a:p>
            <a:r>
              <a:rPr lang="en-US" dirty="0" smtClean="0"/>
              <a:t>The original disciples became </a:t>
            </a:r>
            <a:r>
              <a:rPr lang="en-US" dirty="0"/>
              <a:t>so much like Him that </a:t>
            </a:r>
            <a:r>
              <a:rPr lang="en-US" dirty="0" smtClean="0"/>
              <a:t>even their enemies </a:t>
            </a:r>
            <a:r>
              <a:rPr lang="en-US" dirty="0"/>
              <a:t>“realized that they had been with Jesus” (Acts 4:13)</a:t>
            </a:r>
          </a:p>
          <a:p>
            <a:r>
              <a:rPr lang="en-US" dirty="0" smtClean="0"/>
              <a:t> The church is equipped to help us grow “to a perfect man, to the measure of the stature of the fullness of Christ.” (Ephesians 4:13)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610100"/>
            <a:ext cx="906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Is this the image we really wish to project?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25092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865"/>
            <a:ext cx="8001000" cy="952500"/>
          </a:xfrm>
        </p:spPr>
        <p:txBody>
          <a:bodyPr/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Disciple (Christian) is ---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29676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A baptized learner  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276171"/>
            <a:ext cx="655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who practices  what Christ taught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257300"/>
            <a:ext cx="701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				and is becoming increasingly like Him.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4671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How much may we differ from the character of Jesus and still be a disciple (Christian)?</a:t>
            </a:r>
            <a:endParaRPr lang="en-US" sz="3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3456682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Are we becoming </a:t>
            </a:r>
            <a:r>
              <a:rPr lang="en-US" sz="3200" b="1" i="1" u="sng" dirty="0" smtClean="0"/>
              <a:t>more</a:t>
            </a:r>
            <a:r>
              <a:rPr lang="en-US" sz="3200" i="1" dirty="0" smtClean="0"/>
              <a:t> like Him                               or </a:t>
            </a:r>
            <a:r>
              <a:rPr lang="en-US" sz="3200" b="1" i="1" u="sng" dirty="0" smtClean="0"/>
              <a:t>less</a:t>
            </a:r>
            <a:r>
              <a:rPr lang="en-US" sz="3200" i="1" dirty="0" smtClean="0"/>
              <a:t> like Him from day to day?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True Disciples are Loyal Regardless of the cost (Luke 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464"/>
            <a:ext cx="8229600" cy="37716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“If </a:t>
            </a:r>
            <a:r>
              <a:rPr lang="en-US" dirty="0"/>
              <a:t>anyone comes to Me and does not hate his father and mother, wife and children, brothers and sisters, yes, and his own life also, he cannot be My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</a:t>
            </a:r>
            <a:r>
              <a:rPr lang="en-US" dirty="0" smtClean="0"/>
              <a:t>.” (verse 26) </a:t>
            </a:r>
          </a:p>
          <a:p>
            <a:r>
              <a:rPr lang="en-US" dirty="0" smtClean="0"/>
              <a:t>“And </a:t>
            </a:r>
            <a:r>
              <a:rPr lang="en-US" dirty="0"/>
              <a:t>whoever does not bear his cross and come after Me cannot be My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</a:t>
            </a:r>
            <a:r>
              <a:rPr lang="en-US" dirty="0" smtClean="0"/>
              <a:t>.” (vs. 27)</a:t>
            </a:r>
          </a:p>
          <a:p>
            <a:r>
              <a:rPr lang="en-US" dirty="0" smtClean="0"/>
              <a:t>“So </a:t>
            </a:r>
            <a:r>
              <a:rPr lang="en-US" dirty="0"/>
              <a:t>likewise, whoever of you does not forsake all that he has cannot be My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</a:t>
            </a:r>
            <a:r>
              <a:rPr lang="en-US" dirty="0" smtClean="0"/>
              <a:t>.” (</a:t>
            </a:r>
            <a:r>
              <a:rPr lang="en-US" dirty="0" err="1" smtClean="0"/>
              <a:t>vs</a:t>
            </a:r>
            <a:r>
              <a:rPr lang="en-US" dirty="0" smtClean="0"/>
              <a:t> . 33)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359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865"/>
            <a:ext cx="8001000" cy="952500"/>
          </a:xfrm>
        </p:spPr>
        <p:txBody>
          <a:bodyPr/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Disciple (Christian) is ---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29676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A baptized learner  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276171"/>
            <a:ext cx="655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who practices  what Christ taught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257300"/>
            <a:ext cx="701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				and is becoming  increasingly like Him, 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2324100"/>
            <a:ext cx="678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and is loyal to Him regardless of the cost in family relations, material possessions or even life itself. </a:t>
            </a:r>
          </a:p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4678859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a Christian?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476571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are the people who were “called CHRISTIANS first in Antioch“ (Acts 11:26).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2500"/>
          </a:xfrm>
        </p:spPr>
        <p:txBody>
          <a:bodyPr/>
          <a:lstStyle/>
          <a:p>
            <a:r>
              <a:rPr lang="en-US" b="1" dirty="0" smtClean="0"/>
              <a:t>Are You a Christian?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532572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aseline="30000" dirty="0" smtClean="0"/>
              <a:t>28 </a:t>
            </a:r>
            <a:r>
              <a:rPr lang="en-US" sz="3600" dirty="0" smtClean="0"/>
              <a:t>Then Agrippa said to Paul,  “You almost persuade me to become a Christian.”</a:t>
            </a: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7051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And Paul said, “I would to God that not only you, but also all who hear me today,           might become both almost and altogether such as I am, except for these chains.”  </a:t>
            </a:r>
            <a:endParaRPr lang="en-US" dirty="0" smtClean="0"/>
          </a:p>
          <a:p>
            <a:pPr algn="ctr"/>
            <a:r>
              <a:rPr lang="en-US" sz="2800" dirty="0" smtClean="0"/>
              <a:t>(Acts 26:28-29)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4381500"/>
            <a:ext cx="7696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6800" y="4914900"/>
            <a:ext cx="2286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7950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name itself should give us a strong clue to its meaning.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241300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Christ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2413001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ian</a:t>
            </a:r>
            <a:r>
              <a:rPr lang="en-US" sz="3600" dirty="0" smtClean="0"/>
              <a:t> (Loyal to Christ)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2399591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-</a:t>
            </a:r>
            <a:r>
              <a:rPr lang="en-US" sz="3600" dirty="0" err="1" smtClean="0"/>
              <a:t>ian</a:t>
            </a:r>
            <a:r>
              <a:rPr lang="en-US" sz="3600" dirty="0" smtClean="0"/>
              <a:t> </a:t>
            </a:r>
            <a:r>
              <a:rPr lang="en-US" sz="3600" dirty="0"/>
              <a:t>(Loyal to)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3048001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Herodians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3715506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Jeffersonian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17723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Who is a Christian?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943100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“One </a:t>
            </a:r>
            <a:r>
              <a:rPr lang="en-US" sz="5100" dirty="0"/>
              <a:t>apparently cannot call on a higher power to resolve the problem, because there seems to be </a:t>
            </a:r>
            <a:r>
              <a:rPr lang="en-US" sz="5100" u="sng" dirty="0" smtClean="0"/>
              <a:t>no way to access the will of God</a:t>
            </a:r>
            <a:r>
              <a:rPr lang="en-US" sz="5100" dirty="0" smtClean="0"/>
              <a:t> on </a:t>
            </a:r>
            <a:r>
              <a:rPr lang="en-US" sz="5100" dirty="0"/>
              <a:t>such matters</a:t>
            </a:r>
            <a:r>
              <a:rPr lang="en-US" sz="5100" dirty="0" smtClean="0"/>
              <a:t>.”                                      </a:t>
            </a:r>
            <a:r>
              <a:rPr lang="en-US" dirty="0" smtClean="0"/>
              <a:t>				</a:t>
            </a:r>
            <a:r>
              <a:rPr lang="en-US" sz="2000" dirty="0" smtClean="0"/>
              <a:t>- Religious Tolerance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982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952500"/>
          </a:xfrm>
        </p:spPr>
        <p:txBody>
          <a:bodyPr/>
          <a:lstStyle/>
          <a:p>
            <a:r>
              <a:rPr lang="en-US" dirty="0" smtClean="0"/>
              <a:t>Surely the Scriptures Must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948"/>
            <a:ext cx="8229600" cy="46355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But if </a:t>
            </a:r>
            <a:r>
              <a:rPr lang="en-US" i="1" dirty="0" smtClean="0"/>
              <a:t>anyone suffers</a:t>
            </a:r>
            <a:r>
              <a:rPr lang="en-US" dirty="0" smtClean="0"/>
              <a:t> as a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</a:t>
            </a:r>
            <a:r>
              <a:rPr lang="en-US" dirty="0" smtClean="0"/>
              <a:t>, he is not to be ashamed, but is to glorify God in this name.” (1 Peter 4:16)</a:t>
            </a:r>
          </a:p>
          <a:p>
            <a:r>
              <a:rPr lang="en-US" baseline="30000" dirty="0" smtClean="0"/>
              <a:t>28 </a:t>
            </a:r>
            <a:r>
              <a:rPr lang="en-US" dirty="0" smtClean="0"/>
              <a:t>Agrippa </a:t>
            </a:r>
            <a:r>
              <a:rPr lang="en-US" i="1" dirty="0" smtClean="0"/>
              <a:t>replied</a:t>
            </a:r>
            <a:r>
              <a:rPr lang="en-US" dirty="0" smtClean="0"/>
              <a:t> to Paul, “In a short time you will persuade me to become a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</a:t>
            </a:r>
            <a:r>
              <a:rPr lang="en-US" dirty="0" smtClean="0"/>
              <a:t>.” </a:t>
            </a:r>
            <a:r>
              <a:rPr lang="en-US" baseline="30000" dirty="0" smtClean="0"/>
              <a:t>29 </a:t>
            </a:r>
            <a:r>
              <a:rPr lang="en-US" dirty="0" smtClean="0"/>
              <a:t>And Paul </a:t>
            </a:r>
            <a:r>
              <a:rPr lang="en-US" i="1" dirty="0" smtClean="0"/>
              <a:t>said</a:t>
            </a:r>
            <a:r>
              <a:rPr lang="en-US" dirty="0" smtClean="0"/>
              <a:t>, “I would wish to God, that whether in a short or long time, not only you, but also all who hear me this day, might become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as I am…</a:t>
            </a:r>
            <a:r>
              <a:rPr lang="en-US" dirty="0" smtClean="0"/>
              <a:t>, (Acts 26:28-29)</a:t>
            </a:r>
          </a:p>
          <a:p>
            <a:r>
              <a:rPr lang="en-US" dirty="0" smtClean="0"/>
              <a:t>“And the disciples were called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</a:t>
            </a:r>
            <a:r>
              <a:rPr lang="en-US" dirty="0" smtClean="0"/>
              <a:t> first in Antioch.” (Acts 11:26)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4914900"/>
            <a:ext cx="1371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38800" y="4914900"/>
            <a:ext cx="1371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088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 Disciple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69682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Merriam-Webster</a:t>
            </a:r>
            <a:r>
              <a:rPr lang="en-US" sz="3200" dirty="0" smtClean="0"/>
              <a:t> takes it farther: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: one </a:t>
            </a:r>
            <a:r>
              <a:rPr lang="en-US" sz="3200" dirty="0"/>
              <a:t>who accepts and assists in spreading </a:t>
            </a:r>
            <a:r>
              <a:rPr lang="en-US" sz="3200" dirty="0" smtClean="0"/>
              <a:t>	   the </a:t>
            </a:r>
            <a:r>
              <a:rPr lang="en-US" sz="3200" dirty="0"/>
              <a:t>doctrines of another: </a:t>
            </a:r>
            <a:endParaRPr lang="en-US" sz="3200" dirty="0" smtClean="0"/>
          </a:p>
          <a:p>
            <a:r>
              <a:rPr lang="en-US" sz="3200" b="1" dirty="0"/>
              <a:t> </a:t>
            </a:r>
            <a:r>
              <a:rPr lang="en-US" sz="3200" b="1" dirty="0" smtClean="0"/>
              <a:t>  :</a:t>
            </a:r>
            <a:r>
              <a:rPr lang="en-US" sz="3200" dirty="0" smtClean="0"/>
              <a:t> a convinced adherent of a school or individual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57301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  <a:r>
              <a:rPr lang="en-US" sz="3200" dirty="0" smtClean="0"/>
              <a:t> student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754002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Examples: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254589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Disciples of Jesus Christ</a:t>
            </a:r>
            <a:endParaRPr lang="en-US" sz="2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4241314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Disciples of Karl Marx</a:t>
            </a:r>
            <a:endParaRPr lang="en-US" sz="28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552700" y="4805362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Ancient Universities</a:t>
            </a:r>
            <a:endParaRPr lang="en-US" sz="3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4677331"/>
            <a:ext cx="3276600" cy="896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4055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458200" cy="9525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While Jesus was on Earth His Disciples…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79500"/>
            <a:ext cx="8610600" cy="46355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Left all and followed Him (Matt. 4:22)</a:t>
            </a:r>
          </a:p>
          <a:p>
            <a:r>
              <a:rPr lang="en-US" dirty="0" smtClean="0"/>
              <a:t>They heard all His teaching.</a:t>
            </a:r>
          </a:p>
          <a:p>
            <a:r>
              <a:rPr lang="en-US" dirty="0" smtClean="0"/>
              <a:t>They heard His discussions with His opponents.</a:t>
            </a:r>
          </a:p>
          <a:p>
            <a:r>
              <a:rPr lang="en-US" dirty="0" smtClean="0"/>
              <a:t>They answered questions He asked them. </a:t>
            </a:r>
          </a:p>
          <a:p>
            <a:r>
              <a:rPr lang="en-US" dirty="0" smtClean="0"/>
              <a:t>They asked Him questions which He answered</a:t>
            </a:r>
          </a:p>
          <a:p>
            <a:r>
              <a:rPr lang="en-US" dirty="0" smtClean="0"/>
              <a:t>They received His praise and His rebukes. </a:t>
            </a:r>
          </a:p>
          <a:p>
            <a:r>
              <a:rPr lang="en-US" dirty="0"/>
              <a:t>They observed Him under all circumstances. </a:t>
            </a:r>
          </a:p>
          <a:p>
            <a:r>
              <a:rPr lang="en-US" dirty="0" smtClean="0"/>
              <a:t>They did practice preaching under His directions. </a:t>
            </a:r>
          </a:p>
          <a:p>
            <a:r>
              <a:rPr lang="en-US" dirty="0" smtClean="0"/>
              <a:t>They continued preaching His message after His return to heaven..</a:t>
            </a:r>
          </a:p>
        </p:txBody>
      </p:sp>
    </p:spTree>
    <p:extLst>
      <p:ext uri="{BB962C8B-B14F-4D97-AF65-F5344CB8AC3E}">
        <p14:creationId xmlns:p14="http://schemas.microsoft.com/office/powerpoint/2010/main" xmlns="" val="293886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5250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 original disciples fully deserved the designation,                                   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  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476500"/>
            <a:ext cx="6400800" cy="2222500"/>
          </a:xfrm>
        </p:spPr>
        <p:txBody>
          <a:bodyPr>
            <a:normAutofit/>
          </a:bodyPr>
          <a:lstStyle/>
          <a:p>
            <a:r>
              <a:rPr lang="en-US" dirty="0"/>
              <a:t>: one who accepts and assists in spreading </a:t>
            </a:r>
            <a:r>
              <a:rPr lang="en-US" dirty="0" smtClean="0"/>
              <a:t>the </a:t>
            </a:r>
            <a:r>
              <a:rPr lang="en-US" dirty="0"/>
              <a:t>doctrines of </a:t>
            </a:r>
            <a:r>
              <a:rPr lang="en-US" dirty="0" smtClean="0"/>
              <a:t>another</a:t>
            </a:r>
            <a:endParaRPr lang="en-US" sz="800" dirty="0" smtClean="0"/>
          </a:p>
          <a:p>
            <a:r>
              <a:rPr lang="en-US" b="1" dirty="0" smtClean="0"/>
              <a:t>   </a:t>
            </a:r>
            <a:r>
              <a:rPr lang="en-US" b="1" dirty="0"/>
              <a:t>:</a:t>
            </a:r>
            <a:r>
              <a:rPr lang="en-US" dirty="0"/>
              <a:t> a convinced adherent of a school or individual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3815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died for their faith in Him.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98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Jesus wanted to have other disciples after His ascension to heaven.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0001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Jesus came and spoke to them, saying, “All authority has been given to Me in heaven and on earth. </a:t>
            </a:r>
            <a:r>
              <a:rPr lang="en-US" sz="3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make disciples of all the nations, baptizing them in the name of the Father and of the Son and of the Holy Spirit, </a:t>
            </a:r>
            <a:r>
              <a:rPr lang="en-US" sz="3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them to observe all things that I have commanded you;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lo, I am with you always, </a:t>
            </a:r>
            <a:r>
              <a:rPr lang="en-US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end of the age.” Amen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2705100"/>
            <a:ext cx="2362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1200" y="3162300"/>
            <a:ext cx="2209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05600" y="3619500"/>
            <a:ext cx="1371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" y="4076700"/>
            <a:ext cx="7772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49149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Merely being baptized does not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 disciple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85800" y="4533900"/>
            <a:ext cx="609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5822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865"/>
            <a:ext cx="8001000" cy="952500"/>
          </a:xfrm>
        </p:spPr>
        <p:txBody>
          <a:bodyPr/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Disciple (Christian) is ---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29676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A baptized learner.  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9337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Can one be called a disciple (Christian) who has not been baptized and is not learning the teaching of Jesus?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908</Words>
  <Application>Microsoft Office PowerPoint</Application>
  <PresentationFormat>On-screen Show (16:10)</PresentationFormat>
  <Paragraphs>83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Who is a Christian?</vt:lpstr>
      <vt:lpstr>The name itself should give us a strong clue to its meaning.</vt:lpstr>
      <vt:lpstr>Who is a Christian?</vt:lpstr>
      <vt:lpstr>Surely the Scriptures Must Help</vt:lpstr>
      <vt:lpstr>Definition of a Disciple</vt:lpstr>
      <vt:lpstr>While Jesus was on Earth His Disciples…</vt:lpstr>
      <vt:lpstr>His original disciples fully deserved the designation,                                    DISCIPLE  </vt:lpstr>
      <vt:lpstr>Jesus wanted to have other disciples after His ascension to heaven. </vt:lpstr>
      <vt:lpstr>A Disciple (Christian) is ---</vt:lpstr>
      <vt:lpstr>Mere learning does not make disciples.</vt:lpstr>
      <vt:lpstr>A Disciple (Christian) is ---</vt:lpstr>
      <vt:lpstr>True Disciples are Like their Teacher</vt:lpstr>
      <vt:lpstr>A Disciple (Christian) is ---</vt:lpstr>
      <vt:lpstr>True Disciples are Loyal Regardless of the cost (Luke 14)</vt:lpstr>
      <vt:lpstr>A Disciple (Christian) is ---</vt:lpstr>
      <vt:lpstr>Are You a Christian?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Christian?</dc:title>
  <dc:creator>Sewell</dc:creator>
  <cp:lastModifiedBy>Brad Beutjer</cp:lastModifiedBy>
  <cp:revision>24</cp:revision>
  <dcterms:created xsi:type="dcterms:W3CDTF">2013-10-29T22:58:15Z</dcterms:created>
  <dcterms:modified xsi:type="dcterms:W3CDTF">2015-08-16T12:57:31Z</dcterms:modified>
</cp:coreProperties>
</file>