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Lst>
  <p:notesMasterIdLst>
    <p:notesMasterId r:id="rId22"/>
  </p:notesMasterIdLst>
  <p:handoutMasterIdLst>
    <p:handoutMasterId r:id="rId23"/>
  </p:handoutMasterIdLst>
  <p:sldIdLst>
    <p:sldId id="315" r:id="rId4"/>
    <p:sldId id="760" r:id="rId5"/>
    <p:sldId id="752" r:id="rId6"/>
    <p:sldId id="744" r:id="rId7"/>
    <p:sldId id="745" r:id="rId8"/>
    <p:sldId id="746" r:id="rId9"/>
    <p:sldId id="747" r:id="rId10"/>
    <p:sldId id="748" r:id="rId11"/>
    <p:sldId id="749" r:id="rId12"/>
    <p:sldId id="750" r:id="rId13"/>
    <p:sldId id="741" r:id="rId14"/>
    <p:sldId id="753" r:id="rId15"/>
    <p:sldId id="755" r:id="rId16"/>
    <p:sldId id="756" r:id="rId17"/>
    <p:sldId id="757" r:id="rId18"/>
    <p:sldId id="758" r:id="rId19"/>
    <p:sldId id="759" r:id="rId20"/>
    <p:sldId id="754" r:id="rId21"/>
  </p:sldIdLst>
  <p:sldSz cx="9144000" cy="5715000" type="screen16x10"/>
  <p:notesSz cx="7315200" cy="9601200"/>
  <p:defaultTextStyle>
    <a:defPPr>
      <a:defRPr lang="en-US"/>
    </a:defPPr>
    <a:lvl1pPr algn="l" rtl="0" fontAlgn="base">
      <a:spcBef>
        <a:spcPct val="0"/>
      </a:spcBef>
      <a:spcAft>
        <a:spcPct val="0"/>
      </a:spcAft>
      <a:defRPr sz="2000" b="1" kern="1200">
        <a:solidFill>
          <a:schemeClr val="tx1"/>
        </a:solidFill>
        <a:latin typeface="Times New Roman" charset="0"/>
        <a:ea typeface="ＭＳ Ｐゴシック" charset="0"/>
        <a:cs typeface="+mn-cs"/>
      </a:defRPr>
    </a:lvl1pPr>
    <a:lvl2pPr marL="457200" algn="l" rtl="0" fontAlgn="base">
      <a:spcBef>
        <a:spcPct val="0"/>
      </a:spcBef>
      <a:spcAft>
        <a:spcPct val="0"/>
      </a:spcAft>
      <a:defRPr sz="2000" b="1" kern="1200">
        <a:solidFill>
          <a:schemeClr val="tx1"/>
        </a:solidFill>
        <a:latin typeface="Times New Roman" charset="0"/>
        <a:ea typeface="ＭＳ Ｐゴシック" charset="0"/>
        <a:cs typeface="+mn-cs"/>
      </a:defRPr>
    </a:lvl2pPr>
    <a:lvl3pPr marL="914400" algn="l" rtl="0" fontAlgn="base">
      <a:spcBef>
        <a:spcPct val="0"/>
      </a:spcBef>
      <a:spcAft>
        <a:spcPct val="0"/>
      </a:spcAft>
      <a:defRPr sz="2000" b="1" kern="1200">
        <a:solidFill>
          <a:schemeClr val="tx1"/>
        </a:solidFill>
        <a:latin typeface="Times New Roman" charset="0"/>
        <a:ea typeface="ＭＳ Ｐゴシック" charset="0"/>
        <a:cs typeface="+mn-cs"/>
      </a:defRPr>
    </a:lvl3pPr>
    <a:lvl4pPr marL="1371600" algn="l" rtl="0" fontAlgn="base">
      <a:spcBef>
        <a:spcPct val="0"/>
      </a:spcBef>
      <a:spcAft>
        <a:spcPct val="0"/>
      </a:spcAft>
      <a:defRPr sz="2000" b="1" kern="1200">
        <a:solidFill>
          <a:schemeClr val="tx1"/>
        </a:solidFill>
        <a:latin typeface="Times New Roman" charset="0"/>
        <a:ea typeface="ＭＳ Ｐゴシック" charset="0"/>
        <a:cs typeface="+mn-cs"/>
      </a:defRPr>
    </a:lvl4pPr>
    <a:lvl5pPr marL="1828800" algn="l" rtl="0" fontAlgn="base">
      <a:spcBef>
        <a:spcPct val="0"/>
      </a:spcBef>
      <a:spcAft>
        <a:spcPct val="0"/>
      </a:spcAft>
      <a:defRPr sz="2000" b="1" kern="1200">
        <a:solidFill>
          <a:schemeClr val="tx1"/>
        </a:solidFill>
        <a:latin typeface="Times New Roman" charset="0"/>
        <a:ea typeface="ＭＳ Ｐゴシック" charset="0"/>
        <a:cs typeface="+mn-cs"/>
      </a:defRPr>
    </a:lvl5pPr>
    <a:lvl6pPr marL="2286000" algn="l" defTabSz="457200" rtl="0" eaLnBrk="1" latinLnBrk="0" hangingPunct="1">
      <a:defRPr sz="2000" b="1" kern="1200">
        <a:solidFill>
          <a:schemeClr val="tx1"/>
        </a:solidFill>
        <a:latin typeface="Times New Roman" charset="0"/>
        <a:ea typeface="ＭＳ Ｐゴシック" charset="0"/>
        <a:cs typeface="+mn-cs"/>
      </a:defRPr>
    </a:lvl6pPr>
    <a:lvl7pPr marL="2743200" algn="l" defTabSz="457200" rtl="0" eaLnBrk="1" latinLnBrk="0" hangingPunct="1">
      <a:defRPr sz="2000" b="1" kern="1200">
        <a:solidFill>
          <a:schemeClr val="tx1"/>
        </a:solidFill>
        <a:latin typeface="Times New Roman" charset="0"/>
        <a:ea typeface="ＭＳ Ｐゴシック" charset="0"/>
        <a:cs typeface="+mn-cs"/>
      </a:defRPr>
    </a:lvl7pPr>
    <a:lvl8pPr marL="3200400" algn="l" defTabSz="457200" rtl="0" eaLnBrk="1" latinLnBrk="0" hangingPunct="1">
      <a:defRPr sz="2000" b="1" kern="1200">
        <a:solidFill>
          <a:schemeClr val="tx1"/>
        </a:solidFill>
        <a:latin typeface="Times New Roman" charset="0"/>
        <a:ea typeface="ＭＳ Ｐゴシック" charset="0"/>
        <a:cs typeface="+mn-cs"/>
      </a:defRPr>
    </a:lvl8pPr>
    <a:lvl9pPr marL="3657600" algn="l" defTabSz="457200" rtl="0" eaLnBrk="1" latinLnBrk="0" hangingPunct="1">
      <a:defRPr sz="2000" b="1"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p15:guide id="1" orient="horz" pos="6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7575FF"/>
    <a:srgbClr val="3268A9"/>
    <a:srgbClr val="A50021"/>
    <a:srgbClr val="FF3399"/>
    <a:srgbClr val="CC0000"/>
    <a:srgbClr val="FFFF00"/>
    <a:srgbClr val="FF3300"/>
    <a:srgbClr val="00DA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00" autoAdjust="0"/>
    <p:restoredTop sz="99238" autoAdjust="0"/>
  </p:normalViewPr>
  <p:slideViewPr>
    <p:cSldViewPr snapToGrid="0">
      <p:cViewPr varScale="1">
        <p:scale>
          <a:sx n="134" d="100"/>
          <a:sy n="134" d="100"/>
        </p:scale>
        <p:origin x="504" y="126"/>
      </p:cViewPr>
      <p:guideLst>
        <p:guide orient="horz" pos="600"/>
        <p:guide pos="2880"/>
      </p:guideLst>
    </p:cSldViewPr>
  </p:slideViewPr>
  <p:outlineViewPr>
    <p:cViewPr>
      <p:scale>
        <a:sx n="33" d="100"/>
        <a:sy n="33" d="100"/>
      </p:scale>
      <p:origin x="0" y="277356"/>
    </p:cViewPr>
  </p:outlineViewPr>
  <p:notesTextViewPr>
    <p:cViewPr>
      <p:scale>
        <a:sx n="100" d="100"/>
        <a:sy n="100" d="100"/>
      </p:scale>
      <p:origin x="0" y="0"/>
    </p:cViewPr>
  </p:notesTextViewPr>
  <p:sorterViewPr>
    <p:cViewPr>
      <p:scale>
        <a:sx n="100" d="100"/>
        <a:sy n="100" d="100"/>
      </p:scale>
      <p:origin x="0" y="-253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1825" cy="481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7980" tIns="48991" rIns="97980" bIns="48991" numCol="1" anchor="t" anchorCtr="0" compatLnSpc="1">
            <a:prstTxWarp prst="textNoShape">
              <a:avLst/>
            </a:prstTxWarp>
          </a:bodyPr>
          <a:lstStyle>
            <a:lvl1pPr defTabSz="978915">
              <a:defRPr sz="1200" b="0">
                <a:latin typeface="Times New Roman" pitchFamily="18" charset="0"/>
                <a:ea typeface="+mn-ea"/>
              </a:defRPr>
            </a:lvl1pPr>
          </a:lstStyle>
          <a:p>
            <a:pPr>
              <a:defRPr/>
            </a:pPr>
            <a:endParaRPr lang="en-US" altLang="en-US"/>
          </a:p>
        </p:txBody>
      </p:sp>
      <p:sp>
        <p:nvSpPr>
          <p:cNvPr id="5123" name="Rectangle 3"/>
          <p:cNvSpPr>
            <a:spLocks noGrp="1" noChangeArrowheads="1"/>
          </p:cNvSpPr>
          <p:nvPr>
            <p:ph type="dt" sz="quarter" idx="1"/>
          </p:nvPr>
        </p:nvSpPr>
        <p:spPr bwMode="auto">
          <a:xfrm>
            <a:off x="4143375" y="0"/>
            <a:ext cx="3171825" cy="481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7980" tIns="48991" rIns="97980" bIns="48991" numCol="1" anchor="t" anchorCtr="0" compatLnSpc="1">
            <a:prstTxWarp prst="textNoShape">
              <a:avLst/>
            </a:prstTxWarp>
          </a:bodyPr>
          <a:lstStyle>
            <a:lvl1pPr algn="r" defTabSz="978915">
              <a:defRPr sz="1200" b="0">
                <a:latin typeface="Times New Roman" pitchFamily="18" charset="0"/>
                <a:ea typeface="+mn-ea"/>
              </a:defRPr>
            </a:lvl1pPr>
          </a:lstStyle>
          <a:p>
            <a:pPr>
              <a:defRPr/>
            </a:pPr>
            <a:endParaRPr lang="en-US" altLang="en-US"/>
          </a:p>
        </p:txBody>
      </p:sp>
      <p:sp>
        <p:nvSpPr>
          <p:cNvPr id="5124" name="Rectangle 4"/>
          <p:cNvSpPr>
            <a:spLocks noGrp="1" noChangeArrowheads="1"/>
          </p:cNvSpPr>
          <p:nvPr>
            <p:ph type="ftr" sz="quarter" idx="2"/>
          </p:nvPr>
        </p:nvSpPr>
        <p:spPr bwMode="auto">
          <a:xfrm>
            <a:off x="0" y="9120188"/>
            <a:ext cx="3171825" cy="4810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7980" tIns="48991" rIns="97980" bIns="48991" numCol="1" anchor="b" anchorCtr="0" compatLnSpc="1">
            <a:prstTxWarp prst="textNoShape">
              <a:avLst/>
            </a:prstTxWarp>
          </a:bodyPr>
          <a:lstStyle>
            <a:lvl1pPr defTabSz="978915">
              <a:defRPr sz="1200" b="0">
                <a:latin typeface="Times New Roman" pitchFamily="18" charset="0"/>
                <a:ea typeface="+mn-ea"/>
              </a:defRPr>
            </a:lvl1pPr>
          </a:lstStyle>
          <a:p>
            <a:pPr>
              <a:defRPr/>
            </a:pPr>
            <a:endParaRPr lang="en-US" altLang="en-US"/>
          </a:p>
        </p:txBody>
      </p:sp>
      <p:sp>
        <p:nvSpPr>
          <p:cNvPr id="5125" name="Rectangle 5"/>
          <p:cNvSpPr>
            <a:spLocks noGrp="1" noChangeArrowheads="1"/>
          </p:cNvSpPr>
          <p:nvPr>
            <p:ph type="sldNum" sz="quarter" idx="3"/>
          </p:nvPr>
        </p:nvSpPr>
        <p:spPr bwMode="auto">
          <a:xfrm>
            <a:off x="4143375" y="9120188"/>
            <a:ext cx="3171825" cy="4810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7980" tIns="48991" rIns="97980" bIns="48991" numCol="1" anchor="b" anchorCtr="0" compatLnSpc="1">
            <a:prstTxWarp prst="textNoShape">
              <a:avLst/>
            </a:prstTxWarp>
          </a:bodyPr>
          <a:lstStyle>
            <a:lvl1pPr algn="r" defTabSz="977900">
              <a:defRPr sz="1200" b="0"/>
            </a:lvl1pPr>
          </a:lstStyle>
          <a:p>
            <a:fld id="{D38D59FA-AB46-8749-9F35-513D8324D116}" type="slidenum">
              <a:rPr lang="en-US"/>
              <a:pPr/>
              <a:t>‹#›</a:t>
            </a:fld>
            <a:endParaRPr lang="en-US"/>
          </a:p>
        </p:txBody>
      </p:sp>
    </p:spTree>
    <p:extLst>
      <p:ext uri="{BB962C8B-B14F-4D97-AF65-F5344CB8AC3E}">
        <p14:creationId xmlns:p14="http://schemas.microsoft.com/office/powerpoint/2010/main" val="2546772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atin typeface="Times New Roman" pitchFamily="18" charset="0"/>
                <a:ea typeface="+mn-ea"/>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F9CE83F-4461-CB42-AE5D-D17CC5C901DD}" type="datetimeFigureOut">
              <a:rPr lang="en-US"/>
              <a:pPr/>
              <a:t>8/26/2015</a:t>
            </a:fld>
            <a:endParaRPr lang="en-US"/>
          </a:p>
        </p:txBody>
      </p:sp>
      <p:sp>
        <p:nvSpPr>
          <p:cNvPr id="4" name="Slide Image Placeholder 3"/>
          <p:cNvSpPr>
            <a:spLocks noGrp="1" noRot="1" noChangeAspect="1"/>
          </p:cNvSpPr>
          <p:nvPr>
            <p:ph type="sldImg" idx="2"/>
          </p:nvPr>
        </p:nvSpPr>
        <p:spPr>
          <a:xfrm>
            <a:off x="777875" y="720725"/>
            <a:ext cx="5759450" cy="36004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atin typeface="Times New Roman" pitchFamily="18" charset="0"/>
                <a:ea typeface="+mn-ea"/>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A0708A6-711C-F443-A8CA-40934E155AA1}" type="slidenum">
              <a:rPr lang="en-US"/>
              <a:pPr/>
              <a:t>‹#›</a:t>
            </a:fld>
            <a:endParaRPr lang="en-US"/>
          </a:p>
        </p:txBody>
      </p:sp>
    </p:spTree>
    <p:extLst>
      <p:ext uri="{BB962C8B-B14F-4D97-AF65-F5344CB8AC3E}">
        <p14:creationId xmlns:p14="http://schemas.microsoft.com/office/powerpoint/2010/main" val="23078479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Slide Image Placeholder 1"/>
          <p:cNvSpPr>
            <a:spLocks noGrp="1" noRot="1" noChangeAspect="1" noTextEdit="1"/>
          </p:cNvSpPr>
          <p:nvPr>
            <p:ph type="sldImg"/>
          </p:nvPr>
        </p:nvSpPr>
        <p:spPr bwMode="auto">
          <a:xfrm>
            <a:off x="777875" y="720725"/>
            <a:ext cx="5759450" cy="360045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 name="Notes Placeholder 2"/>
          <p:cNvSpPr>
            <a:spLocks noGrp="1"/>
          </p:cNvSpPr>
          <p:nvPr>
            <p:ph type="body" idx="1"/>
          </p:nvPr>
        </p:nvSpPr>
        <p:spPr/>
        <p:txBody>
          <a:bodyPr wrap="square" numCol="1" anchor="t" anchorCtr="0" compatLnSpc="1">
            <a:prstTxWarp prst="textNoShape">
              <a:avLst/>
            </a:prstTxWarp>
          </a:bodyPr>
          <a:lstStyle/>
          <a:p>
            <a:r>
              <a:rPr lang="en-US">
                <a:latin typeface="Calibri" charset="0"/>
              </a:rPr>
              <a:t>3</a:t>
            </a:r>
            <a:r>
              <a:rPr lang="en-US" baseline="30000">
                <a:latin typeface="Calibri" charset="0"/>
              </a:rPr>
              <a:t>rd</a:t>
            </a:r>
            <a:r>
              <a:rPr lang="en-US">
                <a:latin typeface="Calibri" charset="0"/>
              </a:rPr>
              <a:t> time (v 34) – disciples</a:t>
            </a:r>
          </a:p>
          <a:p>
            <a:r>
              <a:rPr lang="en-US">
                <a:latin typeface="Calibri" charset="0"/>
              </a:rPr>
              <a:t>Notes on the body / appearance of Jesus:</a:t>
            </a:r>
          </a:p>
          <a:p>
            <a:pPr>
              <a:buFontTx/>
              <a:buChar char="•"/>
            </a:pPr>
            <a:r>
              <a:rPr lang="en-US">
                <a:latin typeface="Calibri" charset="0"/>
              </a:rPr>
              <a:t>Escaped the grave clothes</a:t>
            </a:r>
          </a:p>
          <a:p>
            <a:pPr>
              <a:buFontTx/>
              <a:buChar char="•"/>
            </a:pPr>
            <a:r>
              <a:rPr lang="en-US">
                <a:latin typeface="Calibri" charset="0"/>
              </a:rPr>
              <a:t>Not recognized by Mary at first</a:t>
            </a:r>
          </a:p>
          <a:p>
            <a:pPr>
              <a:buFontTx/>
              <a:buChar char="•"/>
            </a:pPr>
            <a:r>
              <a:rPr lang="en-US">
                <a:latin typeface="Calibri" charset="0"/>
              </a:rPr>
              <a:t>Appeared in a locked room (Jn 20:xx, yy; Luke 24:36)</a:t>
            </a:r>
          </a:p>
          <a:p>
            <a:pPr>
              <a:buFontTx/>
              <a:buChar char="•"/>
            </a:pPr>
            <a:r>
              <a:rPr lang="en-US">
                <a:latin typeface="Calibri" charset="0"/>
              </a:rPr>
              <a:t>Not recognized on road to Emmaus</a:t>
            </a:r>
          </a:p>
          <a:p>
            <a:pPr>
              <a:buFontTx/>
              <a:buChar char="•"/>
            </a:pPr>
            <a:r>
              <a:rPr lang="en-US">
                <a:latin typeface="Calibri" charset="0"/>
              </a:rPr>
              <a:t>Wounds in hands &amp; side still open (John 20:27), but </a:t>
            </a:r>
            <a:r>
              <a:rPr lang="ja-JP" altLang="en-US">
                <a:latin typeface="Calibri" charset="0"/>
              </a:rPr>
              <a:t>“</a:t>
            </a:r>
            <a:r>
              <a:rPr lang="en-US">
                <a:latin typeface="Calibri" charset="0"/>
              </a:rPr>
              <a:t>flesh &amp; bones</a:t>
            </a:r>
            <a:r>
              <a:rPr lang="ja-JP" altLang="en-US">
                <a:latin typeface="Calibri" charset="0"/>
              </a:rPr>
              <a:t>”</a:t>
            </a:r>
            <a:r>
              <a:rPr lang="en-US">
                <a:latin typeface="Calibri" charset="0"/>
              </a:rPr>
              <a:t> (Lk 24:38) &amp; ate (Lk 24:43)</a:t>
            </a:r>
          </a:p>
          <a:p>
            <a:pPr>
              <a:buFontTx/>
              <a:buChar char="•"/>
            </a:pPr>
            <a:r>
              <a:rPr lang="en-US">
                <a:latin typeface="Calibri" charset="0"/>
              </a:rPr>
              <a:t>Seems to appear without traveling.</a:t>
            </a:r>
          </a:p>
        </p:txBody>
      </p:sp>
      <p:sp>
        <p:nvSpPr>
          <p:cNvPr id="40550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3E1E71EE-D464-6248-9845-524C226DF622}" type="slidenum">
              <a:rPr lang="en-US">
                <a:solidFill>
                  <a:prstClr val="black"/>
                </a:solidFill>
                <a:latin typeface="Times New Roman" charset="0"/>
              </a:rPr>
              <a:pPr/>
              <a:t>7</a:t>
            </a:fld>
            <a:endParaRPr lang="en-US">
              <a:solidFill>
                <a:prstClr val="black"/>
              </a:solidFill>
              <a:latin typeface="Times New Roman" charset="0"/>
            </a:endParaRPr>
          </a:p>
        </p:txBody>
      </p:sp>
    </p:spTree>
    <p:extLst>
      <p:ext uri="{BB962C8B-B14F-4D97-AF65-F5344CB8AC3E}">
        <p14:creationId xmlns:p14="http://schemas.microsoft.com/office/powerpoint/2010/main" val="288934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Slide Image Placeholder 1"/>
          <p:cNvSpPr>
            <a:spLocks noGrp="1" noRot="1" noChangeAspect="1" noTextEdit="1"/>
          </p:cNvSpPr>
          <p:nvPr>
            <p:ph type="sldImg"/>
          </p:nvPr>
        </p:nvSpPr>
        <p:spPr bwMode="auto">
          <a:xfrm>
            <a:off x="777875" y="720725"/>
            <a:ext cx="5759450" cy="360045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0653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rPr>
              <a:t>Remember that Peter was an elder, accountable to the chief shepherd (I Pet 5).</a:t>
            </a:r>
          </a:p>
          <a:p>
            <a:endParaRPr lang="en-US">
              <a:latin typeface="Calibri" charset="0"/>
            </a:endParaRPr>
          </a:p>
        </p:txBody>
      </p:sp>
      <p:sp>
        <p:nvSpPr>
          <p:cNvPr id="40653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70C2A522-F2E0-4247-96D7-09E02464A4D6}" type="slidenum">
              <a:rPr lang="en-US">
                <a:solidFill>
                  <a:prstClr val="black"/>
                </a:solidFill>
                <a:latin typeface="Times New Roman" charset="0"/>
              </a:rPr>
              <a:pPr/>
              <a:t>9</a:t>
            </a:fld>
            <a:endParaRPr lang="en-US">
              <a:solidFill>
                <a:prstClr val="black"/>
              </a:solidFill>
              <a:latin typeface="Times New Roman" charset="0"/>
            </a:endParaRPr>
          </a:p>
        </p:txBody>
      </p:sp>
    </p:spTree>
    <p:extLst>
      <p:ext uri="{BB962C8B-B14F-4D97-AF65-F5344CB8AC3E}">
        <p14:creationId xmlns:p14="http://schemas.microsoft.com/office/powerpoint/2010/main" val="785410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Slide Image Placeholder 1"/>
          <p:cNvSpPr>
            <a:spLocks noGrp="1" noRot="1" noChangeAspect="1" noTextEdit="1"/>
          </p:cNvSpPr>
          <p:nvPr>
            <p:ph type="sldImg"/>
          </p:nvPr>
        </p:nvSpPr>
        <p:spPr bwMode="auto">
          <a:xfrm>
            <a:off x="777875" y="720725"/>
            <a:ext cx="5759450" cy="360045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0755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rPr>
              <a:t>Meno = “mansions” in 14:xx, and used in 14:10 – “dwelleth,”  “abide,” etc.</a:t>
            </a:r>
          </a:p>
          <a:p>
            <a:r>
              <a:rPr lang="en-US">
                <a:latin typeface="Calibri" charset="0"/>
              </a:rPr>
              <a:t>Perhaps a little “biography” of the two christian friends.</a:t>
            </a:r>
          </a:p>
        </p:txBody>
      </p:sp>
      <p:sp>
        <p:nvSpPr>
          <p:cNvPr id="40755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CF1D5570-C8C6-5148-A9E5-3BF3A5B094A5}" type="slidenum">
              <a:rPr lang="en-US">
                <a:solidFill>
                  <a:prstClr val="black"/>
                </a:solidFill>
                <a:latin typeface="Times New Roman" charset="0"/>
              </a:rPr>
              <a:pPr/>
              <a:t>10</a:t>
            </a:fld>
            <a:endParaRPr lang="en-US">
              <a:solidFill>
                <a:prstClr val="black"/>
              </a:solidFill>
              <a:latin typeface="Times New Roman" charset="0"/>
            </a:endParaRPr>
          </a:p>
        </p:txBody>
      </p:sp>
    </p:spTree>
    <p:extLst>
      <p:ext uri="{BB962C8B-B14F-4D97-AF65-F5344CB8AC3E}">
        <p14:creationId xmlns:p14="http://schemas.microsoft.com/office/powerpoint/2010/main" val="3477355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380985" indent="0" algn="ctr">
              <a:buNone/>
              <a:defRPr/>
            </a:lvl2pPr>
            <a:lvl3pPr marL="761970" indent="0" algn="ctr">
              <a:buNone/>
              <a:defRPr/>
            </a:lvl3pPr>
            <a:lvl4pPr marL="1142954" indent="0" algn="ctr">
              <a:buNone/>
              <a:defRPr/>
            </a:lvl4pPr>
            <a:lvl5pPr marL="1523939" indent="0" algn="ctr">
              <a:buNone/>
              <a:defRPr/>
            </a:lvl5pPr>
            <a:lvl6pPr marL="1904924" indent="0" algn="ctr">
              <a:buNone/>
              <a:defRPr/>
            </a:lvl6pPr>
            <a:lvl7pPr marL="2285909" indent="0" algn="ctr">
              <a:buNone/>
              <a:defRPr/>
            </a:lvl7pPr>
            <a:lvl8pPr marL="2666893" indent="0" algn="ctr">
              <a:buNone/>
              <a:defRPr/>
            </a:lvl8pPr>
            <a:lvl9pPr marL="3047878"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85800" y="5461000"/>
            <a:ext cx="1905000" cy="190500"/>
          </a:xfrm>
          <a:prstGeom prst="rect">
            <a:avLst/>
          </a:prstGeom>
          <a:ln/>
        </p:spPr>
        <p:txBody>
          <a:bodyPr/>
          <a:lstStyle>
            <a:lvl1pPr>
              <a:defRPr sz="875" b="0">
                <a:latin typeface="+mj-lt"/>
              </a:defRPr>
            </a:lvl1pPr>
          </a:lstStyle>
          <a:p>
            <a:pPr>
              <a:defRPr/>
            </a:pPr>
            <a:endParaRPr lang="en-US" altLang="en-US"/>
          </a:p>
        </p:txBody>
      </p:sp>
      <p:sp>
        <p:nvSpPr>
          <p:cNvPr id="5" name="Rectangle 5"/>
          <p:cNvSpPr>
            <a:spLocks noGrp="1" noChangeArrowheads="1"/>
          </p:cNvSpPr>
          <p:nvPr>
            <p:ph type="ftr" sz="quarter" idx="11"/>
          </p:nvPr>
        </p:nvSpPr>
        <p:spPr>
          <a:xfrm>
            <a:off x="3124200" y="5461000"/>
            <a:ext cx="2895600" cy="190500"/>
          </a:xfrm>
          <a:prstGeom prst="rect">
            <a:avLst/>
          </a:prstGeom>
          <a:ln/>
        </p:spPr>
        <p:txBody>
          <a:bodyPr/>
          <a:lstStyle>
            <a:lvl1pPr>
              <a:defRPr sz="875" b="0">
                <a:latin typeface="+mj-lt"/>
              </a:defRPr>
            </a:lvl1pPr>
          </a:lstStyle>
          <a:p>
            <a:pPr>
              <a:defRPr/>
            </a:pPr>
            <a:endParaRPr lang="en-US" altLang="en-US"/>
          </a:p>
        </p:txBody>
      </p:sp>
      <p:sp>
        <p:nvSpPr>
          <p:cNvPr id="6" name="Rectangle 6"/>
          <p:cNvSpPr>
            <a:spLocks noGrp="1" noChangeArrowheads="1"/>
          </p:cNvSpPr>
          <p:nvPr>
            <p:ph type="sldNum" sz="quarter" idx="12"/>
          </p:nvPr>
        </p:nvSpPr>
        <p:spPr>
          <a:xfrm>
            <a:off x="6553200" y="5461000"/>
            <a:ext cx="1905000" cy="190500"/>
          </a:xfrm>
          <a:prstGeom prst="rect">
            <a:avLst/>
          </a:prstGeom>
          <a:ln/>
        </p:spPr>
        <p:txBody>
          <a:bodyPr/>
          <a:lstStyle>
            <a:lvl1pPr>
              <a:defRPr sz="875" b="0">
                <a:latin typeface="+mj-lt"/>
              </a:defRPr>
            </a:lvl1pPr>
          </a:lstStyle>
          <a:p>
            <a:fld id="{7D249463-05C3-0443-9658-EE6750BED0B3}" type="slidenum">
              <a:rPr lang="en-US" smtClean="0"/>
              <a:pPr/>
              <a:t>‹#›</a:t>
            </a:fld>
            <a:endParaRPr lang="en-US"/>
          </a:p>
        </p:txBody>
      </p:sp>
    </p:spTree>
    <p:extLst>
      <p:ext uri="{BB962C8B-B14F-4D97-AF65-F5344CB8AC3E}">
        <p14:creationId xmlns:p14="http://schemas.microsoft.com/office/powerpoint/2010/main" val="2833422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7898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482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482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84135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99532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445732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7195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3333"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67">
                <a:solidFill>
                  <a:schemeClr val="tx1">
                    <a:tint val="75000"/>
                  </a:schemeClr>
                </a:solidFill>
              </a:defRPr>
            </a:lvl1pPr>
            <a:lvl2pPr marL="380985" indent="0">
              <a:buNone/>
              <a:defRPr sz="1500">
                <a:solidFill>
                  <a:schemeClr val="tx1">
                    <a:tint val="75000"/>
                  </a:schemeClr>
                </a:solidFill>
              </a:defRPr>
            </a:lvl2pPr>
            <a:lvl3pPr marL="761970" indent="0">
              <a:buNone/>
              <a:defRPr sz="1333">
                <a:solidFill>
                  <a:schemeClr val="tx1">
                    <a:tint val="75000"/>
                  </a:schemeClr>
                </a:solidFill>
              </a:defRPr>
            </a:lvl3pPr>
            <a:lvl4pPr marL="1142954" indent="0">
              <a:buNone/>
              <a:defRPr sz="1167">
                <a:solidFill>
                  <a:schemeClr val="tx1">
                    <a:tint val="75000"/>
                  </a:schemeClr>
                </a:solidFill>
              </a:defRPr>
            </a:lvl4pPr>
            <a:lvl5pPr marL="1523939" indent="0">
              <a:buNone/>
              <a:defRPr sz="1167">
                <a:solidFill>
                  <a:schemeClr val="tx1">
                    <a:tint val="75000"/>
                  </a:schemeClr>
                </a:solidFill>
              </a:defRPr>
            </a:lvl5pPr>
            <a:lvl6pPr marL="1904924" indent="0">
              <a:buNone/>
              <a:defRPr sz="1167">
                <a:solidFill>
                  <a:schemeClr val="tx1">
                    <a:tint val="75000"/>
                  </a:schemeClr>
                </a:solidFill>
              </a:defRPr>
            </a:lvl6pPr>
            <a:lvl7pPr marL="2285909" indent="0">
              <a:buNone/>
              <a:defRPr sz="1167">
                <a:solidFill>
                  <a:schemeClr val="tx1">
                    <a:tint val="75000"/>
                  </a:schemeClr>
                </a:solidFill>
              </a:defRPr>
            </a:lvl7pPr>
            <a:lvl8pPr marL="2666893" indent="0">
              <a:buNone/>
              <a:defRPr sz="1167">
                <a:solidFill>
                  <a:schemeClr val="tx1">
                    <a:tint val="75000"/>
                  </a:schemeClr>
                </a:solidFill>
              </a:defRPr>
            </a:lvl8pPr>
            <a:lvl9pPr marL="3047878" indent="0">
              <a:buNone/>
              <a:defRPr sz="1167">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534211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4233333"/>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4233333"/>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755935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02871"/>
            <a:ext cx="4040188"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4" name="Content Placeholder 3"/>
          <p:cNvSpPr>
            <a:spLocks noGrp="1"/>
          </p:cNvSpPr>
          <p:nvPr>
            <p:ph sz="half" idx="2"/>
          </p:nvPr>
        </p:nvSpPr>
        <p:spPr>
          <a:xfrm>
            <a:off x="457200" y="1636006"/>
            <a:ext cx="4040188" cy="3944938"/>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6" y="1102871"/>
            <a:ext cx="4041775"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6" name="Content Placeholder 5"/>
          <p:cNvSpPr>
            <a:spLocks noGrp="1"/>
          </p:cNvSpPr>
          <p:nvPr>
            <p:ph sz="quarter" idx="4"/>
          </p:nvPr>
        </p:nvSpPr>
        <p:spPr>
          <a:xfrm>
            <a:off x="4645026" y="1636006"/>
            <a:ext cx="4041775" cy="3944938"/>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02472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518555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49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3434141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667"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5339292"/>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4279253"/>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Tree>
    <p:extLst>
      <p:ext uri="{BB962C8B-B14F-4D97-AF65-F5344CB8AC3E}">
        <p14:creationId xmlns:p14="http://schemas.microsoft.com/office/powerpoint/2010/main" val="33727145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67"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Tree>
    <p:extLst>
      <p:ext uri="{BB962C8B-B14F-4D97-AF65-F5344CB8AC3E}">
        <p14:creationId xmlns:p14="http://schemas.microsoft.com/office/powerpoint/2010/main" val="42220951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47130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82417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380985" indent="0" algn="ctr">
              <a:buNone/>
              <a:defRPr/>
            </a:lvl2pPr>
            <a:lvl3pPr marL="761970" indent="0" algn="ctr">
              <a:buNone/>
              <a:defRPr/>
            </a:lvl3pPr>
            <a:lvl4pPr marL="1142954" indent="0" algn="ctr">
              <a:buNone/>
              <a:defRPr/>
            </a:lvl4pPr>
            <a:lvl5pPr marL="1523939" indent="0" algn="ctr">
              <a:buNone/>
              <a:defRPr/>
            </a:lvl5pPr>
            <a:lvl6pPr marL="1904924" indent="0" algn="ctr">
              <a:buNone/>
              <a:defRPr/>
            </a:lvl6pPr>
            <a:lvl7pPr marL="2285909" indent="0" algn="ctr">
              <a:buNone/>
              <a:defRPr/>
            </a:lvl7pPr>
            <a:lvl8pPr marL="2666893" indent="0" algn="ctr">
              <a:buNone/>
              <a:defRPr/>
            </a:lvl8pPr>
            <a:lvl9pPr marL="3047878"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85800" y="5461000"/>
            <a:ext cx="1905000" cy="190500"/>
          </a:xfrm>
          <a:prstGeom prst="rect">
            <a:avLst/>
          </a:prstGeom>
          <a:ln/>
        </p:spPr>
        <p:txBody>
          <a:bodyPr/>
          <a:lstStyle>
            <a:lvl1pPr>
              <a:defRPr sz="875" b="0">
                <a:latin typeface="+mj-lt"/>
              </a:defRPr>
            </a:lvl1pPr>
          </a:lstStyle>
          <a:p>
            <a:pPr>
              <a:defRPr/>
            </a:pPr>
            <a:endParaRPr lang="en-US" altLang="en-US">
              <a:solidFill>
                <a:prstClr val="black"/>
              </a:solidFill>
            </a:endParaRPr>
          </a:p>
        </p:txBody>
      </p:sp>
      <p:sp>
        <p:nvSpPr>
          <p:cNvPr id="5" name="Rectangle 5"/>
          <p:cNvSpPr>
            <a:spLocks noGrp="1" noChangeArrowheads="1"/>
          </p:cNvSpPr>
          <p:nvPr>
            <p:ph type="ftr" sz="quarter" idx="11"/>
          </p:nvPr>
        </p:nvSpPr>
        <p:spPr>
          <a:xfrm>
            <a:off x="3124200" y="5461000"/>
            <a:ext cx="2895600" cy="190500"/>
          </a:xfrm>
          <a:prstGeom prst="rect">
            <a:avLst/>
          </a:prstGeom>
          <a:ln/>
        </p:spPr>
        <p:txBody>
          <a:bodyPr/>
          <a:lstStyle>
            <a:lvl1pPr>
              <a:defRPr sz="875" b="0">
                <a:latin typeface="+mj-lt"/>
              </a:defRPr>
            </a:lvl1pPr>
          </a:lstStyle>
          <a:p>
            <a:pPr>
              <a:defRPr/>
            </a:pPr>
            <a:endParaRPr lang="en-US" altLang="en-US">
              <a:solidFill>
                <a:prstClr val="black"/>
              </a:solidFill>
            </a:endParaRPr>
          </a:p>
        </p:txBody>
      </p:sp>
      <p:sp>
        <p:nvSpPr>
          <p:cNvPr id="6" name="Rectangle 6"/>
          <p:cNvSpPr>
            <a:spLocks noGrp="1" noChangeArrowheads="1"/>
          </p:cNvSpPr>
          <p:nvPr>
            <p:ph type="sldNum" sz="quarter" idx="12"/>
          </p:nvPr>
        </p:nvSpPr>
        <p:spPr>
          <a:xfrm>
            <a:off x="6553200" y="5461000"/>
            <a:ext cx="1905000" cy="190500"/>
          </a:xfrm>
          <a:prstGeom prst="rect">
            <a:avLst/>
          </a:prstGeom>
          <a:ln/>
        </p:spPr>
        <p:txBody>
          <a:bodyPr/>
          <a:lstStyle>
            <a:lvl1pPr>
              <a:defRPr sz="875" b="0">
                <a:latin typeface="+mj-lt"/>
              </a:defRPr>
            </a:lvl1pPr>
          </a:lstStyle>
          <a:p>
            <a:fld id="{7D249463-05C3-0443-9658-EE6750BED0B3}"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6553660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8101040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3333"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67"/>
            </a:lvl1pPr>
            <a:lvl2pPr marL="380985" indent="0">
              <a:buNone/>
              <a:defRPr sz="1500"/>
            </a:lvl2pPr>
            <a:lvl3pPr marL="761970" indent="0">
              <a:buNone/>
              <a:defRPr sz="1333"/>
            </a:lvl3pPr>
            <a:lvl4pPr marL="1142954" indent="0">
              <a:buNone/>
              <a:defRPr sz="1167"/>
            </a:lvl4pPr>
            <a:lvl5pPr marL="1523939" indent="0">
              <a:buNone/>
              <a:defRPr sz="1167"/>
            </a:lvl5pPr>
            <a:lvl6pPr marL="1904924" indent="0">
              <a:buNone/>
              <a:defRPr sz="1167"/>
            </a:lvl6pPr>
            <a:lvl7pPr marL="2285909" indent="0">
              <a:buNone/>
              <a:defRPr sz="1167"/>
            </a:lvl7pPr>
            <a:lvl8pPr marL="2666893" indent="0">
              <a:buNone/>
              <a:defRPr sz="1167"/>
            </a:lvl8pPr>
            <a:lvl9pPr marL="3047878" indent="0">
              <a:buNone/>
              <a:defRPr sz="1167"/>
            </a:lvl9pPr>
          </a:lstStyle>
          <a:p>
            <a:pPr lvl="0"/>
            <a:r>
              <a:rPr lang="en-US" smtClean="0"/>
              <a:t>Click to edit Master text styles</a:t>
            </a:r>
          </a:p>
        </p:txBody>
      </p:sp>
    </p:spTree>
    <p:extLst>
      <p:ext uri="{BB962C8B-B14F-4D97-AF65-F5344CB8AC3E}">
        <p14:creationId xmlns:p14="http://schemas.microsoft.com/office/powerpoint/2010/main" val="19029028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952499"/>
            <a:ext cx="4305300" cy="4600223"/>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52499"/>
            <a:ext cx="4305300" cy="4600223"/>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02844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761493"/>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761493"/>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43096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ffectLst/>
        </p:spPr>
        <p:txBody>
          <a:bodyPr vert="horz" wrap="square" lIns="91440" tIns="45720" rIns="91440" bIns="45720" numCol="1" anchor="ctr" anchorCtr="0" compatLnSpc="1">
            <a:prstTxWarp prst="textNoShape">
              <a:avLst/>
            </a:prstTxWarp>
          </a:bodyPr>
          <a:lstStyle>
            <a:lvl1pPr>
              <a:defRPr lang="en-US" dirty="0"/>
            </a:lvl1pPr>
          </a:lstStyle>
          <a:p>
            <a:pPr lvl="0"/>
            <a:r>
              <a:rPr lang="en-US" dirty="0" smtClean="0"/>
              <a:t>Click to edit Master title style</a:t>
            </a:r>
            <a:endParaRPr lang="en-US" dirty="0"/>
          </a:p>
        </p:txBody>
      </p:sp>
    </p:spTree>
    <p:extLst>
      <p:ext uri="{BB962C8B-B14F-4D97-AF65-F5344CB8AC3E}">
        <p14:creationId xmlns:p14="http://schemas.microsoft.com/office/powerpoint/2010/main" val="6853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3333"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67"/>
            </a:lvl1pPr>
            <a:lvl2pPr marL="380985" indent="0">
              <a:buNone/>
              <a:defRPr sz="1500"/>
            </a:lvl2pPr>
            <a:lvl3pPr marL="761970" indent="0">
              <a:buNone/>
              <a:defRPr sz="1333"/>
            </a:lvl3pPr>
            <a:lvl4pPr marL="1142954" indent="0">
              <a:buNone/>
              <a:defRPr sz="1167"/>
            </a:lvl4pPr>
            <a:lvl5pPr marL="1523939" indent="0">
              <a:buNone/>
              <a:defRPr sz="1167"/>
            </a:lvl5pPr>
            <a:lvl6pPr marL="1904924" indent="0">
              <a:buNone/>
              <a:defRPr sz="1167"/>
            </a:lvl6pPr>
            <a:lvl7pPr marL="2285909" indent="0">
              <a:buNone/>
              <a:defRPr sz="1167"/>
            </a:lvl7pPr>
            <a:lvl8pPr marL="2666893" indent="0">
              <a:buNone/>
              <a:defRPr sz="1167"/>
            </a:lvl8pPr>
            <a:lvl9pPr marL="3047878" indent="0">
              <a:buNone/>
              <a:defRPr sz="1167"/>
            </a:lvl9pPr>
          </a:lstStyle>
          <a:p>
            <a:pPr lvl="0"/>
            <a:r>
              <a:rPr lang="en-US" smtClean="0"/>
              <a:t>Click to edit Master text styles</a:t>
            </a:r>
          </a:p>
        </p:txBody>
      </p:sp>
    </p:spTree>
    <p:extLst>
      <p:ext uri="{BB962C8B-B14F-4D97-AF65-F5344CB8AC3E}">
        <p14:creationId xmlns:p14="http://schemas.microsoft.com/office/powerpoint/2010/main" val="32694645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743892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667"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5339218"/>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4279194"/>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Tree>
    <p:extLst>
      <p:ext uri="{BB962C8B-B14F-4D97-AF65-F5344CB8AC3E}">
        <p14:creationId xmlns:p14="http://schemas.microsoft.com/office/powerpoint/2010/main" val="21315667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67"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Tree>
    <p:extLst>
      <p:ext uri="{BB962C8B-B14F-4D97-AF65-F5344CB8AC3E}">
        <p14:creationId xmlns:p14="http://schemas.microsoft.com/office/powerpoint/2010/main" val="31359743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21652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482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482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60746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76166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952499"/>
            <a:ext cx="4305300" cy="4600223"/>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52499"/>
            <a:ext cx="4305300" cy="4600223"/>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6575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761493"/>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761493"/>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61793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ffectLst/>
        </p:spPr>
        <p:txBody>
          <a:bodyPr vert="horz" wrap="square" lIns="91440" tIns="45720" rIns="91440" bIns="45720" numCol="1" anchor="ctr" anchorCtr="0" compatLnSpc="1">
            <a:prstTxWarp prst="textNoShape">
              <a:avLst/>
            </a:prstTxWarp>
          </a:bodyPr>
          <a:lstStyle>
            <a:lvl1pPr>
              <a:defRPr lang="en-US" dirty="0"/>
            </a:lvl1pPr>
          </a:lstStyle>
          <a:p>
            <a:pPr lvl="0"/>
            <a:r>
              <a:rPr lang="en-US" dirty="0" smtClean="0"/>
              <a:t>Click to edit Master title style</a:t>
            </a:r>
            <a:endParaRPr lang="en-US" dirty="0"/>
          </a:p>
        </p:txBody>
      </p:sp>
    </p:spTree>
    <p:extLst>
      <p:ext uri="{BB962C8B-B14F-4D97-AF65-F5344CB8AC3E}">
        <p14:creationId xmlns:p14="http://schemas.microsoft.com/office/powerpoint/2010/main" val="3906742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2035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667"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5339218"/>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4279194"/>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Tree>
    <p:extLst>
      <p:ext uri="{BB962C8B-B14F-4D97-AF65-F5344CB8AC3E}">
        <p14:creationId xmlns:p14="http://schemas.microsoft.com/office/powerpoint/2010/main" val="3555356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67"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Tree>
    <p:extLst>
      <p:ext uri="{BB962C8B-B14F-4D97-AF65-F5344CB8AC3E}">
        <p14:creationId xmlns:p14="http://schemas.microsoft.com/office/powerpoint/2010/main" val="4255670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1734" y="235183"/>
            <a:ext cx="8768564" cy="508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228600" y="952500"/>
            <a:ext cx="8763000" cy="46407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3000" b="1">
          <a:solidFill>
            <a:schemeClr val="tx1">
              <a:lumMod val="75000"/>
              <a:lumOff val="25000"/>
            </a:schemeClr>
          </a:solidFill>
          <a:latin typeface="Calibri"/>
          <a:ea typeface="ＭＳ Ｐゴシック" charset="0"/>
          <a:cs typeface="Calibri"/>
        </a:defRPr>
      </a:lvl1pPr>
      <a:lvl2pPr algn="ctr" rtl="0" eaLnBrk="0" fontAlgn="base" hangingPunct="0">
        <a:spcBef>
          <a:spcPct val="0"/>
        </a:spcBef>
        <a:spcAft>
          <a:spcPct val="0"/>
        </a:spcAft>
        <a:defRPr sz="3667" b="1">
          <a:solidFill>
            <a:schemeClr val="tx2"/>
          </a:solidFill>
          <a:latin typeface="Arial" charset="0"/>
          <a:ea typeface="ＭＳ Ｐゴシック" charset="0"/>
        </a:defRPr>
      </a:lvl2pPr>
      <a:lvl3pPr algn="ctr" rtl="0" eaLnBrk="0" fontAlgn="base" hangingPunct="0">
        <a:spcBef>
          <a:spcPct val="0"/>
        </a:spcBef>
        <a:spcAft>
          <a:spcPct val="0"/>
        </a:spcAft>
        <a:defRPr sz="3667" b="1">
          <a:solidFill>
            <a:schemeClr val="tx2"/>
          </a:solidFill>
          <a:latin typeface="Arial" charset="0"/>
          <a:ea typeface="ＭＳ Ｐゴシック" charset="0"/>
        </a:defRPr>
      </a:lvl3pPr>
      <a:lvl4pPr algn="ctr" rtl="0" eaLnBrk="0" fontAlgn="base" hangingPunct="0">
        <a:spcBef>
          <a:spcPct val="0"/>
        </a:spcBef>
        <a:spcAft>
          <a:spcPct val="0"/>
        </a:spcAft>
        <a:defRPr sz="3667" b="1">
          <a:solidFill>
            <a:schemeClr val="tx2"/>
          </a:solidFill>
          <a:latin typeface="Arial" charset="0"/>
          <a:ea typeface="ＭＳ Ｐゴシック" charset="0"/>
        </a:defRPr>
      </a:lvl4pPr>
      <a:lvl5pPr algn="ctr" rtl="0" eaLnBrk="0" fontAlgn="base" hangingPunct="0">
        <a:spcBef>
          <a:spcPct val="0"/>
        </a:spcBef>
        <a:spcAft>
          <a:spcPct val="0"/>
        </a:spcAft>
        <a:defRPr sz="3667" b="1">
          <a:solidFill>
            <a:schemeClr val="tx2"/>
          </a:solidFill>
          <a:latin typeface="Arial" charset="0"/>
          <a:ea typeface="ＭＳ Ｐゴシック" charset="0"/>
        </a:defRPr>
      </a:lvl5pPr>
      <a:lvl6pPr marL="380985" algn="ctr" rtl="0" fontAlgn="base">
        <a:spcBef>
          <a:spcPct val="0"/>
        </a:spcBef>
        <a:spcAft>
          <a:spcPct val="0"/>
        </a:spcAft>
        <a:defRPr sz="3667" b="1">
          <a:solidFill>
            <a:schemeClr val="tx2"/>
          </a:solidFill>
          <a:latin typeface="Arial" charset="0"/>
        </a:defRPr>
      </a:lvl6pPr>
      <a:lvl7pPr marL="761970" algn="ctr" rtl="0" fontAlgn="base">
        <a:spcBef>
          <a:spcPct val="0"/>
        </a:spcBef>
        <a:spcAft>
          <a:spcPct val="0"/>
        </a:spcAft>
        <a:defRPr sz="3667" b="1">
          <a:solidFill>
            <a:schemeClr val="tx2"/>
          </a:solidFill>
          <a:latin typeface="Arial" charset="0"/>
        </a:defRPr>
      </a:lvl7pPr>
      <a:lvl8pPr marL="1142954" algn="ctr" rtl="0" fontAlgn="base">
        <a:spcBef>
          <a:spcPct val="0"/>
        </a:spcBef>
        <a:spcAft>
          <a:spcPct val="0"/>
        </a:spcAft>
        <a:defRPr sz="3667" b="1">
          <a:solidFill>
            <a:schemeClr val="tx2"/>
          </a:solidFill>
          <a:latin typeface="Arial" charset="0"/>
        </a:defRPr>
      </a:lvl8pPr>
      <a:lvl9pPr marL="1523939" algn="ctr" rtl="0" fontAlgn="base">
        <a:spcBef>
          <a:spcPct val="0"/>
        </a:spcBef>
        <a:spcAft>
          <a:spcPct val="0"/>
        </a:spcAft>
        <a:defRPr sz="3667" b="1">
          <a:solidFill>
            <a:schemeClr val="tx2"/>
          </a:solidFill>
          <a:latin typeface="Arial" charset="0"/>
        </a:defRPr>
      </a:lvl9pPr>
    </p:titleStyle>
    <p:bodyStyle>
      <a:lvl1pPr marL="285739" indent="-285739" algn="l" rtl="0" eaLnBrk="0" fontAlgn="base" hangingPunct="0">
        <a:spcBef>
          <a:spcPct val="20000"/>
        </a:spcBef>
        <a:spcAft>
          <a:spcPct val="0"/>
        </a:spcAft>
        <a:buChar char="•"/>
        <a:defRPr sz="2667" b="1">
          <a:solidFill>
            <a:schemeClr val="tx1">
              <a:lumMod val="75000"/>
              <a:lumOff val="25000"/>
            </a:schemeClr>
          </a:solidFill>
          <a:latin typeface="Calibri"/>
          <a:ea typeface="ＭＳ Ｐゴシック" charset="0"/>
          <a:cs typeface="Calibri"/>
        </a:defRPr>
      </a:lvl1pPr>
      <a:lvl2pPr marL="619100" indent="-238115" algn="l" rtl="0" eaLnBrk="0" fontAlgn="base" hangingPunct="0">
        <a:spcBef>
          <a:spcPct val="20000"/>
        </a:spcBef>
        <a:spcAft>
          <a:spcPct val="0"/>
        </a:spcAft>
        <a:buChar char="–"/>
        <a:defRPr sz="2333" b="1">
          <a:solidFill>
            <a:schemeClr val="tx1">
              <a:lumMod val="75000"/>
              <a:lumOff val="25000"/>
            </a:schemeClr>
          </a:solidFill>
          <a:latin typeface="Calibri"/>
          <a:ea typeface="ＭＳ Ｐゴシック" charset="0"/>
          <a:cs typeface="Calibri"/>
        </a:defRPr>
      </a:lvl2pPr>
      <a:lvl3pPr marL="952462" indent="-190492" algn="l" rtl="0" eaLnBrk="0" fontAlgn="base" hangingPunct="0">
        <a:spcBef>
          <a:spcPct val="20000"/>
        </a:spcBef>
        <a:spcAft>
          <a:spcPct val="0"/>
        </a:spcAft>
        <a:buChar char="•"/>
        <a:defRPr sz="2000" b="1">
          <a:solidFill>
            <a:schemeClr val="tx1">
              <a:lumMod val="75000"/>
              <a:lumOff val="25000"/>
            </a:schemeClr>
          </a:solidFill>
          <a:latin typeface="Calibri"/>
          <a:ea typeface="ＭＳ Ｐゴシック" charset="0"/>
          <a:cs typeface="Calibri"/>
        </a:defRPr>
      </a:lvl3pPr>
      <a:lvl4pPr marL="1333447" indent="-190492" algn="l" rtl="0" eaLnBrk="0" fontAlgn="base" hangingPunct="0">
        <a:spcBef>
          <a:spcPct val="20000"/>
        </a:spcBef>
        <a:spcAft>
          <a:spcPct val="0"/>
        </a:spcAft>
        <a:buChar char="–"/>
        <a:defRPr sz="1667" b="1">
          <a:solidFill>
            <a:schemeClr val="tx1">
              <a:lumMod val="75000"/>
              <a:lumOff val="25000"/>
            </a:schemeClr>
          </a:solidFill>
          <a:latin typeface="Calibri"/>
          <a:ea typeface="ＭＳ Ｐゴシック" charset="0"/>
          <a:cs typeface="Calibri"/>
        </a:defRPr>
      </a:lvl4pPr>
      <a:lvl5pPr marL="1714431" indent="-190492" algn="l" rtl="0" eaLnBrk="0" fontAlgn="base" hangingPunct="0">
        <a:spcBef>
          <a:spcPct val="20000"/>
        </a:spcBef>
        <a:spcAft>
          <a:spcPct val="0"/>
        </a:spcAft>
        <a:buChar char="»"/>
        <a:defRPr sz="1667" b="1">
          <a:solidFill>
            <a:schemeClr val="tx1">
              <a:lumMod val="75000"/>
              <a:lumOff val="25000"/>
            </a:schemeClr>
          </a:solidFill>
          <a:latin typeface="Calibri"/>
          <a:ea typeface="ＭＳ Ｐゴシック" charset="0"/>
          <a:cs typeface="Calibri"/>
        </a:defRPr>
      </a:lvl5pPr>
      <a:lvl6pPr marL="2095416" indent="-190492" algn="l" rtl="0" fontAlgn="base">
        <a:spcBef>
          <a:spcPct val="20000"/>
        </a:spcBef>
        <a:spcAft>
          <a:spcPct val="0"/>
        </a:spcAft>
        <a:buChar char="»"/>
        <a:defRPr sz="1667" b="1">
          <a:solidFill>
            <a:schemeClr val="tx1"/>
          </a:solidFill>
          <a:latin typeface="+mn-lt"/>
        </a:defRPr>
      </a:lvl6pPr>
      <a:lvl7pPr marL="2476401" indent="-190492" algn="l" rtl="0" fontAlgn="base">
        <a:spcBef>
          <a:spcPct val="20000"/>
        </a:spcBef>
        <a:spcAft>
          <a:spcPct val="0"/>
        </a:spcAft>
        <a:buChar char="»"/>
        <a:defRPr sz="1667" b="1">
          <a:solidFill>
            <a:schemeClr val="tx1"/>
          </a:solidFill>
          <a:latin typeface="+mn-lt"/>
        </a:defRPr>
      </a:lvl7pPr>
      <a:lvl8pPr marL="2857386" indent="-190492" algn="l" rtl="0" fontAlgn="base">
        <a:spcBef>
          <a:spcPct val="20000"/>
        </a:spcBef>
        <a:spcAft>
          <a:spcPct val="0"/>
        </a:spcAft>
        <a:buChar char="»"/>
        <a:defRPr sz="1667" b="1">
          <a:solidFill>
            <a:schemeClr val="tx1"/>
          </a:solidFill>
          <a:latin typeface="+mn-lt"/>
        </a:defRPr>
      </a:lvl8pPr>
      <a:lvl9pPr marL="3238370" indent="-190492" algn="l" rtl="0" fontAlgn="base">
        <a:spcBef>
          <a:spcPct val="20000"/>
        </a:spcBef>
        <a:spcAft>
          <a:spcPct val="0"/>
        </a:spcAft>
        <a:buChar char="»"/>
        <a:defRPr sz="1667" b="1">
          <a:solidFill>
            <a:schemeClr val="tx1"/>
          </a:solidFill>
          <a:latin typeface="+mn-lt"/>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6"/>
            <a:ext cx="8229600" cy="64602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044223"/>
            <a:ext cx="8229600" cy="450849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583088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380985" rtl="0" eaLnBrk="1" latinLnBrk="0" hangingPunct="1">
        <a:spcBef>
          <a:spcPct val="0"/>
        </a:spcBef>
        <a:buNone/>
        <a:defRPr sz="2667" b="1" kern="1200">
          <a:solidFill>
            <a:schemeClr val="tx1">
              <a:lumMod val="75000"/>
              <a:lumOff val="25000"/>
            </a:schemeClr>
          </a:solidFill>
          <a:latin typeface="+mn-lt"/>
          <a:ea typeface="+mj-ea"/>
          <a:cs typeface="+mj-cs"/>
        </a:defRPr>
      </a:lvl1pPr>
    </p:titleStyle>
    <p:bodyStyle>
      <a:lvl1pPr marL="285739" indent="-285739" algn="l" defTabSz="380985" rtl="0" eaLnBrk="1" latinLnBrk="0" hangingPunct="1">
        <a:spcBef>
          <a:spcPct val="20000"/>
        </a:spcBef>
        <a:buFont typeface="Arial"/>
        <a:buChar char="•"/>
        <a:defRPr sz="2333" b="1" kern="1200">
          <a:solidFill>
            <a:schemeClr val="tx1">
              <a:lumMod val="75000"/>
              <a:lumOff val="25000"/>
            </a:schemeClr>
          </a:solidFill>
          <a:latin typeface="+mn-lt"/>
          <a:ea typeface="+mn-ea"/>
          <a:cs typeface="+mn-cs"/>
        </a:defRPr>
      </a:lvl1pPr>
      <a:lvl2pPr marL="619100" indent="-238115" algn="l" defTabSz="380985"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2pPr>
      <a:lvl3pPr marL="952462" indent="-190492" algn="l" defTabSz="380985" rtl="0" eaLnBrk="1" latinLnBrk="0" hangingPunct="1">
        <a:spcBef>
          <a:spcPct val="20000"/>
        </a:spcBef>
        <a:buFont typeface="Arial"/>
        <a:buChar char="•"/>
        <a:defRPr sz="1667" kern="1200">
          <a:solidFill>
            <a:schemeClr val="tx1">
              <a:lumMod val="75000"/>
              <a:lumOff val="25000"/>
            </a:schemeClr>
          </a:solidFill>
          <a:latin typeface="+mn-lt"/>
          <a:ea typeface="+mn-ea"/>
          <a:cs typeface="+mn-cs"/>
        </a:defRPr>
      </a:lvl3pPr>
      <a:lvl4pPr marL="1333447" indent="-190492" algn="l" defTabSz="380985" rtl="0" eaLnBrk="1" latinLnBrk="0" hangingPunct="1">
        <a:spcBef>
          <a:spcPct val="20000"/>
        </a:spcBef>
        <a:buFont typeface="Arial"/>
        <a:buChar char="–"/>
        <a:defRPr sz="1500" kern="1200">
          <a:solidFill>
            <a:schemeClr val="tx1">
              <a:lumMod val="75000"/>
              <a:lumOff val="25000"/>
            </a:schemeClr>
          </a:solidFill>
          <a:latin typeface="+mn-lt"/>
          <a:ea typeface="+mn-ea"/>
          <a:cs typeface="+mn-cs"/>
        </a:defRPr>
      </a:lvl4pPr>
      <a:lvl5pPr marL="1714431" indent="-190492" algn="l" defTabSz="380985" rtl="0" eaLnBrk="1" latinLnBrk="0" hangingPunct="1">
        <a:spcBef>
          <a:spcPct val="20000"/>
        </a:spcBef>
        <a:buFont typeface="Arial"/>
        <a:buChar char="»"/>
        <a:defRPr sz="1500" kern="1200">
          <a:solidFill>
            <a:schemeClr val="tx1">
              <a:lumMod val="75000"/>
              <a:lumOff val="25000"/>
            </a:schemeClr>
          </a:solidFill>
          <a:latin typeface="+mn-lt"/>
          <a:ea typeface="+mn-ea"/>
          <a:cs typeface="+mn-cs"/>
        </a:defRPr>
      </a:lvl5pPr>
      <a:lvl6pPr marL="2095416" indent="-190492" algn="l" defTabSz="380985" rtl="0" eaLnBrk="1" latinLnBrk="0" hangingPunct="1">
        <a:spcBef>
          <a:spcPct val="20000"/>
        </a:spcBef>
        <a:buFont typeface="Arial"/>
        <a:buChar char="•"/>
        <a:defRPr sz="1667" kern="1200">
          <a:solidFill>
            <a:schemeClr val="tx1"/>
          </a:solidFill>
          <a:latin typeface="+mn-lt"/>
          <a:ea typeface="+mn-ea"/>
          <a:cs typeface="+mn-cs"/>
        </a:defRPr>
      </a:lvl6pPr>
      <a:lvl7pPr marL="2476401" indent="-190492" algn="l" defTabSz="380985" rtl="0" eaLnBrk="1" latinLnBrk="0" hangingPunct="1">
        <a:spcBef>
          <a:spcPct val="20000"/>
        </a:spcBef>
        <a:buFont typeface="Arial"/>
        <a:buChar char="•"/>
        <a:defRPr sz="1667" kern="1200">
          <a:solidFill>
            <a:schemeClr val="tx1"/>
          </a:solidFill>
          <a:latin typeface="+mn-lt"/>
          <a:ea typeface="+mn-ea"/>
          <a:cs typeface="+mn-cs"/>
        </a:defRPr>
      </a:lvl7pPr>
      <a:lvl8pPr marL="2857386" indent="-190492" algn="l" defTabSz="380985" rtl="0" eaLnBrk="1" latinLnBrk="0" hangingPunct="1">
        <a:spcBef>
          <a:spcPct val="20000"/>
        </a:spcBef>
        <a:buFont typeface="Arial"/>
        <a:buChar char="•"/>
        <a:defRPr sz="1667" kern="1200">
          <a:solidFill>
            <a:schemeClr val="tx1"/>
          </a:solidFill>
          <a:latin typeface="+mn-lt"/>
          <a:ea typeface="+mn-ea"/>
          <a:cs typeface="+mn-cs"/>
        </a:defRPr>
      </a:lvl8pPr>
      <a:lvl9pPr marL="3238370" indent="-190492" algn="l" defTabSz="380985" rtl="0" eaLnBrk="1" latinLnBrk="0" hangingPunct="1">
        <a:spcBef>
          <a:spcPct val="20000"/>
        </a:spcBef>
        <a:buFont typeface="Arial"/>
        <a:buChar char="•"/>
        <a:defRPr sz="1667" kern="1200">
          <a:solidFill>
            <a:schemeClr val="tx1"/>
          </a:solidFill>
          <a:latin typeface="+mn-lt"/>
          <a:ea typeface="+mn-ea"/>
          <a:cs typeface="+mn-cs"/>
        </a:defRPr>
      </a:lvl9pPr>
    </p:bodyStyle>
    <p:otherStyle>
      <a:defPPr>
        <a:defRPr lang="en-US"/>
      </a:defPPr>
      <a:lvl1pPr marL="0" algn="l" defTabSz="380985" rtl="0" eaLnBrk="1" latinLnBrk="0" hangingPunct="1">
        <a:defRPr sz="1500" kern="1200">
          <a:solidFill>
            <a:schemeClr val="tx1"/>
          </a:solidFill>
          <a:latin typeface="+mn-lt"/>
          <a:ea typeface="+mn-ea"/>
          <a:cs typeface="+mn-cs"/>
        </a:defRPr>
      </a:lvl1pPr>
      <a:lvl2pPr marL="380985" algn="l" defTabSz="380985" rtl="0" eaLnBrk="1" latinLnBrk="0" hangingPunct="1">
        <a:defRPr sz="1500" kern="1200">
          <a:solidFill>
            <a:schemeClr val="tx1"/>
          </a:solidFill>
          <a:latin typeface="+mn-lt"/>
          <a:ea typeface="+mn-ea"/>
          <a:cs typeface="+mn-cs"/>
        </a:defRPr>
      </a:lvl2pPr>
      <a:lvl3pPr marL="761970" algn="l" defTabSz="380985" rtl="0" eaLnBrk="1" latinLnBrk="0" hangingPunct="1">
        <a:defRPr sz="1500" kern="1200">
          <a:solidFill>
            <a:schemeClr val="tx1"/>
          </a:solidFill>
          <a:latin typeface="+mn-lt"/>
          <a:ea typeface="+mn-ea"/>
          <a:cs typeface="+mn-cs"/>
        </a:defRPr>
      </a:lvl3pPr>
      <a:lvl4pPr marL="1142954" algn="l" defTabSz="380985" rtl="0" eaLnBrk="1" latinLnBrk="0" hangingPunct="1">
        <a:defRPr sz="1500" kern="1200">
          <a:solidFill>
            <a:schemeClr val="tx1"/>
          </a:solidFill>
          <a:latin typeface="+mn-lt"/>
          <a:ea typeface="+mn-ea"/>
          <a:cs typeface="+mn-cs"/>
        </a:defRPr>
      </a:lvl4pPr>
      <a:lvl5pPr marL="1523939" algn="l" defTabSz="380985" rtl="0" eaLnBrk="1" latinLnBrk="0" hangingPunct="1">
        <a:defRPr sz="1500" kern="1200">
          <a:solidFill>
            <a:schemeClr val="tx1"/>
          </a:solidFill>
          <a:latin typeface="+mn-lt"/>
          <a:ea typeface="+mn-ea"/>
          <a:cs typeface="+mn-cs"/>
        </a:defRPr>
      </a:lvl5pPr>
      <a:lvl6pPr marL="1904924" algn="l" defTabSz="380985" rtl="0" eaLnBrk="1" latinLnBrk="0" hangingPunct="1">
        <a:defRPr sz="1500" kern="1200">
          <a:solidFill>
            <a:schemeClr val="tx1"/>
          </a:solidFill>
          <a:latin typeface="+mn-lt"/>
          <a:ea typeface="+mn-ea"/>
          <a:cs typeface="+mn-cs"/>
        </a:defRPr>
      </a:lvl6pPr>
      <a:lvl7pPr marL="2285909" algn="l" defTabSz="380985" rtl="0" eaLnBrk="1" latinLnBrk="0" hangingPunct="1">
        <a:defRPr sz="1500" kern="1200">
          <a:solidFill>
            <a:schemeClr val="tx1"/>
          </a:solidFill>
          <a:latin typeface="+mn-lt"/>
          <a:ea typeface="+mn-ea"/>
          <a:cs typeface="+mn-cs"/>
        </a:defRPr>
      </a:lvl7pPr>
      <a:lvl8pPr marL="2666893" algn="l" defTabSz="380985" rtl="0" eaLnBrk="1" latinLnBrk="0" hangingPunct="1">
        <a:defRPr sz="1500" kern="1200">
          <a:solidFill>
            <a:schemeClr val="tx1"/>
          </a:solidFill>
          <a:latin typeface="+mn-lt"/>
          <a:ea typeface="+mn-ea"/>
          <a:cs typeface="+mn-cs"/>
        </a:defRPr>
      </a:lvl8pPr>
      <a:lvl9pPr marL="3047878" algn="l" defTabSz="380985" rtl="0" eaLnBrk="1" latinLnBrk="0" hangingPunct="1">
        <a:defRPr sz="15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1734" y="235183"/>
            <a:ext cx="8768564" cy="508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228600" y="952500"/>
            <a:ext cx="8763000" cy="46407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7608754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rtl="0" eaLnBrk="0" fontAlgn="base" hangingPunct="0">
        <a:spcBef>
          <a:spcPct val="0"/>
        </a:spcBef>
        <a:spcAft>
          <a:spcPct val="0"/>
        </a:spcAft>
        <a:defRPr sz="3000" b="1">
          <a:solidFill>
            <a:schemeClr val="tx1">
              <a:lumMod val="75000"/>
              <a:lumOff val="25000"/>
            </a:schemeClr>
          </a:solidFill>
          <a:latin typeface="Calibri"/>
          <a:ea typeface="ＭＳ Ｐゴシック" charset="0"/>
          <a:cs typeface="Calibri"/>
        </a:defRPr>
      </a:lvl1pPr>
      <a:lvl2pPr algn="ctr" rtl="0" eaLnBrk="0" fontAlgn="base" hangingPunct="0">
        <a:spcBef>
          <a:spcPct val="0"/>
        </a:spcBef>
        <a:spcAft>
          <a:spcPct val="0"/>
        </a:spcAft>
        <a:defRPr sz="3667" b="1">
          <a:solidFill>
            <a:schemeClr val="tx2"/>
          </a:solidFill>
          <a:latin typeface="Arial" charset="0"/>
          <a:ea typeface="ＭＳ Ｐゴシック" charset="0"/>
        </a:defRPr>
      </a:lvl2pPr>
      <a:lvl3pPr algn="ctr" rtl="0" eaLnBrk="0" fontAlgn="base" hangingPunct="0">
        <a:spcBef>
          <a:spcPct val="0"/>
        </a:spcBef>
        <a:spcAft>
          <a:spcPct val="0"/>
        </a:spcAft>
        <a:defRPr sz="3667" b="1">
          <a:solidFill>
            <a:schemeClr val="tx2"/>
          </a:solidFill>
          <a:latin typeface="Arial" charset="0"/>
          <a:ea typeface="ＭＳ Ｐゴシック" charset="0"/>
        </a:defRPr>
      </a:lvl3pPr>
      <a:lvl4pPr algn="ctr" rtl="0" eaLnBrk="0" fontAlgn="base" hangingPunct="0">
        <a:spcBef>
          <a:spcPct val="0"/>
        </a:spcBef>
        <a:spcAft>
          <a:spcPct val="0"/>
        </a:spcAft>
        <a:defRPr sz="3667" b="1">
          <a:solidFill>
            <a:schemeClr val="tx2"/>
          </a:solidFill>
          <a:latin typeface="Arial" charset="0"/>
          <a:ea typeface="ＭＳ Ｐゴシック" charset="0"/>
        </a:defRPr>
      </a:lvl4pPr>
      <a:lvl5pPr algn="ctr" rtl="0" eaLnBrk="0" fontAlgn="base" hangingPunct="0">
        <a:spcBef>
          <a:spcPct val="0"/>
        </a:spcBef>
        <a:spcAft>
          <a:spcPct val="0"/>
        </a:spcAft>
        <a:defRPr sz="3667" b="1">
          <a:solidFill>
            <a:schemeClr val="tx2"/>
          </a:solidFill>
          <a:latin typeface="Arial" charset="0"/>
          <a:ea typeface="ＭＳ Ｐゴシック" charset="0"/>
        </a:defRPr>
      </a:lvl5pPr>
      <a:lvl6pPr marL="380985" algn="ctr" rtl="0" fontAlgn="base">
        <a:spcBef>
          <a:spcPct val="0"/>
        </a:spcBef>
        <a:spcAft>
          <a:spcPct val="0"/>
        </a:spcAft>
        <a:defRPr sz="3667" b="1">
          <a:solidFill>
            <a:schemeClr val="tx2"/>
          </a:solidFill>
          <a:latin typeface="Arial" charset="0"/>
        </a:defRPr>
      </a:lvl6pPr>
      <a:lvl7pPr marL="761970" algn="ctr" rtl="0" fontAlgn="base">
        <a:spcBef>
          <a:spcPct val="0"/>
        </a:spcBef>
        <a:spcAft>
          <a:spcPct val="0"/>
        </a:spcAft>
        <a:defRPr sz="3667" b="1">
          <a:solidFill>
            <a:schemeClr val="tx2"/>
          </a:solidFill>
          <a:latin typeface="Arial" charset="0"/>
        </a:defRPr>
      </a:lvl7pPr>
      <a:lvl8pPr marL="1142954" algn="ctr" rtl="0" fontAlgn="base">
        <a:spcBef>
          <a:spcPct val="0"/>
        </a:spcBef>
        <a:spcAft>
          <a:spcPct val="0"/>
        </a:spcAft>
        <a:defRPr sz="3667" b="1">
          <a:solidFill>
            <a:schemeClr val="tx2"/>
          </a:solidFill>
          <a:latin typeface="Arial" charset="0"/>
        </a:defRPr>
      </a:lvl8pPr>
      <a:lvl9pPr marL="1523939" algn="ctr" rtl="0" fontAlgn="base">
        <a:spcBef>
          <a:spcPct val="0"/>
        </a:spcBef>
        <a:spcAft>
          <a:spcPct val="0"/>
        </a:spcAft>
        <a:defRPr sz="3667" b="1">
          <a:solidFill>
            <a:schemeClr val="tx2"/>
          </a:solidFill>
          <a:latin typeface="Arial" charset="0"/>
        </a:defRPr>
      </a:lvl9pPr>
    </p:titleStyle>
    <p:bodyStyle>
      <a:lvl1pPr marL="285739" indent="-285739" algn="l" rtl="0" eaLnBrk="0" fontAlgn="base" hangingPunct="0">
        <a:spcBef>
          <a:spcPct val="20000"/>
        </a:spcBef>
        <a:spcAft>
          <a:spcPct val="0"/>
        </a:spcAft>
        <a:buChar char="•"/>
        <a:defRPr sz="2667" b="1">
          <a:solidFill>
            <a:schemeClr val="tx1">
              <a:lumMod val="75000"/>
              <a:lumOff val="25000"/>
            </a:schemeClr>
          </a:solidFill>
          <a:latin typeface="Calibri"/>
          <a:ea typeface="ＭＳ Ｐゴシック" charset="0"/>
          <a:cs typeface="Calibri"/>
        </a:defRPr>
      </a:lvl1pPr>
      <a:lvl2pPr marL="619100" indent="-238115" algn="l" rtl="0" eaLnBrk="0" fontAlgn="base" hangingPunct="0">
        <a:spcBef>
          <a:spcPct val="20000"/>
        </a:spcBef>
        <a:spcAft>
          <a:spcPct val="0"/>
        </a:spcAft>
        <a:buChar char="–"/>
        <a:defRPr sz="2333" b="1">
          <a:solidFill>
            <a:schemeClr val="tx1">
              <a:lumMod val="75000"/>
              <a:lumOff val="25000"/>
            </a:schemeClr>
          </a:solidFill>
          <a:latin typeface="Calibri"/>
          <a:ea typeface="ＭＳ Ｐゴシック" charset="0"/>
          <a:cs typeface="Calibri"/>
        </a:defRPr>
      </a:lvl2pPr>
      <a:lvl3pPr marL="952462" indent="-190492" algn="l" rtl="0" eaLnBrk="0" fontAlgn="base" hangingPunct="0">
        <a:spcBef>
          <a:spcPct val="20000"/>
        </a:spcBef>
        <a:spcAft>
          <a:spcPct val="0"/>
        </a:spcAft>
        <a:buChar char="•"/>
        <a:defRPr sz="2000" b="1">
          <a:solidFill>
            <a:schemeClr val="tx1">
              <a:lumMod val="75000"/>
              <a:lumOff val="25000"/>
            </a:schemeClr>
          </a:solidFill>
          <a:latin typeface="Calibri"/>
          <a:ea typeface="ＭＳ Ｐゴシック" charset="0"/>
          <a:cs typeface="Calibri"/>
        </a:defRPr>
      </a:lvl3pPr>
      <a:lvl4pPr marL="1333447" indent="-190492" algn="l" rtl="0" eaLnBrk="0" fontAlgn="base" hangingPunct="0">
        <a:spcBef>
          <a:spcPct val="20000"/>
        </a:spcBef>
        <a:spcAft>
          <a:spcPct val="0"/>
        </a:spcAft>
        <a:buChar char="–"/>
        <a:defRPr sz="1667" b="1">
          <a:solidFill>
            <a:schemeClr val="tx1">
              <a:lumMod val="75000"/>
              <a:lumOff val="25000"/>
            </a:schemeClr>
          </a:solidFill>
          <a:latin typeface="Calibri"/>
          <a:ea typeface="ＭＳ Ｐゴシック" charset="0"/>
          <a:cs typeface="Calibri"/>
        </a:defRPr>
      </a:lvl4pPr>
      <a:lvl5pPr marL="1714431" indent="-190492" algn="l" rtl="0" eaLnBrk="0" fontAlgn="base" hangingPunct="0">
        <a:spcBef>
          <a:spcPct val="20000"/>
        </a:spcBef>
        <a:spcAft>
          <a:spcPct val="0"/>
        </a:spcAft>
        <a:buChar char="»"/>
        <a:defRPr sz="1667" b="1">
          <a:solidFill>
            <a:schemeClr val="tx1">
              <a:lumMod val="75000"/>
              <a:lumOff val="25000"/>
            </a:schemeClr>
          </a:solidFill>
          <a:latin typeface="Calibri"/>
          <a:ea typeface="ＭＳ Ｐゴシック" charset="0"/>
          <a:cs typeface="Calibri"/>
        </a:defRPr>
      </a:lvl5pPr>
      <a:lvl6pPr marL="2095416" indent="-190492" algn="l" rtl="0" fontAlgn="base">
        <a:spcBef>
          <a:spcPct val="20000"/>
        </a:spcBef>
        <a:spcAft>
          <a:spcPct val="0"/>
        </a:spcAft>
        <a:buChar char="»"/>
        <a:defRPr sz="1667" b="1">
          <a:solidFill>
            <a:schemeClr val="tx1"/>
          </a:solidFill>
          <a:latin typeface="+mn-lt"/>
        </a:defRPr>
      </a:lvl6pPr>
      <a:lvl7pPr marL="2476401" indent="-190492" algn="l" rtl="0" fontAlgn="base">
        <a:spcBef>
          <a:spcPct val="20000"/>
        </a:spcBef>
        <a:spcAft>
          <a:spcPct val="0"/>
        </a:spcAft>
        <a:buChar char="»"/>
        <a:defRPr sz="1667" b="1">
          <a:solidFill>
            <a:schemeClr val="tx1"/>
          </a:solidFill>
          <a:latin typeface="+mn-lt"/>
        </a:defRPr>
      </a:lvl7pPr>
      <a:lvl8pPr marL="2857386" indent="-190492" algn="l" rtl="0" fontAlgn="base">
        <a:spcBef>
          <a:spcPct val="20000"/>
        </a:spcBef>
        <a:spcAft>
          <a:spcPct val="0"/>
        </a:spcAft>
        <a:buChar char="»"/>
        <a:defRPr sz="1667" b="1">
          <a:solidFill>
            <a:schemeClr val="tx1"/>
          </a:solidFill>
          <a:latin typeface="+mn-lt"/>
        </a:defRPr>
      </a:lvl8pPr>
      <a:lvl9pPr marL="3238370" indent="-190492" algn="l" rtl="0" fontAlgn="base">
        <a:spcBef>
          <a:spcPct val="20000"/>
        </a:spcBef>
        <a:spcAft>
          <a:spcPct val="0"/>
        </a:spcAft>
        <a:buChar char="»"/>
        <a:defRPr sz="1667" b="1">
          <a:solidFill>
            <a:schemeClr val="tx1"/>
          </a:solidFill>
          <a:latin typeface="+mn-lt"/>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06099" y="381000"/>
            <a:ext cx="7131802" cy="4953000"/>
          </a:xfrm>
          <a:prstGeom prst="rect">
            <a:avLst/>
          </a:prstGeom>
          <a:noFill/>
          <a:ln>
            <a:noFill/>
          </a:ln>
        </p:spPr>
      </p:pic>
      <p:sp>
        <p:nvSpPr>
          <p:cNvPr id="2051" name="Rectangle 3"/>
          <p:cNvSpPr>
            <a:spLocks noGrp="1" noChangeArrowheads="1"/>
          </p:cNvSpPr>
          <p:nvPr>
            <p:ph type="subTitle" idx="1"/>
          </p:nvPr>
        </p:nvSpPr>
        <p:spPr>
          <a:xfrm>
            <a:off x="5628217" y="4891290"/>
            <a:ext cx="2335538" cy="317500"/>
          </a:xfrm>
        </p:spPr>
        <p:txBody>
          <a:bodyPr anchor="ctr"/>
          <a:lstStyle/>
          <a:p>
            <a:pPr eaLnBrk="1" hangingPunct="1">
              <a:lnSpc>
                <a:spcPct val="90000"/>
              </a:lnSpc>
            </a:pPr>
            <a:r>
              <a:rPr lang="en-US" dirty="0" smtClean="0">
                <a:solidFill>
                  <a:schemeClr val="tx1"/>
                </a:solidFill>
                <a:latin typeface="Papyrus"/>
                <a:cs typeface="Papyrus"/>
              </a:rPr>
              <a:t>Summer 2015</a:t>
            </a:r>
            <a:endParaRPr lang="en-US" dirty="0">
              <a:solidFill>
                <a:schemeClr val="tx1"/>
              </a:solidFill>
              <a:latin typeface="Papyrus"/>
              <a:cs typeface="Papyrus"/>
            </a:endParaRPr>
          </a:p>
        </p:txBody>
      </p:sp>
      <p:sp>
        <p:nvSpPr>
          <p:cNvPr id="4" name="TextBox 3"/>
          <p:cNvSpPr txBox="1"/>
          <p:nvPr/>
        </p:nvSpPr>
        <p:spPr>
          <a:xfrm>
            <a:off x="4662354" y="3911107"/>
            <a:ext cx="3097323" cy="769441"/>
          </a:xfrm>
          <a:prstGeom prst="rect">
            <a:avLst/>
          </a:prstGeom>
          <a:noFill/>
        </p:spPr>
        <p:txBody>
          <a:bodyPr wrap="none" rtlCol="0">
            <a:spAutoFit/>
          </a:bodyPr>
          <a:lstStyle/>
          <a:p>
            <a:r>
              <a:rPr lang="en-US" sz="4400" dirty="0" smtClean="0">
                <a:latin typeface="Papyrus" panose="03070502060502030205" pitchFamily="66" charset="0"/>
                <a:cs typeface="Miriam" panose="020B0502050101010101" pitchFamily="34" charset="-79"/>
              </a:rPr>
              <a:t>Chapter 21</a:t>
            </a:r>
            <a:endParaRPr lang="en-US" sz="4400" dirty="0">
              <a:latin typeface="Papyrus" panose="03070502060502030205" pitchFamily="66" charset="0"/>
              <a:cs typeface="Miriam" panose="020B0502050101010101" pitchFamily="34"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a:xfrm>
            <a:off x="2334949" y="60854"/>
            <a:ext cx="5744104" cy="317500"/>
          </a:xfrm>
        </p:spPr>
        <p:txBody>
          <a:bodyPr/>
          <a:lstStyle/>
          <a:p>
            <a:pPr eaLnBrk="1" hangingPunct="1"/>
            <a:r>
              <a:rPr lang="en-US" sz="2333" dirty="0">
                <a:solidFill>
                  <a:schemeClr val="accent4"/>
                </a:solidFill>
                <a:latin typeface="+mj-lt"/>
              </a:rPr>
              <a:t>John 21:18-25 – Peter &amp; John’s Future</a:t>
            </a:r>
          </a:p>
        </p:txBody>
      </p:sp>
      <p:sp>
        <p:nvSpPr>
          <p:cNvPr id="362499" name="Rectangle 3"/>
          <p:cNvSpPr>
            <a:spLocks noGrp="1" noChangeArrowheads="1"/>
          </p:cNvSpPr>
          <p:nvPr>
            <p:ph type="body" idx="1"/>
          </p:nvPr>
        </p:nvSpPr>
        <p:spPr>
          <a:xfrm>
            <a:off x="1600200" y="464344"/>
            <a:ext cx="7293769" cy="5184510"/>
          </a:xfrm>
        </p:spPr>
        <p:txBody>
          <a:bodyPr>
            <a:noAutofit/>
          </a:bodyPr>
          <a:lstStyle/>
          <a:p>
            <a:pPr marL="0" indent="0">
              <a:lnSpc>
                <a:spcPct val="80000"/>
              </a:lnSpc>
              <a:spcBef>
                <a:spcPct val="0"/>
              </a:spcBef>
              <a:spcAft>
                <a:spcPts val="1000"/>
              </a:spcAft>
              <a:buNone/>
            </a:pPr>
            <a:r>
              <a:rPr lang="en-US" sz="1900" b="0" baseline="30000" dirty="0">
                <a:latin typeface="+mj-lt"/>
              </a:rPr>
              <a:t>18</a:t>
            </a:r>
            <a:r>
              <a:rPr lang="en-US" sz="1900" b="0" dirty="0">
                <a:latin typeface="+mj-lt"/>
              </a:rPr>
              <a:t>Most assuredly, I say to you, when you were younger, you girded yourself and walked where you wished; but when you are old, you will stretch out your hands, and another will gird you and carry you where you do not wish.” </a:t>
            </a:r>
            <a:r>
              <a:rPr lang="en-US" sz="1900" b="0" baseline="30000" dirty="0">
                <a:latin typeface="+mj-lt"/>
              </a:rPr>
              <a:t>19 </a:t>
            </a:r>
            <a:r>
              <a:rPr lang="en-US" sz="1900" b="0" dirty="0">
                <a:latin typeface="+mj-lt"/>
              </a:rPr>
              <a:t>This He spoke, signifying by what death he would glorify God.  And when He had spoken this, He said to him, “Follow Me.”</a:t>
            </a:r>
          </a:p>
          <a:p>
            <a:pPr marL="0" indent="0">
              <a:lnSpc>
                <a:spcPct val="80000"/>
              </a:lnSpc>
              <a:spcBef>
                <a:spcPct val="0"/>
              </a:spcBef>
              <a:spcAft>
                <a:spcPts val="1000"/>
              </a:spcAft>
              <a:buNone/>
            </a:pPr>
            <a:r>
              <a:rPr lang="en-US" sz="1900" b="0" baseline="30000" dirty="0">
                <a:latin typeface="+mj-lt"/>
              </a:rPr>
              <a:t>20 </a:t>
            </a:r>
            <a:r>
              <a:rPr lang="en-US" sz="1900" b="0" dirty="0">
                <a:latin typeface="+mj-lt"/>
              </a:rPr>
              <a:t>Then Peter, turning around, saw the disciple whom Jesus loved following, who also had leaned on His breast at the supper, and said, “Lord, who is the one who betrays You?” </a:t>
            </a:r>
            <a:r>
              <a:rPr lang="en-US" sz="1900" b="0" baseline="30000" dirty="0">
                <a:latin typeface="+mj-lt"/>
              </a:rPr>
              <a:t>21 </a:t>
            </a:r>
            <a:r>
              <a:rPr lang="en-US" sz="1900" b="0" dirty="0">
                <a:latin typeface="+mj-lt"/>
              </a:rPr>
              <a:t>Peter, seeing him, said to Jesus, “But Lord, what about this man?”</a:t>
            </a:r>
          </a:p>
          <a:p>
            <a:pPr marL="0" indent="0">
              <a:lnSpc>
                <a:spcPct val="80000"/>
              </a:lnSpc>
              <a:spcBef>
                <a:spcPct val="0"/>
              </a:spcBef>
              <a:spcAft>
                <a:spcPts val="1000"/>
              </a:spcAft>
              <a:buNone/>
            </a:pPr>
            <a:r>
              <a:rPr lang="en-US" sz="1900" b="0" baseline="30000" dirty="0">
                <a:latin typeface="+mj-lt"/>
              </a:rPr>
              <a:t>22 </a:t>
            </a:r>
            <a:r>
              <a:rPr lang="en-US" sz="1900" b="0" dirty="0">
                <a:latin typeface="+mj-lt"/>
              </a:rPr>
              <a:t>Jesus said to him, “If I will that he remain till I come, what is that to you? You follow Me.”</a:t>
            </a:r>
          </a:p>
          <a:p>
            <a:pPr marL="0" indent="0">
              <a:lnSpc>
                <a:spcPct val="80000"/>
              </a:lnSpc>
              <a:spcBef>
                <a:spcPct val="0"/>
              </a:spcBef>
              <a:spcAft>
                <a:spcPts val="1000"/>
              </a:spcAft>
              <a:buNone/>
            </a:pPr>
            <a:r>
              <a:rPr lang="en-US" sz="1900" b="0" baseline="30000" dirty="0">
                <a:latin typeface="+mj-lt"/>
              </a:rPr>
              <a:t>23 </a:t>
            </a:r>
            <a:r>
              <a:rPr lang="en-US" sz="1900" b="0" dirty="0">
                <a:latin typeface="+mj-lt"/>
              </a:rPr>
              <a:t>Then this saying went out among the brethren that this disciple </a:t>
            </a:r>
            <a:r>
              <a:rPr lang="en-US" sz="1900" b="0" dirty="0" smtClean="0">
                <a:latin typeface="+mj-lt"/>
              </a:rPr>
              <a:t/>
            </a:r>
            <a:br>
              <a:rPr lang="en-US" sz="1900" b="0" dirty="0" smtClean="0">
                <a:latin typeface="+mj-lt"/>
              </a:rPr>
            </a:br>
            <a:r>
              <a:rPr lang="en-US" sz="1900" b="0" dirty="0" smtClean="0">
                <a:latin typeface="+mj-lt"/>
              </a:rPr>
              <a:t>would </a:t>
            </a:r>
            <a:r>
              <a:rPr lang="en-US" sz="1900" b="0" dirty="0">
                <a:latin typeface="+mj-lt"/>
              </a:rPr>
              <a:t>not die. Yet Jesus did not say to him that he would not die, but, “If I will that he remain till I come, what is that to you?”</a:t>
            </a:r>
          </a:p>
          <a:p>
            <a:pPr marL="0" indent="0">
              <a:lnSpc>
                <a:spcPct val="80000"/>
              </a:lnSpc>
              <a:spcBef>
                <a:spcPct val="0"/>
              </a:spcBef>
              <a:spcAft>
                <a:spcPts val="1000"/>
              </a:spcAft>
              <a:buNone/>
            </a:pPr>
            <a:r>
              <a:rPr lang="en-US" sz="1900" b="0" baseline="30000" dirty="0">
                <a:latin typeface="+mj-lt"/>
              </a:rPr>
              <a:t>24 </a:t>
            </a:r>
            <a:r>
              <a:rPr lang="en-US" sz="1900" b="0" dirty="0">
                <a:latin typeface="+mj-lt"/>
              </a:rPr>
              <a:t>This is the disciple who testifies of these things, and wrote these things; and we know that his testimony is true.</a:t>
            </a:r>
          </a:p>
          <a:p>
            <a:pPr marL="0" indent="0">
              <a:lnSpc>
                <a:spcPct val="80000"/>
              </a:lnSpc>
              <a:spcBef>
                <a:spcPct val="0"/>
              </a:spcBef>
              <a:spcAft>
                <a:spcPts val="1000"/>
              </a:spcAft>
              <a:buNone/>
            </a:pPr>
            <a:r>
              <a:rPr lang="en-US" sz="1900" b="0" baseline="30000" dirty="0">
                <a:latin typeface="+mj-lt"/>
              </a:rPr>
              <a:t>25 </a:t>
            </a:r>
            <a:r>
              <a:rPr lang="en-US" sz="1900" b="0" dirty="0">
                <a:latin typeface="+mj-lt"/>
              </a:rPr>
              <a:t>And there are also many other things that Jesus did, which if they were written one by one, I suppose that even the world itself could not contain the books that would be written.  Amen.</a:t>
            </a:r>
          </a:p>
        </p:txBody>
      </p:sp>
      <p:sp>
        <p:nvSpPr>
          <p:cNvPr id="25" name="TextBox 24">
            <a:hlinkClick r:id="" action="ppaction://noaction"/>
          </p:cNvPr>
          <p:cNvSpPr txBox="1">
            <a:spLocks noChangeArrowheads="1"/>
          </p:cNvSpPr>
          <p:nvPr/>
        </p:nvSpPr>
        <p:spPr bwMode="auto">
          <a:xfrm>
            <a:off x="581289" y="997106"/>
            <a:ext cx="951178" cy="553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gn="ctr"/>
            <a:r>
              <a:rPr lang="en-US" sz="1500" i="1" dirty="0">
                <a:solidFill>
                  <a:srgbClr val="0000FF"/>
                </a:solidFill>
                <a:latin typeface="+mj-lt"/>
              </a:rPr>
              <a:t>What death?</a:t>
            </a:r>
          </a:p>
        </p:txBody>
      </p:sp>
      <p:cxnSp>
        <p:nvCxnSpPr>
          <p:cNvPr id="5" name="Straight Connector 4"/>
          <p:cNvCxnSpPr>
            <a:cxnSpLocks noChangeShapeType="1"/>
          </p:cNvCxnSpPr>
          <p:nvPr/>
        </p:nvCxnSpPr>
        <p:spPr bwMode="auto">
          <a:xfrm>
            <a:off x="6429640" y="1417902"/>
            <a:ext cx="1097280" cy="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9" name="TextBox 8">
            <a:hlinkClick r:id="" action="ppaction://noaction"/>
          </p:cNvPr>
          <p:cNvSpPr txBox="1">
            <a:spLocks noChangeArrowheads="1"/>
          </p:cNvSpPr>
          <p:nvPr/>
        </p:nvSpPr>
        <p:spPr bwMode="auto">
          <a:xfrm>
            <a:off x="7604126" y="1551104"/>
            <a:ext cx="949854" cy="3231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gn="ctr"/>
            <a:r>
              <a:rPr lang="en-US" sz="1500" i="1" dirty="0" err="1">
                <a:solidFill>
                  <a:srgbClr val="0000FF"/>
                </a:solidFill>
                <a:latin typeface="+mj-lt"/>
              </a:rPr>
              <a:t>agapao</a:t>
            </a:r>
            <a:endParaRPr lang="en-US" sz="1500" i="1" dirty="0">
              <a:solidFill>
                <a:srgbClr val="0000FF"/>
              </a:solidFill>
              <a:latin typeface="+mj-lt"/>
            </a:endParaRPr>
          </a:p>
        </p:txBody>
      </p:sp>
      <p:cxnSp>
        <p:nvCxnSpPr>
          <p:cNvPr id="10" name="Straight Connector 9"/>
          <p:cNvCxnSpPr>
            <a:cxnSpLocks noChangeShapeType="1"/>
          </p:cNvCxnSpPr>
          <p:nvPr/>
        </p:nvCxnSpPr>
        <p:spPr bwMode="auto">
          <a:xfrm>
            <a:off x="7512845" y="2013479"/>
            <a:ext cx="566208" cy="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2" name="Straight Connector 11"/>
          <p:cNvCxnSpPr>
            <a:cxnSpLocks noChangeShapeType="1"/>
          </p:cNvCxnSpPr>
          <p:nvPr/>
        </p:nvCxnSpPr>
        <p:spPr bwMode="auto">
          <a:xfrm>
            <a:off x="1696640" y="3881966"/>
            <a:ext cx="1371600" cy="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5" name="TextBox 14">
            <a:hlinkClick r:id="" action="ppaction://noaction"/>
          </p:cNvPr>
          <p:cNvSpPr txBox="1">
            <a:spLocks noChangeArrowheads="1"/>
          </p:cNvSpPr>
          <p:nvPr/>
        </p:nvSpPr>
        <p:spPr bwMode="auto">
          <a:xfrm>
            <a:off x="154778" y="3582458"/>
            <a:ext cx="1205178" cy="7848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gn="r"/>
            <a:r>
              <a:rPr lang="en-US" sz="1500" i="1">
                <a:solidFill>
                  <a:srgbClr val="0000FF"/>
                </a:solidFill>
                <a:latin typeface="+mj-lt"/>
              </a:rPr>
              <a:t>Why necessary to correct?</a:t>
            </a:r>
          </a:p>
        </p:txBody>
      </p:sp>
      <p:cxnSp>
        <p:nvCxnSpPr>
          <p:cNvPr id="16" name="Straight Connector 15"/>
          <p:cNvCxnSpPr>
            <a:cxnSpLocks noChangeShapeType="1"/>
          </p:cNvCxnSpPr>
          <p:nvPr/>
        </p:nvCxnSpPr>
        <p:spPr bwMode="auto">
          <a:xfrm flipV="1">
            <a:off x="1695979" y="1675341"/>
            <a:ext cx="1097280" cy="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8" name="TextBox 17">
            <a:hlinkClick r:id="" action="ppaction://noaction"/>
          </p:cNvPr>
          <p:cNvSpPr txBox="1">
            <a:spLocks noChangeArrowheads="1"/>
          </p:cNvSpPr>
          <p:nvPr/>
        </p:nvSpPr>
        <p:spPr bwMode="auto">
          <a:xfrm>
            <a:off x="633678" y="1551104"/>
            <a:ext cx="846400" cy="3231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gn="ctr"/>
            <a:r>
              <a:rPr lang="en-US" sz="1500" i="1" dirty="0" smtClean="0">
                <a:solidFill>
                  <a:srgbClr val="0000FF"/>
                </a:solidFill>
                <a:latin typeface="+mj-lt"/>
              </a:rPr>
              <a:t>How?</a:t>
            </a:r>
            <a:endParaRPr lang="en-US" sz="1500" i="1" dirty="0">
              <a:solidFill>
                <a:srgbClr val="0000FF"/>
              </a:solidFill>
              <a:latin typeface="+mj-lt"/>
            </a:endParaRPr>
          </a:p>
        </p:txBody>
      </p:sp>
      <p:cxnSp>
        <p:nvCxnSpPr>
          <p:cNvPr id="19" name="Straight Connector 18"/>
          <p:cNvCxnSpPr>
            <a:cxnSpLocks noChangeShapeType="1"/>
          </p:cNvCxnSpPr>
          <p:nvPr/>
        </p:nvCxnSpPr>
        <p:spPr bwMode="auto">
          <a:xfrm>
            <a:off x="1695980" y="1187185"/>
            <a:ext cx="2234407" cy="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1" name="Straight Connector 20"/>
          <p:cNvCxnSpPr>
            <a:cxnSpLocks noChangeShapeType="1"/>
          </p:cNvCxnSpPr>
          <p:nvPr/>
        </p:nvCxnSpPr>
        <p:spPr bwMode="auto">
          <a:xfrm>
            <a:off x="5207001" y="3067978"/>
            <a:ext cx="691885" cy="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5469084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left)">
                                      <p:cBhvr>
                                        <p:cTn id="15" dur="500"/>
                                        <p:tgtEl>
                                          <p:spTgt spid="1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left)">
                                      <p:cBhvr>
                                        <p:cTn id="20" dur="500"/>
                                        <p:tgtEl>
                                          <p:spTgt spid="16"/>
                                        </p:tgtEl>
                                      </p:cBhvr>
                                    </p:animEffect>
                                  </p:childTnLst>
                                </p:cTn>
                              </p:par>
                            </p:childTnLst>
                          </p:cTn>
                        </p:par>
                        <p:par>
                          <p:cTn id="21" fill="hold" nodeType="afterGroup">
                            <p:stCondLst>
                              <p:cond delay="500"/>
                            </p:stCondLst>
                            <p:childTnLst>
                              <p:par>
                                <p:cTn id="22" presetID="1" presetClass="entr" presetSubtype="0"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500"/>
                                        <p:tgtEl>
                                          <p:spTgt spid="10"/>
                                        </p:tgtEl>
                                      </p:cBhvr>
                                    </p:animEffect>
                                  </p:childTnLst>
                                </p:cTn>
                              </p:par>
                            </p:childTnLst>
                          </p:cTn>
                        </p:par>
                        <p:par>
                          <p:cTn id="29" fill="hold" nodeType="afterGroup">
                            <p:stCondLst>
                              <p:cond delay="500"/>
                            </p:stCondLst>
                            <p:childTnLst>
                              <p:par>
                                <p:cTn id="30" presetID="1" presetClass="entr" presetSubtype="0"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left)">
                                      <p:cBhvr>
                                        <p:cTn id="36" dur="500"/>
                                        <p:tgtEl>
                                          <p:spTgt spid="12"/>
                                        </p:tgtEl>
                                      </p:cBhvr>
                                    </p:animEffect>
                                  </p:childTnLst>
                                </p:cTn>
                              </p:par>
                            </p:childTnLst>
                          </p:cTn>
                        </p:par>
                        <p:par>
                          <p:cTn id="37" fill="hold" nodeType="afterGroup">
                            <p:stCondLst>
                              <p:cond delay="500"/>
                            </p:stCondLst>
                            <p:childTnLst>
                              <p:par>
                                <p:cTn id="38" presetID="1" presetClass="entr" presetSubtype="0"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wipe(left)">
                                      <p:cBhvr>
                                        <p:cTn id="4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9" grpId="0"/>
      <p:bldP spid="15"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7278"/>
            <a:ext cx="8229600" cy="646024"/>
          </a:xfrm>
          <a:prstGeom prst="roundRect">
            <a:avLst/>
          </a:prstGeom>
          <a:solidFill>
            <a:srgbClr val="0000FF"/>
          </a:solidFill>
        </p:spPr>
        <p:txBody>
          <a:bodyPr/>
          <a:lstStyle/>
          <a:p>
            <a:r>
              <a:rPr lang="en-US" dirty="0" smtClean="0">
                <a:solidFill>
                  <a:schemeClr val="bg1"/>
                </a:solidFill>
              </a:rPr>
              <a:t>Gospel of John Review</a:t>
            </a:r>
            <a:endParaRPr lang="en-US" dirty="0">
              <a:solidFill>
                <a:schemeClr val="bg1"/>
              </a:solidFill>
            </a:endParaRPr>
          </a:p>
        </p:txBody>
      </p:sp>
    </p:spTree>
    <p:extLst>
      <p:ext uri="{BB962C8B-B14F-4D97-AF65-F5344CB8AC3E}">
        <p14:creationId xmlns:p14="http://schemas.microsoft.com/office/powerpoint/2010/main" val="2070683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397000" y="236075"/>
            <a:ext cx="6350000" cy="508000"/>
          </a:xfrm>
        </p:spPr>
        <p:txBody>
          <a:bodyPr/>
          <a:lstStyle/>
          <a:p>
            <a:pPr eaLnBrk="1" hangingPunct="1"/>
            <a:r>
              <a:rPr lang="en-US" sz="2777" dirty="0">
                <a:latin typeface="+mj-lt"/>
              </a:rPr>
              <a:t>The Apostle John  </a:t>
            </a:r>
            <a:r>
              <a:rPr lang="en-US" sz="2777" i="1" dirty="0">
                <a:latin typeface="+mj-lt"/>
              </a:rPr>
              <a:t>in</a:t>
            </a:r>
            <a:r>
              <a:rPr lang="en-US" sz="2777" dirty="0">
                <a:latin typeface="+mj-lt"/>
              </a:rPr>
              <a:t>  his Gospel</a:t>
            </a:r>
          </a:p>
        </p:txBody>
      </p:sp>
      <p:sp>
        <p:nvSpPr>
          <p:cNvPr id="7171" name="Rectangle 3"/>
          <p:cNvSpPr>
            <a:spLocks noGrp="1" noChangeArrowheads="1"/>
          </p:cNvSpPr>
          <p:nvPr>
            <p:ph type="body" idx="1"/>
          </p:nvPr>
        </p:nvSpPr>
        <p:spPr>
          <a:xfrm>
            <a:off x="1319007" y="938214"/>
            <a:ext cx="6505986" cy="4649611"/>
          </a:xfrm>
        </p:spPr>
        <p:txBody>
          <a:bodyPr>
            <a:noAutofit/>
          </a:bodyPr>
          <a:lstStyle/>
          <a:p>
            <a:pPr marL="202831" indent="-202831" eaLnBrk="1" hangingPunct="1">
              <a:spcBef>
                <a:spcPts val="0"/>
              </a:spcBef>
              <a:spcAft>
                <a:spcPts val="600"/>
              </a:spcAft>
              <a:buNone/>
            </a:pPr>
            <a:r>
              <a:rPr lang="en-US" sz="2400" dirty="0">
                <a:latin typeface="+mj-lt"/>
              </a:rPr>
              <a:t>1:14 – “we beheld His glory”</a:t>
            </a:r>
          </a:p>
          <a:p>
            <a:pPr marL="202831" indent="-202831" eaLnBrk="1" hangingPunct="1">
              <a:spcBef>
                <a:spcPts val="0"/>
              </a:spcBef>
              <a:spcAft>
                <a:spcPts val="600"/>
              </a:spcAft>
              <a:buNone/>
            </a:pPr>
            <a:r>
              <a:rPr lang="en-US" sz="2400" dirty="0">
                <a:latin typeface="+mj-lt"/>
              </a:rPr>
              <a:t>19:35 – “seen and borne witness”</a:t>
            </a:r>
          </a:p>
          <a:p>
            <a:pPr marL="202831" indent="-202831" eaLnBrk="1" hangingPunct="1">
              <a:spcBef>
                <a:spcPts val="0"/>
              </a:spcBef>
              <a:spcAft>
                <a:spcPts val="600"/>
              </a:spcAft>
              <a:buNone/>
            </a:pPr>
            <a:r>
              <a:rPr lang="en-US" sz="2400" dirty="0">
                <a:latin typeface="+mj-lt"/>
              </a:rPr>
              <a:t>21:24 – “this is the disciple that bears witness...”</a:t>
            </a:r>
          </a:p>
          <a:p>
            <a:pPr marL="202831" indent="-202831" eaLnBrk="1" hangingPunct="1">
              <a:spcBef>
                <a:spcPts val="0"/>
              </a:spcBef>
              <a:spcAft>
                <a:spcPts val="600"/>
              </a:spcAft>
              <a:buNone/>
            </a:pPr>
            <a:r>
              <a:rPr lang="en-US" sz="2400" dirty="0" smtClean="0">
                <a:latin typeface="+mj-lt"/>
              </a:rPr>
              <a:t>1:35 </a:t>
            </a:r>
            <a:r>
              <a:rPr lang="en-US" sz="2400" dirty="0">
                <a:latin typeface="+mj-lt"/>
              </a:rPr>
              <a:t>– (?) one of the two first disciples in Judea</a:t>
            </a:r>
          </a:p>
          <a:p>
            <a:pPr marL="202831" indent="-202831" eaLnBrk="1" hangingPunct="1">
              <a:spcBef>
                <a:spcPts val="0"/>
              </a:spcBef>
              <a:spcAft>
                <a:spcPts val="600"/>
              </a:spcAft>
              <a:buNone/>
            </a:pPr>
            <a:r>
              <a:rPr lang="en-US" sz="2400" dirty="0">
                <a:latin typeface="+mj-lt"/>
              </a:rPr>
              <a:t>18:15 – (?) Present at the Jewish trials</a:t>
            </a:r>
          </a:p>
          <a:p>
            <a:pPr marL="202831" indent="-202831" eaLnBrk="1" hangingPunct="1">
              <a:spcBef>
                <a:spcPts val="0"/>
              </a:spcBef>
              <a:spcAft>
                <a:spcPts val="600"/>
              </a:spcAft>
              <a:buNone/>
            </a:pPr>
            <a:r>
              <a:rPr lang="en-US" sz="2400" dirty="0">
                <a:latin typeface="+mj-lt"/>
              </a:rPr>
              <a:t>13:23 – Next to Jesus at Last Supper</a:t>
            </a:r>
          </a:p>
          <a:p>
            <a:pPr marL="202831" indent="-202831" eaLnBrk="1" hangingPunct="1">
              <a:spcBef>
                <a:spcPts val="0"/>
              </a:spcBef>
              <a:spcAft>
                <a:spcPts val="600"/>
              </a:spcAft>
              <a:buNone/>
            </a:pPr>
            <a:r>
              <a:rPr lang="en-US" sz="2400" dirty="0">
                <a:latin typeface="+mj-lt"/>
              </a:rPr>
              <a:t>19:26 – Entrusted with Jesus’ mother</a:t>
            </a:r>
          </a:p>
          <a:p>
            <a:pPr marL="202831" indent="-202831" eaLnBrk="1" hangingPunct="1">
              <a:spcBef>
                <a:spcPts val="0"/>
              </a:spcBef>
              <a:spcAft>
                <a:spcPts val="600"/>
              </a:spcAft>
              <a:buNone/>
            </a:pPr>
            <a:r>
              <a:rPr lang="en-US" sz="2400" dirty="0">
                <a:latin typeface="+mj-lt"/>
              </a:rPr>
              <a:t>20:2 – Mary told him of the missing body</a:t>
            </a:r>
          </a:p>
          <a:p>
            <a:pPr marL="202831" indent="-202831" eaLnBrk="1" hangingPunct="1">
              <a:spcBef>
                <a:spcPts val="0"/>
              </a:spcBef>
              <a:spcAft>
                <a:spcPts val="600"/>
              </a:spcAft>
              <a:buNone/>
            </a:pPr>
            <a:r>
              <a:rPr lang="en-US" sz="2400" dirty="0">
                <a:latin typeface="+mj-lt"/>
              </a:rPr>
              <a:t>21:7 – Fishing in Galilee, recognized Jesus</a:t>
            </a:r>
          </a:p>
          <a:p>
            <a:pPr marL="202831" indent="-202831" eaLnBrk="1" hangingPunct="1">
              <a:spcBef>
                <a:spcPts val="0"/>
              </a:spcBef>
              <a:spcAft>
                <a:spcPts val="600"/>
              </a:spcAft>
              <a:buNone/>
            </a:pPr>
            <a:r>
              <a:rPr lang="en-US" sz="2400" dirty="0">
                <a:latin typeface="+mj-lt"/>
              </a:rPr>
              <a:t>21:20-23 – walking behind Jesus &amp; Peter</a:t>
            </a:r>
          </a:p>
        </p:txBody>
      </p:sp>
      <p:sp>
        <p:nvSpPr>
          <p:cNvPr id="2" name="Oval 1"/>
          <p:cNvSpPr/>
          <p:nvPr/>
        </p:nvSpPr>
        <p:spPr bwMode="auto">
          <a:xfrm>
            <a:off x="4836585" y="246944"/>
            <a:ext cx="458611" cy="508000"/>
          </a:xfrm>
          <a:prstGeom prst="ellipse">
            <a:avLst/>
          </a:prstGeom>
          <a:noFill/>
          <a:ln w="28575" cap="flat" cmpd="sng" algn="ctr">
            <a:solidFill>
              <a:schemeClr val="accent4"/>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63500" tIns="31750" rIns="63500" bIns="31750" numCol="1" rtlCol="0" anchor="t" anchorCtr="0" compatLnSpc="1">
            <a:prstTxWarp prst="textNoShape">
              <a:avLst/>
            </a:prstTxWarp>
          </a:bodyPr>
          <a:lstStyle/>
          <a:p>
            <a:pPr defTabSz="634950"/>
            <a:endParaRPr lang="en-US" sz="1389">
              <a:latin typeface="Times New Roman" pitchFamily="18" charset="0"/>
            </a:endParaRPr>
          </a:p>
        </p:txBody>
      </p:sp>
    </p:spTree>
    <p:extLst>
      <p:ext uri="{BB962C8B-B14F-4D97-AF65-F5344CB8AC3E}">
        <p14:creationId xmlns:p14="http://schemas.microsoft.com/office/powerpoint/2010/main" val="358602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171">
                                            <p:txEl>
                                              <p:pRg st="3" end="3"/>
                                            </p:txEl>
                                          </p:spTgt>
                                        </p:tgtEl>
                                        <p:attrNameLst>
                                          <p:attrName>style.visibility</p:attrName>
                                        </p:attrNameLst>
                                      </p:cBhvr>
                                      <p:to>
                                        <p:strVal val="visible"/>
                                      </p:to>
                                    </p:set>
                                    <p:anim calcmode="lin" valueType="num">
                                      <p:cBhvr additive="base">
                                        <p:cTn id="23"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7171">
                                            <p:txEl>
                                              <p:pRg st="4" end="4"/>
                                            </p:txEl>
                                          </p:spTgt>
                                        </p:tgtEl>
                                        <p:attrNameLst>
                                          <p:attrName>style.visibility</p:attrName>
                                        </p:attrNameLst>
                                      </p:cBhvr>
                                      <p:to>
                                        <p:strVal val="visible"/>
                                      </p:to>
                                    </p:set>
                                    <p:anim calcmode="lin" valueType="num">
                                      <p:cBhvr additive="base">
                                        <p:cTn id="29"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7171">
                                            <p:txEl>
                                              <p:pRg st="5" end="5"/>
                                            </p:txEl>
                                          </p:spTgt>
                                        </p:tgtEl>
                                        <p:attrNameLst>
                                          <p:attrName>style.visibility</p:attrName>
                                        </p:attrNameLst>
                                      </p:cBhvr>
                                      <p:to>
                                        <p:strVal val="visible"/>
                                      </p:to>
                                    </p:set>
                                    <p:anim calcmode="lin" valueType="num">
                                      <p:cBhvr additive="base">
                                        <p:cTn id="35"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7171">
                                            <p:txEl>
                                              <p:pRg st="6" end="6"/>
                                            </p:txEl>
                                          </p:spTgt>
                                        </p:tgtEl>
                                        <p:attrNameLst>
                                          <p:attrName>style.visibility</p:attrName>
                                        </p:attrNameLst>
                                      </p:cBhvr>
                                      <p:to>
                                        <p:strVal val="visible"/>
                                      </p:to>
                                    </p:set>
                                    <p:anim calcmode="lin" valueType="num">
                                      <p:cBhvr additive="base">
                                        <p:cTn id="41"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7171">
                                            <p:txEl>
                                              <p:pRg st="7" end="7"/>
                                            </p:txEl>
                                          </p:spTgt>
                                        </p:tgtEl>
                                        <p:attrNameLst>
                                          <p:attrName>style.visibility</p:attrName>
                                        </p:attrNameLst>
                                      </p:cBhvr>
                                      <p:to>
                                        <p:strVal val="visible"/>
                                      </p:to>
                                    </p:set>
                                    <p:anim calcmode="lin" valueType="num">
                                      <p:cBhvr additive="base">
                                        <p:cTn id="47" dur="500" fill="hold"/>
                                        <p:tgtEl>
                                          <p:spTgt spid="7171">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17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7171">
                                            <p:txEl>
                                              <p:pRg st="8" end="8"/>
                                            </p:txEl>
                                          </p:spTgt>
                                        </p:tgtEl>
                                        <p:attrNameLst>
                                          <p:attrName>style.visibility</p:attrName>
                                        </p:attrNameLst>
                                      </p:cBhvr>
                                      <p:to>
                                        <p:strVal val="visible"/>
                                      </p:to>
                                    </p:set>
                                    <p:anim calcmode="lin" valueType="num">
                                      <p:cBhvr additive="base">
                                        <p:cTn id="53" dur="500" fill="hold"/>
                                        <p:tgtEl>
                                          <p:spTgt spid="7171">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717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7171">
                                            <p:txEl>
                                              <p:pRg st="9" end="9"/>
                                            </p:txEl>
                                          </p:spTgt>
                                        </p:tgtEl>
                                        <p:attrNameLst>
                                          <p:attrName>style.visibility</p:attrName>
                                        </p:attrNameLst>
                                      </p:cBhvr>
                                      <p:to>
                                        <p:strVal val="visible"/>
                                      </p:to>
                                    </p:set>
                                    <p:anim calcmode="lin" valueType="num">
                                      <p:cBhvr additive="base">
                                        <p:cTn id="59" dur="500" fill="hold"/>
                                        <p:tgtEl>
                                          <p:spTgt spid="7171">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717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7360" y="137493"/>
            <a:ext cx="6089281" cy="508000"/>
          </a:xfrm>
        </p:spPr>
        <p:txBody>
          <a:bodyPr/>
          <a:lstStyle/>
          <a:p>
            <a:pPr eaLnBrk="1" hangingPunct="1"/>
            <a:r>
              <a:rPr lang="en-US" sz="2800" dirty="0">
                <a:latin typeface="+mn-lt"/>
              </a:rPr>
              <a:t>Some Other Purposes of John’s Gospel</a:t>
            </a:r>
          </a:p>
        </p:txBody>
      </p:sp>
      <p:sp>
        <p:nvSpPr>
          <p:cNvPr id="11267" name="Rectangle 3"/>
          <p:cNvSpPr>
            <a:spLocks noGrp="1" noChangeArrowheads="1"/>
          </p:cNvSpPr>
          <p:nvPr>
            <p:ph idx="1"/>
          </p:nvPr>
        </p:nvSpPr>
        <p:spPr>
          <a:xfrm>
            <a:off x="507207" y="740839"/>
            <a:ext cx="8129587" cy="4824142"/>
          </a:xfrm>
        </p:spPr>
        <p:txBody>
          <a:bodyPr>
            <a:noAutofit/>
          </a:bodyPr>
          <a:lstStyle/>
          <a:p>
            <a:pPr marL="157635" indent="-157635" eaLnBrk="1" hangingPunct="1">
              <a:lnSpc>
                <a:spcPct val="110000"/>
              </a:lnSpc>
              <a:spcBef>
                <a:spcPct val="0"/>
              </a:spcBef>
              <a:spcAft>
                <a:spcPts val="417"/>
              </a:spcAft>
            </a:pPr>
            <a:r>
              <a:rPr lang="en-US" sz="2000" dirty="0">
                <a:latin typeface="+mj-lt"/>
              </a:rPr>
              <a:t>Record events &amp; teaching not included in other accounts.</a:t>
            </a:r>
          </a:p>
          <a:p>
            <a:pPr marL="157635" indent="-157635" eaLnBrk="1" hangingPunct="1">
              <a:lnSpc>
                <a:spcPct val="110000"/>
              </a:lnSpc>
              <a:spcBef>
                <a:spcPct val="0"/>
              </a:spcBef>
              <a:spcAft>
                <a:spcPts val="0"/>
              </a:spcAft>
            </a:pPr>
            <a:r>
              <a:rPr lang="en-US" sz="2000" dirty="0">
                <a:latin typeface="+mj-lt"/>
              </a:rPr>
              <a:t>Present the “Incarnation” to Gentile Christians.</a:t>
            </a:r>
          </a:p>
          <a:p>
            <a:pPr marL="477314" lvl="1" indent="-157635" eaLnBrk="1" hangingPunct="1">
              <a:lnSpc>
                <a:spcPct val="110000"/>
              </a:lnSpc>
              <a:spcBef>
                <a:spcPct val="0"/>
              </a:spcBef>
              <a:spcAft>
                <a:spcPts val="0"/>
              </a:spcAft>
              <a:buNone/>
            </a:pPr>
            <a:r>
              <a:rPr lang="en-US" sz="1800" dirty="0">
                <a:solidFill>
                  <a:schemeClr val="accent4"/>
                </a:solidFill>
                <a:latin typeface="+mj-lt"/>
              </a:rPr>
              <a:t>Logos of God (the Meaning / Truth of God)  - 1:1, 1:14</a:t>
            </a:r>
          </a:p>
          <a:p>
            <a:pPr marL="477314" lvl="1" indent="-157635" eaLnBrk="1" hangingPunct="1">
              <a:lnSpc>
                <a:spcPct val="110000"/>
              </a:lnSpc>
              <a:spcBef>
                <a:spcPct val="0"/>
              </a:spcBef>
              <a:spcAft>
                <a:spcPts val="0"/>
              </a:spcAft>
              <a:buNone/>
            </a:pPr>
            <a:r>
              <a:rPr lang="en-US" sz="1800" u="sng" dirty="0">
                <a:solidFill>
                  <a:schemeClr val="accent4"/>
                </a:solidFill>
                <a:latin typeface="+mj-lt"/>
              </a:rPr>
              <a:t>True</a:t>
            </a:r>
            <a:r>
              <a:rPr lang="en-US" sz="1800" dirty="0">
                <a:solidFill>
                  <a:schemeClr val="accent4"/>
                </a:solidFill>
                <a:latin typeface="+mj-lt"/>
              </a:rPr>
              <a:t> light, bread, etc. (reality behind the World) – 1:9; </a:t>
            </a:r>
            <a:r>
              <a:rPr lang="en-US" sz="1800" dirty="0" smtClean="0">
                <a:solidFill>
                  <a:schemeClr val="accent4"/>
                </a:solidFill>
                <a:latin typeface="+mj-lt"/>
              </a:rPr>
              <a:t>6:32 </a:t>
            </a:r>
          </a:p>
          <a:p>
            <a:pPr marL="477314" lvl="1" indent="-157635" eaLnBrk="1" hangingPunct="1">
              <a:lnSpc>
                <a:spcPct val="110000"/>
              </a:lnSpc>
              <a:spcBef>
                <a:spcPct val="0"/>
              </a:spcBef>
              <a:spcAft>
                <a:spcPts val="0"/>
              </a:spcAft>
              <a:buNone/>
            </a:pPr>
            <a:r>
              <a:rPr lang="en-US" sz="1800" dirty="0" smtClean="0">
                <a:solidFill>
                  <a:schemeClr val="accent4"/>
                </a:solidFill>
                <a:latin typeface="+mj-lt"/>
              </a:rPr>
              <a:t>Eternal </a:t>
            </a:r>
            <a:r>
              <a:rPr lang="en-US" sz="1800" dirty="0">
                <a:solidFill>
                  <a:schemeClr val="accent4"/>
                </a:solidFill>
                <a:latin typeface="+mj-lt"/>
              </a:rPr>
              <a:t>life (17:3; 11:25); Living water (6:10; 7:38)</a:t>
            </a:r>
          </a:p>
          <a:p>
            <a:pPr marL="157635" indent="-157635" eaLnBrk="1" hangingPunct="1">
              <a:lnSpc>
                <a:spcPct val="110000"/>
              </a:lnSpc>
              <a:spcBef>
                <a:spcPct val="0"/>
              </a:spcBef>
              <a:spcAft>
                <a:spcPts val="0"/>
              </a:spcAft>
            </a:pPr>
            <a:r>
              <a:rPr lang="en-US" sz="2000" dirty="0">
                <a:latin typeface="+mj-lt"/>
              </a:rPr>
              <a:t>Refute the teaching that Jesus did not come in the flesh.</a:t>
            </a:r>
          </a:p>
          <a:p>
            <a:pPr marL="317475" indent="0" eaLnBrk="1" hangingPunct="1">
              <a:lnSpc>
                <a:spcPct val="110000"/>
              </a:lnSpc>
              <a:spcBef>
                <a:spcPct val="0"/>
              </a:spcBef>
              <a:spcAft>
                <a:spcPts val="833"/>
              </a:spcAft>
              <a:buNone/>
            </a:pPr>
            <a:r>
              <a:rPr lang="en-US" sz="1800" i="1" dirty="0">
                <a:solidFill>
                  <a:schemeClr val="accent4"/>
                </a:solidFill>
                <a:latin typeface="+mj-lt"/>
              </a:rPr>
              <a:t>And the Word became flesh and dwelt among us…(1:14)</a:t>
            </a:r>
          </a:p>
          <a:p>
            <a:pPr marL="157635" indent="-157635" eaLnBrk="1" hangingPunct="1">
              <a:lnSpc>
                <a:spcPct val="110000"/>
              </a:lnSpc>
              <a:spcBef>
                <a:spcPct val="0"/>
              </a:spcBef>
              <a:spcAft>
                <a:spcPts val="0"/>
              </a:spcAft>
            </a:pPr>
            <a:r>
              <a:rPr lang="en-US" sz="2000" dirty="0">
                <a:latin typeface="+mj-lt"/>
              </a:rPr>
              <a:t>Refute the teaching that Jesus was not fully God.</a:t>
            </a:r>
          </a:p>
          <a:p>
            <a:pPr marL="317475" lvl="1" indent="0" eaLnBrk="1" hangingPunct="1">
              <a:lnSpc>
                <a:spcPct val="110000"/>
              </a:lnSpc>
              <a:spcBef>
                <a:spcPct val="0"/>
              </a:spcBef>
              <a:spcAft>
                <a:spcPts val="417"/>
              </a:spcAft>
              <a:buNone/>
            </a:pPr>
            <a:r>
              <a:rPr lang="en-US" sz="1800" i="1" dirty="0">
                <a:solidFill>
                  <a:schemeClr val="accent4"/>
                </a:solidFill>
                <a:latin typeface="+mj-lt"/>
              </a:rPr>
              <a:t>…and we beheld His glory, the glory as of the only begotten of the Father. (1:14)</a:t>
            </a:r>
          </a:p>
          <a:p>
            <a:pPr marL="317475" lvl="1" indent="0" eaLnBrk="1" hangingPunct="1">
              <a:lnSpc>
                <a:spcPct val="110000"/>
              </a:lnSpc>
              <a:spcBef>
                <a:spcPct val="0"/>
              </a:spcBef>
              <a:spcAft>
                <a:spcPts val="417"/>
              </a:spcAft>
              <a:buNone/>
            </a:pPr>
            <a:r>
              <a:rPr lang="en-US" sz="1800" i="1" dirty="0">
                <a:solidFill>
                  <a:schemeClr val="accent4"/>
                </a:solidFill>
                <a:latin typeface="+mj-lt"/>
              </a:rPr>
              <a:t>…Jesus said to them, “Most assuredly, I say to you, before Abraham was, I AM.” </a:t>
            </a:r>
            <a:r>
              <a:rPr lang="en-US" sz="1800" dirty="0">
                <a:solidFill>
                  <a:schemeClr val="accent4"/>
                </a:solidFill>
                <a:latin typeface="+mj-lt"/>
              </a:rPr>
              <a:t>(8:58)</a:t>
            </a:r>
          </a:p>
          <a:p>
            <a:pPr marL="157635" indent="-157635" eaLnBrk="1" hangingPunct="1">
              <a:lnSpc>
                <a:spcPct val="110000"/>
              </a:lnSpc>
              <a:spcBef>
                <a:spcPct val="0"/>
              </a:spcBef>
              <a:spcAft>
                <a:spcPts val="417"/>
              </a:spcAft>
            </a:pPr>
            <a:r>
              <a:rPr lang="en-US" sz="2000" dirty="0">
                <a:latin typeface="+mj-lt"/>
              </a:rPr>
              <a:t>Present the subordinate role of John the Baptist.</a:t>
            </a:r>
          </a:p>
          <a:p>
            <a:pPr marL="157635" indent="-157635" eaLnBrk="1" hangingPunct="1">
              <a:lnSpc>
                <a:spcPct val="110000"/>
              </a:lnSpc>
              <a:spcBef>
                <a:spcPct val="0"/>
              </a:spcBef>
              <a:spcAft>
                <a:spcPts val="417"/>
              </a:spcAft>
            </a:pPr>
            <a:r>
              <a:rPr lang="en-US" sz="2000" dirty="0">
                <a:latin typeface="+mj-lt"/>
              </a:rPr>
              <a:t>Describe the role of the apostles:  sent &amp; empowered by Jesus to continue His work.</a:t>
            </a:r>
          </a:p>
        </p:txBody>
      </p:sp>
    </p:spTree>
    <p:extLst>
      <p:ext uri="{BB962C8B-B14F-4D97-AF65-F5344CB8AC3E}">
        <p14:creationId xmlns:p14="http://schemas.microsoft.com/office/powerpoint/2010/main" val="663679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500"/>
                                        <p:tgtEl>
                                          <p:spTgt spid="11267">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animEffect transition="in" filter="fade">
                                      <p:cBhvr>
                                        <p:cTn id="15" dur="500"/>
                                        <p:tgtEl>
                                          <p:spTgt spid="11267">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1267">
                                            <p:txEl>
                                              <p:pRg st="3" end="3"/>
                                            </p:txEl>
                                          </p:spTgt>
                                        </p:tgtEl>
                                        <p:attrNameLst>
                                          <p:attrName>style.visibility</p:attrName>
                                        </p:attrNameLst>
                                      </p:cBhvr>
                                      <p:to>
                                        <p:strVal val="visible"/>
                                      </p:to>
                                    </p:set>
                                    <p:animEffect transition="in" filter="fade">
                                      <p:cBhvr>
                                        <p:cTn id="18" dur="500"/>
                                        <p:tgtEl>
                                          <p:spTgt spid="11267">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1267">
                                            <p:txEl>
                                              <p:pRg st="4" end="4"/>
                                            </p:txEl>
                                          </p:spTgt>
                                        </p:tgtEl>
                                        <p:attrNameLst>
                                          <p:attrName>style.visibility</p:attrName>
                                        </p:attrNameLst>
                                      </p:cBhvr>
                                      <p:to>
                                        <p:strVal val="visible"/>
                                      </p:to>
                                    </p:set>
                                    <p:animEffect transition="in" filter="fade">
                                      <p:cBhvr>
                                        <p:cTn id="21" dur="500"/>
                                        <p:tgtEl>
                                          <p:spTgt spid="11267">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1267">
                                            <p:txEl>
                                              <p:pRg st="5" end="5"/>
                                            </p:txEl>
                                          </p:spTgt>
                                        </p:tgtEl>
                                        <p:attrNameLst>
                                          <p:attrName>style.visibility</p:attrName>
                                        </p:attrNameLst>
                                      </p:cBhvr>
                                      <p:to>
                                        <p:strVal val="visible"/>
                                      </p:to>
                                    </p:set>
                                    <p:animEffect transition="in" filter="fade">
                                      <p:cBhvr>
                                        <p:cTn id="26" dur="500"/>
                                        <p:tgtEl>
                                          <p:spTgt spid="11267">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11267">
                                            <p:txEl>
                                              <p:pRg st="6" end="6"/>
                                            </p:txEl>
                                          </p:spTgt>
                                        </p:tgtEl>
                                        <p:attrNameLst>
                                          <p:attrName>style.visibility</p:attrName>
                                        </p:attrNameLst>
                                      </p:cBhvr>
                                      <p:to>
                                        <p:strVal val="visible"/>
                                      </p:to>
                                    </p:set>
                                    <p:animEffect transition="in" filter="fade">
                                      <p:cBhvr>
                                        <p:cTn id="29" dur="500"/>
                                        <p:tgtEl>
                                          <p:spTgt spid="11267">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1267">
                                            <p:txEl>
                                              <p:pRg st="7" end="7"/>
                                            </p:txEl>
                                          </p:spTgt>
                                        </p:tgtEl>
                                        <p:attrNameLst>
                                          <p:attrName>style.visibility</p:attrName>
                                        </p:attrNameLst>
                                      </p:cBhvr>
                                      <p:to>
                                        <p:strVal val="visible"/>
                                      </p:to>
                                    </p:set>
                                    <p:animEffect transition="in" filter="fade">
                                      <p:cBhvr>
                                        <p:cTn id="34" dur="500"/>
                                        <p:tgtEl>
                                          <p:spTgt spid="11267">
                                            <p:txEl>
                                              <p:pRg st="7" end="7"/>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11267">
                                            <p:txEl>
                                              <p:pRg st="8" end="8"/>
                                            </p:txEl>
                                          </p:spTgt>
                                        </p:tgtEl>
                                        <p:attrNameLst>
                                          <p:attrName>style.visibility</p:attrName>
                                        </p:attrNameLst>
                                      </p:cBhvr>
                                      <p:to>
                                        <p:strVal val="visible"/>
                                      </p:to>
                                    </p:set>
                                    <p:animEffect transition="in" filter="fade">
                                      <p:cBhvr>
                                        <p:cTn id="37" dur="500"/>
                                        <p:tgtEl>
                                          <p:spTgt spid="11267">
                                            <p:txEl>
                                              <p:pRg st="8" end="8"/>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11267">
                                            <p:txEl>
                                              <p:pRg st="9" end="9"/>
                                            </p:txEl>
                                          </p:spTgt>
                                        </p:tgtEl>
                                        <p:attrNameLst>
                                          <p:attrName>style.visibility</p:attrName>
                                        </p:attrNameLst>
                                      </p:cBhvr>
                                      <p:to>
                                        <p:strVal val="visible"/>
                                      </p:to>
                                    </p:set>
                                    <p:animEffect transition="in" filter="fade">
                                      <p:cBhvr>
                                        <p:cTn id="40" dur="500"/>
                                        <p:tgtEl>
                                          <p:spTgt spid="11267">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1267">
                                            <p:txEl>
                                              <p:pRg st="10" end="10"/>
                                            </p:txEl>
                                          </p:spTgt>
                                        </p:tgtEl>
                                        <p:attrNameLst>
                                          <p:attrName>style.visibility</p:attrName>
                                        </p:attrNameLst>
                                      </p:cBhvr>
                                      <p:to>
                                        <p:strVal val="visible"/>
                                      </p:to>
                                    </p:set>
                                    <p:animEffect transition="in" filter="fade">
                                      <p:cBhvr>
                                        <p:cTn id="45" dur="500"/>
                                        <p:tgtEl>
                                          <p:spTgt spid="11267">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1267">
                                            <p:txEl>
                                              <p:pRg st="11" end="11"/>
                                            </p:txEl>
                                          </p:spTgt>
                                        </p:tgtEl>
                                        <p:attrNameLst>
                                          <p:attrName>style.visibility</p:attrName>
                                        </p:attrNameLst>
                                      </p:cBhvr>
                                      <p:to>
                                        <p:strVal val="visible"/>
                                      </p:to>
                                    </p:set>
                                    <p:animEffect transition="in" filter="fade">
                                      <p:cBhvr>
                                        <p:cTn id="50" dur="500"/>
                                        <p:tgtEl>
                                          <p:spTgt spid="1126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87718" y="235183"/>
            <a:ext cx="8768564" cy="508000"/>
          </a:xfrm>
        </p:spPr>
        <p:txBody>
          <a:bodyPr/>
          <a:lstStyle/>
          <a:p>
            <a:pPr eaLnBrk="1" hangingPunct="1"/>
            <a:r>
              <a:rPr lang="en-US" dirty="0">
                <a:latin typeface="+mj-lt"/>
              </a:rPr>
              <a:t>Unique Aspects of John’s Gospel</a:t>
            </a:r>
          </a:p>
        </p:txBody>
      </p:sp>
      <p:sp>
        <p:nvSpPr>
          <p:cNvPr id="12291" name="Rectangle 3"/>
          <p:cNvSpPr>
            <a:spLocks noGrp="1" noChangeArrowheads="1"/>
          </p:cNvSpPr>
          <p:nvPr>
            <p:ph idx="1"/>
          </p:nvPr>
        </p:nvSpPr>
        <p:spPr>
          <a:xfrm>
            <a:off x="1150144" y="952500"/>
            <a:ext cx="6843712" cy="4640726"/>
          </a:xfrm>
        </p:spPr>
        <p:txBody>
          <a:bodyPr>
            <a:normAutofit/>
          </a:bodyPr>
          <a:lstStyle/>
          <a:p>
            <a:pPr marL="201729" indent="-201729" eaLnBrk="1" hangingPunct="1">
              <a:lnSpc>
                <a:spcPct val="110000"/>
              </a:lnSpc>
            </a:pPr>
            <a:r>
              <a:rPr lang="en-US" sz="2400" dirty="0">
                <a:solidFill>
                  <a:schemeClr val="accent4"/>
                </a:solidFill>
                <a:latin typeface="+mj-lt"/>
              </a:rPr>
              <a:t>Does not include:  </a:t>
            </a:r>
          </a:p>
          <a:p>
            <a:pPr marL="190485" lvl="1" indent="0" eaLnBrk="1" hangingPunct="1">
              <a:lnSpc>
                <a:spcPct val="110000"/>
              </a:lnSpc>
              <a:buNone/>
            </a:pPr>
            <a:r>
              <a:rPr lang="en-US" sz="2000" b="0" dirty="0">
                <a:latin typeface="+mj-lt"/>
              </a:rPr>
              <a:t>Birth, Baptism, Temptations, Exorcism, parables, Lord’s Supper, Gethsemane, Ascension… </a:t>
            </a:r>
          </a:p>
          <a:p>
            <a:pPr marL="201729" indent="-201729" eaLnBrk="1" hangingPunct="1">
              <a:lnSpc>
                <a:spcPct val="110000"/>
              </a:lnSpc>
            </a:pPr>
            <a:r>
              <a:rPr lang="en-US" sz="2400" dirty="0">
                <a:solidFill>
                  <a:schemeClr val="accent4"/>
                </a:solidFill>
                <a:latin typeface="+mj-lt"/>
              </a:rPr>
              <a:t>Does include:</a:t>
            </a:r>
          </a:p>
          <a:p>
            <a:pPr marL="477314" lvl="1" indent="-196217" eaLnBrk="1" hangingPunct="1">
              <a:lnSpc>
                <a:spcPct val="110000"/>
              </a:lnSpc>
            </a:pPr>
            <a:r>
              <a:rPr lang="en-US" sz="2000" b="0" dirty="0">
                <a:latin typeface="+mj-lt"/>
              </a:rPr>
              <a:t>Simultaneous ministry with John the Baptist</a:t>
            </a:r>
          </a:p>
          <a:p>
            <a:pPr marL="477314" lvl="1" indent="-196217" eaLnBrk="1" hangingPunct="1">
              <a:lnSpc>
                <a:spcPct val="110000"/>
              </a:lnSpc>
            </a:pPr>
            <a:r>
              <a:rPr lang="en-US" sz="2000" b="0" dirty="0">
                <a:latin typeface="+mj-lt"/>
              </a:rPr>
              <a:t>Information on duration (feasts) of ministry</a:t>
            </a:r>
          </a:p>
          <a:p>
            <a:pPr marL="477314" lvl="1" indent="-196217" eaLnBrk="1" hangingPunct="1">
              <a:lnSpc>
                <a:spcPct val="110000"/>
              </a:lnSpc>
            </a:pPr>
            <a:r>
              <a:rPr lang="en-US" sz="2000" b="0" dirty="0">
                <a:latin typeface="+mj-lt"/>
              </a:rPr>
              <a:t>Details of Judean/Jerusalem ministries</a:t>
            </a:r>
          </a:p>
          <a:p>
            <a:pPr marL="477314" lvl="1" indent="-196217" eaLnBrk="1" hangingPunct="1">
              <a:lnSpc>
                <a:spcPct val="110000"/>
              </a:lnSpc>
            </a:pPr>
            <a:r>
              <a:rPr lang="en-US" sz="2000" b="0" dirty="0">
                <a:latin typeface="+mj-lt"/>
              </a:rPr>
              <a:t>Additional miracles…</a:t>
            </a:r>
          </a:p>
          <a:p>
            <a:pPr marL="477314" lvl="1" indent="-196217" eaLnBrk="1" hangingPunct="1">
              <a:lnSpc>
                <a:spcPct val="110000"/>
              </a:lnSpc>
            </a:pPr>
            <a:r>
              <a:rPr lang="en-US" sz="2000" b="0" dirty="0">
                <a:latin typeface="+mj-lt"/>
              </a:rPr>
              <a:t>Additional events &amp; people (e.g. Nicodemus, Thomas)</a:t>
            </a:r>
          </a:p>
          <a:p>
            <a:pPr marL="477314" lvl="1" indent="-196217" eaLnBrk="1" hangingPunct="1">
              <a:lnSpc>
                <a:spcPct val="110000"/>
              </a:lnSpc>
            </a:pPr>
            <a:r>
              <a:rPr lang="en-US" sz="2000" b="0" dirty="0">
                <a:latin typeface="+mj-lt"/>
              </a:rPr>
              <a:t>Additional discourses (often associated with events)</a:t>
            </a:r>
          </a:p>
          <a:p>
            <a:pPr marL="477314" lvl="1" indent="-196217" eaLnBrk="1" hangingPunct="1">
              <a:lnSpc>
                <a:spcPct val="110000"/>
              </a:lnSpc>
            </a:pPr>
            <a:r>
              <a:rPr lang="en-US" sz="2000" b="0" dirty="0">
                <a:latin typeface="+mj-lt"/>
              </a:rPr>
              <a:t>Teaching about the role of the Apostles</a:t>
            </a:r>
          </a:p>
        </p:txBody>
      </p:sp>
    </p:spTree>
    <p:extLst>
      <p:ext uri="{BB962C8B-B14F-4D97-AF65-F5344CB8AC3E}">
        <p14:creationId xmlns:p14="http://schemas.microsoft.com/office/powerpoint/2010/main" val="849441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
                                        <p:tgtEl>
                                          <p:spTgt spid="1229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fade">
                                      <p:cBhvr>
                                        <p:cTn id="10" dur="500"/>
                                        <p:tgtEl>
                                          <p:spTgt spid="1229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fade">
                                      <p:cBhvr>
                                        <p:cTn id="15" dur="500"/>
                                        <p:tgtEl>
                                          <p:spTgt spid="1229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2291">
                                            <p:txEl>
                                              <p:pRg st="3" end="3"/>
                                            </p:txEl>
                                          </p:spTgt>
                                        </p:tgtEl>
                                        <p:attrNameLst>
                                          <p:attrName>style.visibility</p:attrName>
                                        </p:attrNameLst>
                                      </p:cBhvr>
                                      <p:to>
                                        <p:strVal val="visible"/>
                                      </p:to>
                                    </p:set>
                                    <p:animEffect transition="in" filter="fade">
                                      <p:cBhvr>
                                        <p:cTn id="20" dur="500"/>
                                        <p:tgtEl>
                                          <p:spTgt spid="12291">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2291">
                                            <p:txEl>
                                              <p:pRg st="4" end="4"/>
                                            </p:txEl>
                                          </p:spTgt>
                                        </p:tgtEl>
                                        <p:attrNameLst>
                                          <p:attrName>style.visibility</p:attrName>
                                        </p:attrNameLst>
                                      </p:cBhvr>
                                      <p:to>
                                        <p:strVal val="visible"/>
                                      </p:to>
                                    </p:set>
                                    <p:animEffect transition="in" filter="fade">
                                      <p:cBhvr>
                                        <p:cTn id="25" dur="500"/>
                                        <p:tgtEl>
                                          <p:spTgt spid="12291">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2291">
                                            <p:txEl>
                                              <p:pRg st="5" end="5"/>
                                            </p:txEl>
                                          </p:spTgt>
                                        </p:tgtEl>
                                        <p:attrNameLst>
                                          <p:attrName>style.visibility</p:attrName>
                                        </p:attrNameLst>
                                      </p:cBhvr>
                                      <p:to>
                                        <p:strVal val="visible"/>
                                      </p:to>
                                    </p:set>
                                    <p:animEffect transition="in" filter="fade">
                                      <p:cBhvr>
                                        <p:cTn id="30" dur="500"/>
                                        <p:tgtEl>
                                          <p:spTgt spid="12291">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2291">
                                            <p:txEl>
                                              <p:pRg st="6" end="6"/>
                                            </p:txEl>
                                          </p:spTgt>
                                        </p:tgtEl>
                                        <p:attrNameLst>
                                          <p:attrName>style.visibility</p:attrName>
                                        </p:attrNameLst>
                                      </p:cBhvr>
                                      <p:to>
                                        <p:strVal val="visible"/>
                                      </p:to>
                                    </p:set>
                                    <p:animEffect transition="in" filter="fade">
                                      <p:cBhvr>
                                        <p:cTn id="35" dur="500"/>
                                        <p:tgtEl>
                                          <p:spTgt spid="12291">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2291">
                                            <p:txEl>
                                              <p:pRg st="7" end="7"/>
                                            </p:txEl>
                                          </p:spTgt>
                                        </p:tgtEl>
                                        <p:attrNameLst>
                                          <p:attrName>style.visibility</p:attrName>
                                        </p:attrNameLst>
                                      </p:cBhvr>
                                      <p:to>
                                        <p:strVal val="visible"/>
                                      </p:to>
                                    </p:set>
                                    <p:animEffect transition="in" filter="fade">
                                      <p:cBhvr>
                                        <p:cTn id="40" dur="500"/>
                                        <p:tgtEl>
                                          <p:spTgt spid="12291">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2291">
                                            <p:txEl>
                                              <p:pRg st="8" end="8"/>
                                            </p:txEl>
                                          </p:spTgt>
                                        </p:tgtEl>
                                        <p:attrNameLst>
                                          <p:attrName>style.visibility</p:attrName>
                                        </p:attrNameLst>
                                      </p:cBhvr>
                                      <p:to>
                                        <p:strVal val="visible"/>
                                      </p:to>
                                    </p:set>
                                    <p:animEffect transition="in" filter="fade">
                                      <p:cBhvr>
                                        <p:cTn id="45" dur="500"/>
                                        <p:tgtEl>
                                          <p:spTgt spid="12291">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2291">
                                            <p:txEl>
                                              <p:pRg st="9" end="9"/>
                                            </p:txEl>
                                          </p:spTgt>
                                        </p:tgtEl>
                                        <p:attrNameLst>
                                          <p:attrName>style.visibility</p:attrName>
                                        </p:attrNameLst>
                                      </p:cBhvr>
                                      <p:to>
                                        <p:strVal val="visible"/>
                                      </p:to>
                                    </p:set>
                                    <p:animEffect transition="in" filter="fade">
                                      <p:cBhvr>
                                        <p:cTn id="50" dur="500"/>
                                        <p:tgtEl>
                                          <p:spTgt spid="1229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87718" y="235183"/>
            <a:ext cx="8768564" cy="508000"/>
          </a:xfrm>
        </p:spPr>
        <p:txBody>
          <a:bodyPr/>
          <a:lstStyle/>
          <a:p>
            <a:pPr eaLnBrk="1" hangingPunct="1"/>
            <a:r>
              <a:rPr lang="en-US" sz="2777" dirty="0">
                <a:latin typeface="+mj-lt"/>
              </a:rPr>
              <a:t>Miracles in John</a:t>
            </a:r>
          </a:p>
        </p:txBody>
      </p:sp>
      <p:sp>
        <p:nvSpPr>
          <p:cNvPr id="20483" name="Rectangle 3"/>
          <p:cNvSpPr>
            <a:spLocks noGrp="1" noChangeArrowheads="1"/>
          </p:cNvSpPr>
          <p:nvPr>
            <p:ph idx="1"/>
          </p:nvPr>
        </p:nvSpPr>
        <p:spPr>
          <a:xfrm>
            <a:off x="957262" y="952500"/>
            <a:ext cx="7229476" cy="4640726"/>
          </a:xfrm>
        </p:spPr>
        <p:txBody>
          <a:bodyPr/>
          <a:lstStyle/>
          <a:p>
            <a:pPr marL="423300" indent="-423300" eaLnBrk="1" hangingPunct="1">
              <a:buFontTx/>
              <a:buAutoNum type="arabicPeriod"/>
            </a:pPr>
            <a:r>
              <a:rPr lang="en-US" dirty="0">
                <a:latin typeface="+mj-lt"/>
              </a:rPr>
              <a:t>Water to Wine (2:1-11)</a:t>
            </a:r>
          </a:p>
          <a:p>
            <a:pPr marL="423300" indent="-423300" eaLnBrk="1" hangingPunct="1">
              <a:buFontTx/>
              <a:buAutoNum type="arabicPeriod"/>
            </a:pPr>
            <a:r>
              <a:rPr lang="en-US" dirty="0">
                <a:latin typeface="+mj-lt"/>
              </a:rPr>
              <a:t>Healing Nobleman’s Son (4:46-54)</a:t>
            </a:r>
          </a:p>
          <a:p>
            <a:pPr marL="423300" indent="-423300" eaLnBrk="1" hangingPunct="1">
              <a:buFontTx/>
              <a:buAutoNum type="arabicPeriod"/>
            </a:pPr>
            <a:r>
              <a:rPr lang="en-US" dirty="0">
                <a:latin typeface="+mj-lt"/>
              </a:rPr>
              <a:t>Healing Lame Man at Pool (John 5:1-13)</a:t>
            </a:r>
          </a:p>
          <a:p>
            <a:pPr marL="423300" indent="-423300" eaLnBrk="1" hangingPunct="1">
              <a:buFontTx/>
              <a:buAutoNum type="arabicPeriod"/>
            </a:pPr>
            <a:r>
              <a:rPr lang="en-US" dirty="0">
                <a:latin typeface="+mj-lt"/>
              </a:rPr>
              <a:t>Feeding 5,000 (John 6:1-14)</a:t>
            </a:r>
          </a:p>
          <a:p>
            <a:pPr marL="423300" indent="-423300" eaLnBrk="1" hangingPunct="1">
              <a:buFontTx/>
              <a:buAutoNum type="arabicPeriod"/>
            </a:pPr>
            <a:r>
              <a:rPr lang="en-US" dirty="0">
                <a:latin typeface="+mj-lt"/>
              </a:rPr>
              <a:t>Walking on Water (John 6:16-21)</a:t>
            </a:r>
          </a:p>
          <a:p>
            <a:pPr marL="423300" indent="-423300" eaLnBrk="1" hangingPunct="1">
              <a:buFontTx/>
              <a:buAutoNum type="arabicPeriod"/>
            </a:pPr>
            <a:r>
              <a:rPr lang="en-US" dirty="0">
                <a:latin typeface="+mj-lt"/>
              </a:rPr>
              <a:t>Healing Man Born Blind (John 9:1-12)</a:t>
            </a:r>
          </a:p>
          <a:p>
            <a:pPr marL="423300" indent="-423300" eaLnBrk="1" hangingPunct="1">
              <a:buFontTx/>
              <a:buAutoNum type="arabicPeriod"/>
            </a:pPr>
            <a:r>
              <a:rPr lang="en-US" dirty="0">
                <a:latin typeface="+mj-lt"/>
              </a:rPr>
              <a:t>Raising of Lazarus (John 11:1-46)</a:t>
            </a:r>
          </a:p>
        </p:txBody>
      </p:sp>
    </p:spTree>
    <p:extLst>
      <p:ext uri="{BB962C8B-B14F-4D97-AF65-F5344CB8AC3E}">
        <p14:creationId xmlns:p14="http://schemas.microsoft.com/office/powerpoint/2010/main" val="4291670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fade">
                                      <p:cBhvr>
                                        <p:cTn id="12" dur="5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fade">
                                      <p:cBhvr>
                                        <p:cTn id="17" dur="500"/>
                                        <p:tgtEl>
                                          <p:spTgt spid="20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fade">
                                      <p:cBhvr>
                                        <p:cTn id="22" dur="500"/>
                                        <p:tgtEl>
                                          <p:spTgt spid="204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fade">
                                      <p:cBhvr>
                                        <p:cTn id="27" dur="500"/>
                                        <p:tgtEl>
                                          <p:spTgt spid="204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483">
                                            <p:txEl>
                                              <p:pRg st="5" end="5"/>
                                            </p:txEl>
                                          </p:spTgt>
                                        </p:tgtEl>
                                        <p:attrNameLst>
                                          <p:attrName>style.visibility</p:attrName>
                                        </p:attrNameLst>
                                      </p:cBhvr>
                                      <p:to>
                                        <p:strVal val="visible"/>
                                      </p:to>
                                    </p:set>
                                    <p:animEffect transition="in" filter="fade">
                                      <p:cBhvr>
                                        <p:cTn id="32" dur="500"/>
                                        <p:tgtEl>
                                          <p:spTgt spid="2048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483">
                                            <p:txEl>
                                              <p:pRg st="6" end="6"/>
                                            </p:txEl>
                                          </p:spTgt>
                                        </p:tgtEl>
                                        <p:attrNameLst>
                                          <p:attrName>style.visibility</p:attrName>
                                        </p:attrNameLst>
                                      </p:cBhvr>
                                      <p:to>
                                        <p:strVal val="visible"/>
                                      </p:to>
                                    </p:set>
                                    <p:animEffect transition="in" filter="fade">
                                      <p:cBhvr>
                                        <p:cTn id="37" dur="5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a:latin typeface="+mj-lt"/>
              </a:rPr>
              <a:t>Feasts in John</a:t>
            </a:r>
          </a:p>
        </p:txBody>
      </p:sp>
      <p:sp>
        <p:nvSpPr>
          <p:cNvPr id="21507" name="Content Placeholder 2"/>
          <p:cNvSpPr>
            <a:spLocks noGrp="1"/>
          </p:cNvSpPr>
          <p:nvPr>
            <p:ph idx="1"/>
          </p:nvPr>
        </p:nvSpPr>
        <p:spPr>
          <a:xfrm>
            <a:off x="1596540" y="1037165"/>
            <a:ext cx="5926667" cy="3873500"/>
          </a:xfrm>
        </p:spPr>
        <p:txBody>
          <a:bodyPr>
            <a:normAutofit/>
          </a:bodyPr>
          <a:lstStyle/>
          <a:p>
            <a:pPr marL="357159" indent="-357159">
              <a:lnSpc>
                <a:spcPct val="120000"/>
              </a:lnSpc>
              <a:spcBef>
                <a:spcPts val="0"/>
              </a:spcBef>
              <a:spcAft>
                <a:spcPts val="833"/>
              </a:spcAft>
              <a:buFont typeface="+mj-lt"/>
              <a:buAutoNum type="arabicPeriod"/>
              <a:tabLst>
                <a:tab pos="4565902" algn="l"/>
              </a:tabLst>
            </a:pPr>
            <a:r>
              <a:rPr lang="en-US" dirty="0" smtClean="0">
                <a:latin typeface="+mj-lt"/>
              </a:rPr>
              <a:t>1st </a:t>
            </a:r>
            <a:r>
              <a:rPr lang="en-US" dirty="0">
                <a:latin typeface="+mj-lt"/>
              </a:rPr>
              <a:t>Passover 	2:13</a:t>
            </a:r>
          </a:p>
          <a:p>
            <a:pPr marL="357159" indent="-357159">
              <a:lnSpc>
                <a:spcPct val="120000"/>
              </a:lnSpc>
              <a:spcBef>
                <a:spcPts val="0"/>
              </a:spcBef>
              <a:spcAft>
                <a:spcPts val="833"/>
              </a:spcAft>
              <a:buFont typeface="+mj-lt"/>
              <a:buAutoNum type="arabicPeriod"/>
              <a:tabLst>
                <a:tab pos="4565902" algn="l"/>
              </a:tabLst>
            </a:pPr>
            <a:r>
              <a:rPr lang="en-US" dirty="0" smtClean="0">
                <a:latin typeface="+mj-lt"/>
              </a:rPr>
              <a:t>2nd </a:t>
            </a:r>
            <a:r>
              <a:rPr lang="en-US" dirty="0">
                <a:latin typeface="+mj-lt"/>
              </a:rPr>
              <a:t>Passover (?) 	5:1</a:t>
            </a:r>
          </a:p>
          <a:p>
            <a:pPr marL="357159" indent="-357159">
              <a:lnSpc>
                <a:spcPct val="120000"/>
              </a:lnSpc>
              <a:spcBef>
                <a:spcPts val="0"/>
              </a:spcBef>
              <a:spcAft>
                <a:spcPts val="833"/>
              </a:spcAft>
              <a:buFont typeface="+mj-lt"/>
              <a:buAutoNum type="arabicPeriod"/>
              <a:tabLst>
                <a:tab pos="4565902" algn="l"/>
              </a:tabLst>
            </a:pPr>
            <a:r>
              <a:rPr lang="en-US" dirty="0" smtClean="0">
                <a:latin typeface="+mj-lt"/>
              </a:rPr>
              <a:t>3rd </a:t>
            </a:r>
            <a:r>
              <a:rPr lang="en-US" dirty="0">
                <a:latin typeface="+mj-lt"/>
              </a:rPr>
              <a:t>Passover 	6:4</a:t>
            </a:r>
          </a:p>
          <a:p>
            <a:pPr marL="357159" indent="-357159">
              <a:lnSpc>
                <a:spcPct val="120000"/>
              </a:lnSpc>
              <a:spcBef>
                <a:spcPts val="0"/>
              </a:spcBef>
              <a:spcAft>
                <a:spcPts val="833"/>
              </a:spcAft>
              <a:buFont typeface="+mj-lt"/>
              <a:buAutoNum type="arabicPeriod"/>
              <a:tabLst>
                <a:tab pos="4565902" algn="l"/>
              </a:tabLst>
            </a:pPr>
            <a:r>
              <a:rPr lang="en-US" dirty="0" smtClean="0">
                <a:latin typeface="+mj-lt"/>
              </a:rPr>
              <a:t>Feast </a:t>
            </a:r>
            <a:r>
              <a:rPr lang="en-US" dirty="0">
                <a:latin typeface="+mj-lt"/>
              </a:rPr>
              <a:t>of Tabernacles 	7:2</a:t>
            </a:r>
          </a:p>
          <a:p>
            <a:pPr marL="357159" indent="-357159">
              <a:lnSpc>
                <a:spcPct val="120000"/>
              </a:lnSpc>
              <a:spcBef>
                <a:spcPts val="0"/>
              </a:spcBef>
              <a:spcAft>
                <a:spcPts val="833"/>
              </a:spcAft>
              <a:buFont typeface="+mj-lt"/>
              <a:buAutoNum type="arabicPeriod"/>
              <a:tabLst>
                <a:tab pos="4565902" algn="l"/>
              </a:tabLst>
            </a:pPr>
            <a:r>
              <a:rPr lang="en-US" dirty="0" smtClean="0">
                <a:latin typeface="+mj-lt"/>
              </a:rPr>
              <a:t>Feast </a:t>
            </a:r>
            <a:r>
              <a:rPr lang="en-US" dirty="0">
                <a:latin typeface="+mj-lt"/>
              </a:rPr>
              <a:t>of Dedication 	10:22</a:t>
            </a:r>
          </a:p>
          <a:p>
            <a:pPr marL="357159" indent="-357159">
              <a:lnSpc>
                <a:spcPct val="120000"/>
              </a:lnSpc>
              <a:spcBef>
                <a:spcPts val="0"/>
              </a:spcBef>
              <a:spcAft>
                <a:spcPts val="833"/>
              </a:spcAft>
              <a:buFont typeface="+mj-lt"/>
              <a:buAutoNum type="arabicPeriod"/>
              <a:tabLst>
                <a:tab pos="4565902" algn="l"/>
              </a:tabLst>
            </a:pPr>
            <a:r>
              <a:rPr lang="en-US" dirty="0" smtClean="0">
                <a:latin typeface="+mj-lt"/>
              </a:rPr>
              <a:t>4th </a:t>
            </a:r>
            <a:r>
              <a:rPr lang="en-US" dirty="0">
                <a:latin typeface="+mj-lt"/>
              </a:rPr>
              <a:t>Passover 	</a:t>
            </a:r>
            <a:r>
              <a:rPr lang="en-US" dirty="0" smtClean="0">
                <a:latin typeface="+mj-lt"/>
              </a:rPr>
              <a:t>13:1</a:t>
            </a:r>
            <a:endParaRPr lang="en-US" dirty="0">
              <a:latin typeface="+mj-lt"/>
            </a:endParaRPr>
          </a:p>
        </p:txBody>
      </p:sp>
    </p:spTree>
    <p:extLst>
      <p:ext uri="{BB962C8B-B14F-4D97-AF65-F5344CB8AC3E}">
        <p14:creationId xmlns:p14="http://schemas.microsoft.com/office/powerpoint/2010/main" val="245377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fade">
                                      <p:cBhvr>
                                        <p:cTn id="17" dur="500"/>
                                        <p:tgtEl>
                                          <p:spTgt spid="215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fade">
                                      <p:cBhvr>
                                        <p:cTn id="22" dur="500"/>
                                        <p:tgtEl>
                                          <p:spTgt spid="215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507">
                                            <p:txEl>
                                              <p:pRg st="4" end="4"/>
                                            </p:txEl>
                                          </p:spTgt>
                                        </p:tgtEl>
                                        <p:attrNameLst>
                                          <p:attrName>style.visibility</p:attrName>
                                        </p:attrNameLst>
                                      </p:cBhvr>
                                      <p:to>
                                        <p:strVal val="visible"/>
                                      </p:to>
                                    </p:set>
                                    <p:animEffect transition="in" filter="fade">
                                      <p:cBhvr>
                                        <p:cTn id="27" dur="500"/>
                                        <p:tgtEl>
                                          <p:spTgt spid="215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1507">
                                            <p:txEl>
                                              <p:pRg st="5" end="5"/>
                                            </p:txEl>
                                          </p:spTgt>
                                        </p:tgtEl>
                                        <p:attrNameLst>
                                          <p:attrName>style.visibility</p:attrName>
                                        </p:attrNameLst>
                                      </p:cBhvr>
                                      <p:to>
                                        <p:strVal val="visible"/>
                                      </p:to>
                                    </p:set>
                                    <p:animEffect transition="in" filter="fade">
                                      <p:cBhvr>
                                        <p:cTn id="32" dur="5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550983" y="157571"/>
            <a:ext cx="6089281" cy="456264"/>
          </a:xfrm>
        </p:spPr>
        <p:txBody>
          <a:bodyPr>
            <a:noAutofit/>
          </a:bodyPr>
          <a:lstStyle/>
          <a:p>
            <a:pPr eaLnBrk="1" hangingPunct="1"/>
            <a:r>
              <a:rPr lang="en-US" sz="2800" dirty="0" smtClean="0">
                <a:latin typeface="+mj-lt"/>
              </a:rPr>
              <a:t>4 Themes</a:t>
            </a:r>
            <a:endParaRPr lang="en-US" sz="2800" dirty="0">
              <a:latin typeface="+mj-lt"/>
            </a:endParaRPr>
          </a:p>
        </p:txBody>
      </p:sp>
      <p:sp>
        <p:nvSpPr>
          <p:cNvPr id="22531" name="Rectangle 3"/>
          <p:cNvSpPr>
            <a:spLocks noGrp="1" noChangeArrowheads="1"/>
          </p:cNvSpPr>
          <p:nvPr>
            <p:ph idx="1"/>
          </p:nvPr>
        </p:nvSpPr>
        <p:spPr>
          <a:xfrm>
            <a:off x="921895" y="675496"/>
            <a:ext cx="7207693" cy="4640726"/>
          </a:xfrm>
        </p:spPr>
        <p:txBody>
          <a:bodyPr>
            <a:noAutofit/>
          </a:bodyPr>
          <a:lstStyle/>
          <a:p>
            <a:pPr marL="317475" indent="-317475" eaLnBrk="1" hangingPunct="1">
              <a:spcBef>
                <a:spcPts val="0"/>
              </a:spcBef>
              <a:spcAft>
                <a:spcPts val="0"/>
              </a:spcAft>
              <a:buFontTx/>
              <a:buAutoNum type="arabicPeriod"/>
            </a:pPr>
            <a:r>
              <a:rPr lang="en-US" sz="2400" dirty="0">
                <a:solidFill>
                  <a:schemeClr val="accent4"/>
                </a:solidFill>
                <a:latin typeface="+mj-lt"/>
              </a:rPr>
              <a:t>Jesus is God</a:t>
            </a:r>
          </a:p>
          <a:p>
            <a:pPr marL="634950" indent="-317475" eaLnBrk="1" hangingPunct="1">
              <a:spcBef>
                <a:spcPts val="0"/>
              </a:spcBef>
              <a:spcAft>
                <a:spcPts val="0"/>
              </a:spcAft>
              <a:buSzPct val="90000"/>
            </a:pPr>
            <a:r>
              <a:rPr lang="en-US" sz="2000" dirty="0">
                <a:latin typeface="+mj-lt"/>
              </a:rPr>
              <a:t>God in the flesh</a:t>
            </a:r>
          </a:p>
          <a:p>
            <a:pPr marL="634950" indent="-317475" eaLnBrk="1" hangingPunct="1">
              <a:spcBef>
                <a:spcPts val="0"/>
              </a:spcBef>
              <a:spcAft>
                <a:spcPts val="0"/>
              </a:spcAft>
              <a:buSzPct val="90000"/>
            </a:pPr>
            <a:r>
              <a:rPr lang="en-US" sz="2000" dirty="0">
                <a:latin typeface="+mj-lt"/>
              </a:rPr>
              <a:t>Son of God</a:t>
            </a:r>
          </a:p>
          <a:p>
            <a:pPr marL="634950" indent="-317475" eaLnBrk="1" hangingPunct="1">
              <a:spcBef>
                <a:spcPts val="0"/>
              </a:spcBef>
              <a:spcAft>
                <a:spcPts val="833"/>
              </a:spcAft>
              <a:buSzPct val="90000"/>
            </a:pPr>
            <a:r>
              <a:rPr lang="en-US" sz="2000" dirty="0">
                <a:latin typeface="+mj-lt"/>
              </a:rPr>
              <a:t>Oneness with God</a:t>
            </a:r>
          </a:p>
          <a:p>
            <a:pPr marL="357159" indent="-357159" eaLnBrk="1" hangingPunct="1">
              <a:spcBef>
                <a:spcPts val="0"/>
              </a:spcBef>
              <a:spcAft>
                <a:spcPts val="0"/>
              </a:spcAft>
              <a:buFont typeface="+mj-lt"/>
              <a:buAutoNum type="arabicPeriod" startAt="2"/>
            </a:pPr>
            <a:r>
              <a:rPr lang="en-US" sz="2400" dirty="0">
                <a:solidFill>
                  <a:schemeClr val="accent4"/>
                </a:solidFill>
                <a:latin typeface="+mj-lt"/>
              </a:rPr>
              <a:t>Images of the Christ</a:t>
            </a:r>
          </a:p>
          <a:p>
            <a:pPr marL="634950" indent="-317475" eaLnBrk="1" hangingPunct="1">
              <a:spcBef>
                <a:spcPts val="0"/>
              </a:spcBef>
              <a:spcAft>
                <a:spcPts val="694"/>
              </a:spcAft>
              <a:buSzPct val="90000"/>
            </a:pPr>
            <a:r>
              <a:rPr lang="en-US" sz="2000" dirty="0"/>
              <a:t>Lamb, King, Water, </a:t>
            </a:r>
            <a:r>
              <a:rPr lang="en-US" sz="2000" dirty="0">
                <a:latin typeface="+mj-lt"/>
              </a:rPr>
              <a:t>Bread, Light, Door, </a:t>
            </a:r>
            <a:r>
              <a:rPr lang="en-US" sz="2000" dirty="0"/>
              <a:t>Shepherd, </a:t>
            </a:r>
            <a:r>
              <a:rPr lang="en-US" sz="2000" dirty="0">
                <a:latin typeface="+mj-lt"/>
              </a:rPr>
              <a:t>Life, Vine</a:t>
            </a:r>
          </a:p>
          <a:p>
            <a:pPr marL="317475" indent="0" eaLnBrk="1" hangingPunct="1">
              <a:spcBef>
                <a:spcPts val="0"/>
              </a:spcBef>
              <a:spcAft>
                <a:spcPts val="0"/>
              </a:spcAft>
              <a:buSzPct val="90000"/>
              <a:buNone/>
            </a:pPr>
            <a:endParaRPr lang="en-US" sz="2000" dirty="0">
              <a:latin typeface="+mj-lt"/>
            </a:endParaRPr>
          </a:p>
          <a:p>
            <a:pPr marL="357159" indent="-357159" eaLnBrk="1" hangingPunct="1">
              <a:spcBef>
                <a:spcPts val="0"/>
              </a:spcBef>
              <a:spcAft>
                <a:spcPts val="0"/>
              </a:spcAft>
              <a:buFont typeface="+mj-lt"/>
              <a:buAutoNum type="arabicPeriod" startAt="3"/>
            </a:pPr>
            <a:r>
              <a:rPr lang="en-US" sz="2400" dirty="0">
                <a:solidFill>
                  <a:schemeClr val="accent4"/>
                </a:solidFill>
                <a:latin typeface="+mj-lt"/>
              </a:rPr>
              <a:t>Belief and Unbelief</a:t>
            </a:r>
            <a:r>
              <a:rPr lang="en-US" sz="2400" dirty="0">
                <a:latin typeface="+mj-lt"/>
              </a:rPr>
              <a:t> </a:t>
            </a:r>
          </a:p>
          <a:p>
            <a:pPr marL="634950" indent="-317475" eaLnBrk="1" hangingPunct="1">
              <a:spcBef>
                <a:spcPts val="0"/>
              </a:spcBef>
              <a:spcAft>
                <a:spcPts val="0"/>
              </a:spcAft>
              <a:buSzPct val="90000"/>
            </a:pPr>
            <a:r>
              <a:rPr lang="en-US" sz="2000" dirty="0">
                <a:latin typeface="+mj-lt"/>
              </a:rPr>
              <a:t>Evidence for believers</a:t>
            </a:r>
          </a:p>
          <a:p>
            <a:pPr marL="634950" indent="-317475" eaLnBrk="1" hangingPunct="1">
              <a:spcBef>
                <a:spcPts val="0"/>
              </a:spcBef>
              <a:spcAft>
                <a:spcPts val="833"/>
              </a:spcAft>
              <a:buSzPct val="90000"/>
            </a:pPr>
            <a:r>
              <a:rPr lang="en-US" sz="2000" dirty="0">
                <a:latin typeface="+mj-lt"/>
              </a:rPr>
              <a:t>Explaining why some do not believe</a:t>
            </a:r>
          </a:p>
          <a:p>
            <a:pPr marL="357159" indent="-357159" eaLnBrk="1" hangingPunct="1">
              <a:spcBef>
                <a:spcPts val="0"/>
              </a:spcBef>
              <a:spcAft>
                <a:spcPts val="0"/>
              </a:spcAft>
              <a:buFont typeface="+mj-lt"/>
              <a:buAutoNum type="arabicPeriod" startAt="4"/>
            </a:pPr>
            <a:r>
              <a:rPr lang="en-US" sz="2400" dirty="0">
                <a:solidFill>
                  <a:schemeClr val="accent4"/>
                </a:solidFill>
                <a:latin typeface="+mj-lt"/>
              </a:rPr>
              <a:t>Mission of the Christ</a:t>
            </a:r>
            <a:r>
              <a:rPr lang="en-US" sz="2400" dirty="0">
                <a:latin typeface="+mj-lt"/>
              </a:rPr>
              <a:t> </a:t>
            </a:r>
          </a:p>
          <a:p>
            <a:pPr marL="634950" indent="-317475" eaLnBrk="1" hangingPunct="1">
              <a:spcBef>
                <a:spcPts val="0"/>
              </a:spcBef>
              <a:spcAft>
                <a:spcPts val="0"/>
              </a:spcAft>
              <a:buSzPct val="90000"/>
              <a:buFont typeface="+mj-lt"/>
              <a:buChar char="•"/>
            </a:pPr>
            <a:r>
              <a:rPr lang="en-US" sz="2000" dirty="0">
                <a:latin typeface="+mj-lt"/>
              </a:rPr>
              <a:t>His purpose was a sacrificial death</a:t>
            </a:r>
          </a:p>
          <a:p>
            <a:pPr marL="634950" indent="-317475" eaLnBrk="1" hangingPunct="1">
              <a:spcBef>
                <a:spcPts val="0"/>
              </a:spcBef>
              <a:spcAft>
                <a:spcPts val="0"/>
              </a:spcAft>
              <a:buSzPct val="90000"/>
              <a:buFont typeface="+mj-lt"/>
              <a:buChar char="•"/>
            </a:pPr>
            <a:r>
              <a:rPr lang="en-US" sz="2000" dirty="0">
                <a:latin typeface="+mj-lt"/>
              </a:rPr>
              <a:t>He controlled events</a:t>
            </a:r>
          </a:p>
          <a:p>
            <a:pPr marL="634950" indent="-317475" eaLnBrk="1" hangingPunct="1">
              <a:spcBef>
                <a:spcPts val="0"/>
              </a:spcBef>
              <a:spcAft>
                <a:spcPts val="417"/>
              </a:spcAft>
              <a:buSzPct val="90000"/>
              <a:buFont typeface="+mj-lt"/>
              <a:buChar char="•"/>
            </a:pPr>
            <a:r>
              <a:rPr lang="en-US" sz="2000" dirty="0">
                <a:latin typeface="+mj-lt"/>
              </a:rPr>
              <a:t>He only did the will of the Father</a:t>
            </a:r>
          </a:p>
        </p:txBody>
      </p:sp>
      <p:sp>
        <p:nvSpPr>
          <p:cNvPr id="4" name="TextBox 3"/>
          <p:cNvSpPr txBox="1"/>
          <p:nvPr/>
        </p:nvSpPr>
        <p:spPr>
          <a:xfrm>
            <a:off x="1770891" y="2757998"/>
            <a:ext cx="328616" cy="192360"/>
          </a:xfrm>
          <a:prstGeom prst="rect">
            <a:avLst/>
          </a:prstGeom>
          <a:noFill/>
          <a:ln>
            <a:noFill/>
          </a:ln>
        </p:spPr>
        <p:txBody>
          <a:bodyPr wrap="none" lIns="19050" tIns="0" rIns="19050" bIns="0" rtlCol="0">
            <a:spAutoFit/>
          </a:bodyPr>
          <a:lstStyle/>
          <a:p>
            <a:pPr algn="ctr"/>
            <a:r>
              <a:rPr lang="en-US" sz="1250" dirty="0">
                <a:solidFill>
                  <a:schemeClr val="tx1">
                    <a:lumMod val="75000"/>
                    <a:lumOff val="25000"/>
                  </a:schemeClr>
                </a:solidFill>
                <a:latin typeface="+mj-lt"/>
              </a:rPr>
              <a:t>1:29</a:t>
            </a:r>
          </a:p>
        </p:txBody>
      </p:sp>
      <p:sp>
        <p:nvSpPr>
          <p:cNvPr id="5" name="TextBox 4"/>
          <p:cNvSpPr txBox="1"/>
          <p:nvPr/>
        </p:nvSpPr>
        <p:spPr>
          <a:xfrm>
            <a:off x="6034562" y="2757998"/>
            <a:ext cx="615553" cy="192360"/>
          </a:xfrm>
          <a:prstGeom prst="rect">
            <a:avLst/>
          </a:prstGeom>
          <a:noFill/>
          <a:ln>
            <a:noFill/>
          </a:ln>
        </p:spPr>
        <p:txBody>
          <a:bodyPr wrap="none" lIns="19050" tIns="0" rIns="19050" bIns="0" rtlCol="0">
            <a:spAutoFit/>
          </a:bodyPr>
          <a:lstStyle/>
          <a:p>
            <a:pPr algn="ctr"/>
            <a:r>
              <a:rPr lang="en-US" sz="1250" dirty="0">
                <a:solidFill>
                  <a:schemeClr val="tx1">
                    <a:lumMod val="75000"/>
                    <a:lumOff val="25000"/>
                  </a:schemeClr>
                </a:solidFill>
                <a:latin typeface="+mj-lt"/>
              </a:rPr>
              <a:t>10:11,14</a:t>
            </a:r>
          </a:p>
        </p:txBody>
      </p:sp>
      <p:sp>
        <p:nvSpPr>
          <p:cNvPr id="6" name="TextBox 5"/>
          <p:cNvSpPr txBox="1"/>
          <p:nvPr/>
        </p:nvSpPr>
        <p:spPr>
          <a:xfrm>
            <a:off x="6847135" y="2757998"/>
            <a:ext cx="410369" cy="192360"/>
          </a:xfrm>
          <a:prstGeom prst="rect">
            <a:avLst/>
          </a:prstGeom>
          <a:noFill/>
          <a:ln>
            <a:noFill/>
          </a:ln>
        </p:spPr>
        <p:txBody>
          <a:bodyPr wrap="none" lIns="19050" tIns="0" rIns="19050" bIns="0" rtlCol="0">
            <a:spAutoFit/>
          </a:bodyPr>
          <a:lstStyle/>
          <a:p>
            <a:pPr algn="ctr"/>
            <a:r>
              <a:rPr lang="en-US" sz="1250" dirty="0">
                <a:solidFill>
                  <a:schemeClr val="tx1">
                    <a:lumMod val="75000"/>
                    <a:lumOff val="25000"/>
                  </a:schemeClr>
                </a:solidFill>
                <a:latin typeface="+mj-lt"/>
              </a:rPr>
              <a:t>11:25</a:t>
            </a:r>
          </a:p>
        </p:txBody>
      </p:sp>
      <p:sp>
        <p:nvSpPr>
          <p:cNvPr id="7" name="TextBox 6"/>
          <p:cNvSpPr txBox="1"/>
          <p:nvPr/>
        </p:nvSpPr>
        <p:spPr>
          <a:xfrm>
            <a:off x="3049775" y="2757998"/>
            <a:ext cx="328616" cy="192360"/>
          </a:xfrm>
          <a:prstGeom prst="rect">
            <a:avLst/>
          </a:prstGeom>
          <a:noFill/>
          <a:ln>
            <a:noFill/>
          </a:ln>
        </p:spPr>
        <p:txBody>
          <a:bodyPr wrap="none" lIns="19050" tIns="0" rIns="19050" bIns="0" rtlCol="0">
            <a:spAutoFit/>
          </a:bodyPr>
          <a:lstStyle/>
          <a:p>
            <a:pPr algn="ctr"/>
            <a:r>
              <a:rPr lang="en-US" sz="1250" dirty="0">
                <a:solidFill>
                  <a:schemeClr val="tx1">
                    <a:lumMod val="75000"/>
                    <a:lumOff val="25000"/>
                  </a:schemeClr>
                </a:solidFill>
                <a:latin typeface="+mj-lt"/>
              </a:rPr>
              <a:t>4:10</a:t>
            </a:r>
          </a:p>
        </p:txBody>
      </p:sp>
      <p:sp>
        <p:nvSpPr>
          <p:cNvPr id="8" name="TextBox 7"/>
          <p:cNvSpPr txBox="1"/>
          <p:nvPr/>
        </p:nvSpPr>
        <p:spPr>
          <a:xfrm>
            <a:off x="7454524" y="2757998"/>
            <a:ext cx="328616" cy="192360"/>
          </a:xfrm>
          <a:prstGeom prst="rect">
            <a:avLst/>
          </a:prstGeom>
          <a:noFill/>
          <a:ln>
            <a:noFill/>
          </a:ln>
        </p:spPr>
        <p:txBody>
          <a:bodyPr wrap="none" lIns="19050" tIns="0" rIns="19050" bIns="0" rtlCol="0">
            <a:spAutoFit/>
          </a:bodyPr>
          <a:lstStyle/>
          <a:p>
            <a:pPr algn="ctr"/>
            <a:r>
              <a:rPr lang="en-US" sz="1250" dirty="0">
                <a:solidFill>
                  <a:schemeClr val="tx1">
                    <a:lumMod val="75000"/>
                    <a:lumOff val="25000"/>
                  </a:schemeClr>
                </a:solidFill>
                <a:latin typeface="+mj-lt"/>
              </a:rPr>
              <a:t>15:1</a:t>
            </a:r>
          </a:p>
        </p:txBody>
      </p:sp>
      <p:sp>
        <p:nvSpPr>
          <p:cNvPr id="9" name="TextBox 8"/>
          <p:cNvSpPr txBox="1"/>
          <p:nvPr/>
        </p:nvSpPr>
        <p:spPr>
          <a:xfrm>
            <a:off x="3815616" y="2757998"/>
            <a:ext cx="328616" cy="192360"/>
          </a:xfrm>
          <a:prstGeom prst="rect">
            <a:avLst/>
          </a:prstGeom>
          <a:noFill/>
          <a:ln>
            <a:noFill/>
          </a:ln>
        </p:spPr>
        <p:txBody>
          <a:bodyPr wrap="none" lIns="19050" tIns="0" rIns="19050" bIns="0" rtlCol="0">
            <a:spAutoFit/>
          </a:bodyPr>
          <a:lstStyle/>
          <a:p>
            <a:pPr algn="ctr"/>
            <a:r>
              <a:rPr lang="en-US" sz="1250" dirty="0">
                <a:solidFill>
                  <a:schemeClr val="tx1">
                    <a:lumMod val="75000"/>
                    <a:lumOff val="25000"/>
                  </a:schemeClr>
                </a:solidFill>
                <a:latin typeface="+mj-lt"/>
              </a:rPr>
              <a:t>6:35</a:t>
            </a:r>
          </a:p>
        </p:txBody>
      </p:sp>
      <p:sp>
        <p:nvSpPr>
          <p:cNvPr id="10" name="TextBox 9"/>
          <p:cNvSpPr txBox="1"/>
          <p:nvPr/>
        </p:nvSpPr>
        <p:spPr>
          <a:xfrm>
            <a:off x="4525741" y="2757998"/>
            <a:ext cx="328616" cy="192360"/>
          </a:xfrm>
          <a:prstGeom prst="rect">
            <a:avLst/>
          </a:prstGeom>
          <a:noFill/>
          <a:ln>
            <a:noFill/>
          </a:ln>
        </p:spPr>
        <p:txBody>
          <a:bodyPr wrap="none" lIns="19050" tIns="0" rIns="19050" bIns="0" rtlCol="0">
            <a:spAutoFit/>
          </a:bodyPr>
          <a:lstStyle/>
          <a:p>
            <a:pPr algn="ctr"/>
            <a:r>
              <a:rPr lang="en-US" sz="1250" dirty="0">
                <a:solidFill>
                  <a:schemeClr val="tx1">
                    <a:lumMod val="75000"/>
                    <a:lumOff val="25000"/>
                  </a:schemeClr>
                </a:solidFill>
                <a:latin typeface="+mj-lt"/>
              </a:rPr>
              <a:t>8:12</a:t>
            </a:r>
          </a:p>
        </p:txBody>
      </p:sp>
      <p:sp>
        <p:nvSpPr>
          <p:cNvPr id="11" name="TextBox 10"/>
          <p:cNvSpPr txBox="1"/>
          <p:nvPr/>
        </p:nvSpPr>
        <p:spPr>
          <a:xfrm>
            <a:off x="5067309" y="2757998"/>
            <a:ext cx="452047" cy="192360"/>
          </a:xfrm>
          <a:prstGeom prst="rect">
            <a:avLst/>
          </a:prstGeom>
          <a:noFill/>
          <a:ln>
            <a:noFill/>
          </a:ln>
        </p:spPr>
        <p:txBody>
          <a:bodyPr wrap="none" lIns="19050" tIns="0" rIns="19050" bIns="0" rtlCol="0">
            <a:spAutoFit/>
          </a:bodyPr>
          <a:lstStyle/>
          <a:p>
            <a:pPr algn="ctr"/>
            <a:r>
              <a:rPr lang="en-US" sz="1250" dirty="0">
                <a:solidFill>
                  <a:schemeClr val="tx1">
                    <a:lumMod val="75000"/>
                    <a:lumOff val="25000"/>
                  </a:schemeClr>
                </a:solidFill>
                <a:latin typeface="+mj-lt"/>
              </a:rPr>
              <a:t>10:7,9</a:t>
            </a:r>
          </a:p>
        </p:txBody>
      </p:sp>
      <p:sp>
        <p:nvSpPr>
          <p:cNvPr id="12" name="TextBox 11"/>
          <p:cNvSpPr txBox="1"/>
          <p:nvPr/>
        </p:nvSpPr>
        <p:spPr>
          <a:xfrm>
            <a:off x="2374711" y="2757998"/>
            <a:ext cx="328616" cy="192360"/>
          </a:xfrm>
          <a:prstGeom prst="rect">
            <a:avLst/>
          </a:prstGeom>
          <a:noFill/>
          <a:ln>
            <a:noFill/>
          </a:ln>
        </p:spPr>
        <p:txBody>
          <a:bodyPr wrap="none" lIns="19050" tIns="0" rIns="19050" bIns="0" rtlCol="0">
            <a:spAutoFit/>
          </a:bodyPr>
          <a:lstStyle/>
          <a:p>
            <a:pPr algn="ctr"/>
            <a:r>
              <a:rPr lang="en-US" sz="1250" dirty="0">
                <a:solidFill>
                  <a:schemeClr val="tx1">
                    <a:lumMod val="75000"/>
                    <a:lumOff val="25000"/>
                  </a:schemeClr>
                </a:solidFill>
                <a:latin typeface="+mj-lt"/>
              </a:rPr>
              <a:t>1:49</a:t>
            </a:r>
          </a:p>
        </p:txBody>
      </p:sp>
    </p:spTree>
    <p:extLst>
      <p:ext uri="{BB962C8B-B14F-4D97-AF65-F5344CB8AC3E}">
        <p14:creationId xmlns:p14="http://schemas.microsoft.com/office/powerpoint/2010/main" val="1447559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531">
                                            <p:txEl>
                                              <p:pRg st="4" end="4"/>
                                            </p:txEl>
                                          </p:spTgt>
                                        </p:tgtEl>
                                        <p:attrNameLst>
                                          <p:attrName>style.visibility</p:attrName>
                                        </p:attrNameLst>
                                      </p:cBhvr>
                                      <p:to>
                                        <p:strVal val="visible"/>
                                      </p:to>
                                    </p:set>
                                  </p:childTnLst>
                                </p:cTn>
                              </p:par>
                              <p:par>
                                <p:cTn id="17" presetID="10" presetClass="entr" presetSubtype="0" fill="hold" grpId="0" nodeType="with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500"/>
                                        <p:tgtEl>
                                          <p:spTgt spid="5">
                                            <p:txEl>
                                              <p:pRg st="0" end="0"/>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fade">
                                      <p:cBhvr>
                                        <p:cTn id="25" dur="500"/>
                                        <p:tgtEl>
                                          <p:spTgt spid="6">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fade">
                                      <p:cBhvr>
                                        <p:cTn id="28" dur="500"/>
                                        <p:tgtEl>
                                          <p:spTgt spid="7">
                                            <p:txEl>
                                              <p:pRg st="0" end="0"/>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Effect transition="in" filter="fade">
                                      <p:cBhvr>
                                        <p:cTn id="31" dur="500"/>
                                        <p:tgtEl>
                                          <p:spTgt spid="8">
                                            <p:txEl>
                                              <p:pRg st="0" end="0"/>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9">
                                            <p:txEl>
                                              <p:pRg st="0" end="0"/>
                                            </p:txEl>
                                          </p:spTgt>
                                        </p:tgtEl>
                                        <p:attrNameLst>
                                          <p:attrName>style.visibility</p:attrName>
                                        </p:attrNameLst>
                                      </p:cBhvr>
                                      <p:to>
                                        <p:strVal val="visible"/>
                                      </p:to>
                                    </p:set>
                                    <p:animEffect transition="in" filter="fade">
                                      <p:cBhvr>
                                        <p:cTn id="34" dur="500"/>
                                        <p:tgtEl>
                                          <p:spTgt spid="9">
                                            <p:txEl>
                                              <p:pRg st="0" end="0"/>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Effect transition="in" filter="fade">
                                      <p:cBhvr>
                                        <p:cTn id="37" dur="500"/>
                                        <p:tgtEl>
                                          <p:spTgt spid="10">
                                            <p:txEl>
                                              <p:pRg st="0" end="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1">
                                            <p:txEl>
                                              <p:pRg st="0" end="0"/>
                                            </p:txEl>
                                          </p:spTgt>
                                        </p:tgtEl>
                                        <p:attrNameLst>
                                          <p:attrName>style.visibility</p:attrName>
                                        </p:attrNameLst>
                                      </p:cBhvr>
                                      <p:to>
                                        <p:strVal val="visible"/>
                                      </p:to>
                                    </p:set>
                                    <p:animEffect transition="in" filter="fade">
                                      <p:cBhvr>
                                        <p:cTn id="40" dur="500"/>
                                        <p:tgtEl>
                                          <p:spTgt spid="11">
                                            <p:txEl>
                                              <p:pRg st="0" end="0"/>
                                            </p:txEl>
                                          </p:spTgt>
                                        </p:tgtEl>
                                      </p:cBhvr>
                                    </p:animEffect>
                                  </p:childTnLst>
                                </p:cTn>
                              </p:par>
                              <p:par>
                                <p:cTn id="41" presetID="1" presetClass="entr" presetSubtype="0" fill="hold" nodeType="withEffect">
                                  <p:stCondLst>
                                    <p:cond delay="0"/>
                                  </p:stCondLst>
                                  <p:childTnLst>
                                    <p:set>
                                      <p:cBhvr>
                                        <p:cTn id="42" dur="1" fill="hold">
                                          <p:stCondLst>
                                            <p:cond delay="0"/>
                                          </p:stCondLst>
                                        </p:cTn>
                                        <p:tgtEl>
                                          <p:spTgt spid="22531">
                                            <p:txEl>
                                              <p:pRg st="5" end="5"/>
                                            </p:txEl>
                                          </p:spTgt>
                                        </p:tgtEl>
                                        <p:attrNameLst>
                                          <p:attrName>style.visibility</p:attrName>
                                        </p:attrNameLst>
                                      </p:cBhvr>
                                      <p:to>
                                        <p:strVal val="visible"/>
                                      </p:to>
                                    </p:set>
                                  </p:childTnLst>
                                </p:cTn>
                              </p:par>
                              <p:par>
                                <p:cTn id="43" presetID="10" presetClass="entr" presetSubtype="0" fill="hold" grpId="0" nodeType="withEffect">
                                  <p:stCondLst>
                                    <p:cond delay="0"/>
                                  </p:stCondLst>
                                  <p:childTnLst>
                                    <p:set>
                                      <p:cBhvr>
                                        <p:cTn id="44" dur="1" fill="hold">
                                          <p:stCondLst>
                                            <p:cond delay="0"/>
                                          </p:stCondLst>
                                        </p:cTn>
                                        <p:tgtEl>
                                          <p:spTgt spid="12">
                                            <p:txEl>
                                              <p:pRg st="0" end="0"/>
                                            </p:txEl>
                                          </p:spTgt>
                                        </p:tgtEl>
                                        <p:attrNameLst>
                                          <p:attrName>style.visibility</p:attrName>
                                        </p:attrNameLst>
                                      </p:cBhvr>
                                      <p:to>
                                        <p:strVal val="visible"/>
                                      </p:to>
                                    </p:set>
                                    <p:animEffect transition="in" filter="fade">
                                      <p:cBhvr>
                                        <p:cTn id="45" dur="500"/>
                                        <p:tgtEl>
                                          <p:spTgt spid="12">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22531">
                                            <p:txEl>
                                              <p:pRg st="7" end="7"/>
                                            </p:txEl>
                                          </p:spTgt>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22531">
                                            <p:txEl>
                                              <p:pRg st="8" end="8"/>
                                            </p:txEl>
                                          </p:spTgt>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22531">
                                            <p:txEl>
                                              <p:pRg st="9" end="9"/>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22531">
                                            <p:txEl>
                                              <p:pRg st="10" end="10"/>
                                            </p:txEl>
                                          </p:spTgt>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22531">
                                            <p:txEl>
                                              <p:pRg st="11" end="11"/>
                                            </p:txEl>
                                          </p:spTgt>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22531">
                                            <p:txEl>
                                              <p:pRg st="12" end="12"/>
                                            </p:txEl>
                                          </p:spTgt>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2253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P spid="9" grpId="0" build="allAtOnce"/>
      <p:bldP spid="10" grpId="0" build="allAtOnce"/>
      <p:bldP spid="11" grpId="0" build="allAtOnce"/>
      <p:bldP spid="12"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7752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a:xfrm>
            <a:off x="1729052" y="142876"/>
            <a:ext cx="5926667" cy="404806"/>
          </a:xfrm>
        </p:spPr>
        <p:txBody>
          <a:bodyPr/>
          <a:lstStyle/>
          <a:p>
            <a:pPr eaLnBrk="1" hangingPunct="1"/>
            <a:r>
              <a:rPr lang="en-US" altLang="en-US" sz="2800" dirty="0">
                <a:solidFill>
                  <a:schemeClr val="accent4"/>
                </a:solidFill>
              </a:rPr>
              <a:t>John </a:t>
            </a:r>
            <a:r>
              <a:rPr lang="en-US" altLang="en-US" sz="2800" dirty="0" smtClean="0">
                <a:solidFill>
                  <a:schemeClr val="accent4"/>
                </a:solidFill>
              </a:rPr>
              <a:t>20:19-31</a:t>
            </a:r>
            <a:endParaRPr lang="en-US" altLang="en-US" sz="2800" dirty="0">
              <a:solidFill>
                <a:schemeClr val="accent4"/>
              </a:solidFill>
            </a:endParaRPr>
          </a:p>
        </p:txBody>
      </p:sp>
      <p:sp>
        <p:nvSpPr>
          <p:cNvPr id="358403" name="Rectangle 3"/>
          <p:cNvSpPr>
            <a:spLocks noGrp="1" noChangeArrowheads="1"/>
          </p:cNvSpPr>
          <p:nvPr>
            <p:ph type="body" idx="1"/>
          </p:nvPr>
        </p:nvSpPr>
        <p:spPr>
          <a:xfrm>
            <a:off x="492919" y="671513"/>
            <a:ext cx="8186737" cy="4900612"/>
          </a:xfrm>
        </p:spPr>
        <p:txBody>
          <a:bodyPr>
            <a:normAutofit/>
          </a:bodyPr>
          <a:lstStyle/>
          <a:p>
            <a:pPr marL="0" indent="0" eaLnBrk="1" hangingPunct="1">
              <a:lnSpc>
                <a:spcPct val="80000"/>
              </a:lnSpc>
              <a:spcBef>
                <a:spcPct val="0"/>
              </a:spcBef>
              <a:spcAft>
                <a:spcPts val="500"/>
              </a:spcAft>
              <a:buNone/>
            </a:pPr>
            <a:r>
              <a:rPr lang="en-US" altLang="en-US" sz="2400" b="0" dirty="0">
                <a:latin typeface="Calibri" pitchFamily="34" charset="0"/>
              </a:rPr>
              <a:t> </a:t>
            </a:r>
            <a:r>
              <a:rPr lang="en-US" altLang="en-US" sz="1600" b="0" baseline="30000" dirty="0">
                <a:latin typeface="Calibri" pitchFamily="34" charset="0"/>
              </a:rPr>
              <a:t>19</a:t>
            </a:r>
            <a:r>
              <a:rPr lang="en-US" altLang="en-US" sz="1600" b="0" dirty="0">
                <a:latin typeface="Calibri" pitchFamily="34" charset="0"/>
              </a:rPr>
              <a:t>Then, the same day at evening, being the first day of the week, when the doors were shut where the disciples were assembled, for fear of the Jews, Jesus came and stood in the midst, and said to them, “</a:t>
            </a:r>
            <a:r>
              <a:rPr lang="en-US" altLang="en-US" sz="1600" b="0" dirty="0">
                <a:solidFill>
                  <a:srgbClr val="FF0000"/>
                </a:solidFill>
                <a:latin typeface="Calibri" pitchFamily="34" charset="0"/>
              </a:rPr>
              <a:t>Peace be with you</a:t>
            </a:r>
            <a:r>
              <a:rPr lang="en-US" altLang="en-US" sz="1600" b="0" dirty="0">
                <a:latin typeface="Calibri" pitchFamily="34" charset="0"/>
              </a:rPr>
              <a:t>.” </a:t>
            </a:r>
            <a:r>
              <a:rPr lang="en-US" altLang="en-US" sz="1600" b="0" baseline="30000" dirty="0">
                <a:latin typeface="Calibri" pitchFamily="34" charset="0"/>
              </a:rPr>
              <a:t>20</a:t>
            </a:r>
            <a:r>
              <a:rPr lang="en-US" altLang="en-US" sz="1600" b="0" dirty="0">
                <a:latin typeface="Calibri" pitchFamily="34" charset="0"/>
              </a:rPr>
              <a:t>When He had said this, He showed them His hands and His side. Then the disciples were glad when they saw the Lord. </a:t>
            </a:r>
          </a:p>
          <a:p>
            <a:pPr marL="0" indent="0" eaLnBrk="1" hangingPunct="1">
              <a:lnSpc>
                <a:spcPct val="80000"/>
              </a:lnSpc>
              <a:spcBef>
                <a:spcPct val="0"/>
              </a:spcBef>
              <a:spcAft>
                <a:spcPts val="500"/>
              </a:spcAft>
              <a:buNone/>
            </a:pPr>
            <a:r>
              <a:rPr lang="en-US" altLang="en-US" sz="1600" b="0" baseline="30000" dirty="0">
                <a:latin typeface="Calibri" pitchFamily="34" charset="0"/>
              </a:rPr>
              <a:t>21</a:t>
            </a:r>
            <a:r>
              <a:rPr lang="en-US" altLang="en-US" sz="1600" b="0" dirty="0">
                <a:latin typeface="Calibri" pitchFamily="34" charset="0"/>
              </a:rPr>
              <a:t>So Jesus said to them again, “</a:t>
            </a:r>
            <a:r>
              <a:rPr lang="en-US" altLang="en-US" sz="1600" b="0" dirty="0">
                <a:solidFill>
                  <a:srgbClr val="FF0000"/>
                </a:solidFill>
                <a:latin typeface="Calibri" pitchFamily="34" charset="0"/>
              </a:rPr>
              <a:t>Peace to you! As the Father has sent Me, I also send you</a:t>
            </a:r>
            <a:r>
              <a:rPr lang="en-US" altLang="en-US" sz="1600" b="0" dirty="0">
                <a:latin typeface="Calibri" pitchFamily="34" charset="0"/>
              </a:rPr>
              <a:t>.” </a:t>
            </a:r>
            <a:r>
              <a:rPr lang="en-US" altLang="en-US" sz="1600" b="0" baseline="30000" dirty="0">
                <a:latin typeface="Calibri" pitchFamily="34" charset="0"/>
              </a:rPr>
              <a:t>22</a:t>
            </a:r>
            <a:r>
              <a:rPr lang="en-US" altLang="en-US" sz="1600" b="0" dirty="0">
                <a:latin typeface="Calibri" pitchFamily="34" charset="0"/>
              </a:rPr>
              <a:t>And when He had said this, He breathed on them, and said to them, “</a:t>
            </a:r>
            <a:r>
              <a:rPr lang="en-US" altLang="en-US" sz="1600" b="0" dirty="0">
                <a:solidFill>
                  <a:srgbClr val="FF0000"/>
                </a:solidFill>
                <a:latin typeface="Calibri" pitchFamily="34" charset="0"/>
              </a:rPr>
              <a:t>Receive the Holy Spirit. </a:t>
            </a:r>
            <a:r>
              <a:rPr lang="en-US" altLang="en-US" sz="1600" b="0" baseline="30000" dirty="0">
                <a:solidFill>
                  <a:srgbClr val="FF0000"/>
                </a:solidFill>
                <a:latin typeface="Calibri" pitchFamily="34" charset="0"/>
              </a:rPr>
              <a:t>23</a:t>
            </a:r>
            <a:r>
              <a:rPr lang="en-US" altLang="en-US" sz="1600" b="0" dirty="0">
                <a:solidFill>
                  <a:srgbClr val="FF0000"/>
                </a:solidFill>
                <a:latin typeface="Calibri" pitchFamily="34" charset="0"/>
              </a:rPr>
              <a:t>If you forgive the sins of any, they are forgiven them; if you retain the sins of any, they are retained</a:t>
            </a:r>
            <a:r>
              <a:rPr lang="en-US" altLang="en-US" sz="1600" b="0" dirty="0">
                <a:latin typeface="Calibri" pitchFamily="34" charset="0"/>
              </a:rPr>
              <a:t>.”    </a:t>
            </a:r>
          </a:p>
          <a:p>
            <a:pPr marL="0" indent="0" eaLnBrk="1" hangingPunct="1">
              <a:lnSpc>
                <a:spcPct val="80000"/>
              </a:lnSpc>
              <a:spcBef>
                <a:spcPct val="0"/>
              </a:spcBef>
              <a:spcAft>
                <a:spcPts val="500"/>
              </a:spcAft>
              <a:buNone/>
            </a:pPr>
            <a:r>
              <a:rPr lang="en-US" altLang="en-US" sz="1600" b="0" baseline="30000" dirty="0">
                <a:latin typeface="Calibri" pitchFamily="34" charset="0"/>
              </a:rPr>
              <a:t>24</a:t>
            </a:r>
            <a:r>
              <a:rPr lang="en-US" altLang="en-US" sz="1600" b="0" dirty="0">
                <a:latin typeface="Calibri" pitchFamily="34" charset="0"/>
              </a:rPr>
              <a:t>Now Thomas, called the Twin, one of the twelve, was not with them when Jesus came. </a:t>
            </a:r>
            <a:r>
              <a:rPr lang="en-US" altLang="en-US" sz="1600" b="0" baseline="30000" dirty="0">
                <a:latin typeface="Calibri" pitchFamily="34" charset="0"/>
              </a:rPr>
              <a:t>25</a:t>
            </a:r>
            <a:r>
              <a:rPr lang="en-US" altLang="en-US" sz="1600" b="0" dirty="0">
                <a:latin typeface="Calibri" pitchFamily="34" charset="0"/>
              </a:rPr>
              <a:t>The other disciples therefore said to him, “</a:t>
            </a:r>
            <a:r>
              <a:rPr lang="en-US" altLang="en-US" sz="1600" b="0" dirty="0">
                <a:solidFill>
                  <a:srgbClr val="0000FF"/>
                </a:solidFill>
                <a:latin typeface="Calibri" pitchFamily="34" charset="0"/>
              </a:rPr>
              <a:t>We have seen the Lord</a:t>
            </a:r>
            <a:r>
              <a:rPr lang="en-US" altLang="en-US" sz="1600" b="0" dirty="0">
                <a:latin typeface="Calibri" pitchFamily="34" charset="0"/>
              </a:rPr>
              <a:t>.” </a:t>
            </a:r>
          </a:p>
          <a:p>
            <a:pPr marL="0" indent="0" eaLnBrk="1" hangingPunct="1">
              <a:lnSpc>
                <a:spcPct val="80000"/>
              </a:lnSpc>
              <a:spcBef>
                <a:spcPct val="0"/>
              </a:spcBef>
              <a:spcAft>
                <a:spcPts val="500"/>
              </a:spcAft>
              <a:buNone/>
            </a:pPr>
            <a:r>
              <a:rPr lang="en-US" altLang="en-US" sz="1600" b="0" dirty="0">
                <a:latin typeface="Calibri" pitchFamily="34" charset="0"/>
              </a:rPr>
              <a:t>So he said to them, “</a:t>
            </a:r>
            <a:r>
              <a:rPr lang="en-US" altLang="en-US" sz="1600" b="0" dirty="0">
                <a:solidFill>
                  <a:srgbClr val="0000FF"/>
                </a:solidFill>
                <a:latin typeface="Calibri" pitchFamily="34" charset="0"/>
              </a:rPr>
              <a:t>Unless I see in His hands the print of the nails, and put my finger into the print of the nails, and put my hand into His side, I will not believe</a:t>
            </a:r>
            <a:r>
              <a:rPr lang="en-US" altLang="en-US" sz="1600" b="0" dirty="0">
                <a:latin typeface="Calibri" pitchFamily="34" charset="0"/>
              </a:rPr>
              <a:t>.” </a:t>
            </a:r>
          </a:p>
          <a:p>
            <a:pPr marL="0" indent="0" eaLnBrk="1" hangingPunct="1">
              <a:lnSpc>
                <a:spcPct val="80000"/>
              </a:lnSpc>
              <a:spcBef>
                <a:spcPct val="0"/>
              </a:spcBef>
              <a:spcAft>
                <a:spcPts val="500"/>
              </a:spcAft>
              <a:buNone/>
            </a:pPr>
            <a:r>
              <a:rPr lang="en-US" altLang="en-US" sz="1600" b="0" baseline="30000" dirty="0">
                <a:latin typeface="Calibri" pitchFamily="34" charset="0"/>
              </a:rPr>
              <a:t>26</a:t>
            </a:r>
            <a:r>
              <a:rPr lang="en-US" altLang="en-US" sz="1600" b="0" dirty="0">
                <a:latin typeface="Calibri" pitchFamily="34" charset="0"/>
              </a:rPr>
              <a:t>And after eight days His disciples were again inside, and Thomas with them. Jesus came, the doors being shut, and stood in the midst, and said, “</a:t>
            </a:r>
            <a:r>
              <a:rPr lang="en-US" altLang="en-US" sz="1600" b="0" dirty="0">
                <a:solidFill>
                  <a:srgbClr val="FF0000"/>
                </a:solidFill>
                <a:latin typeface="Calibri" pitchFamily="34" charset="0"/>
              </a:rPr>
              <a:t>Peace to you</a:t>
            </a:r>
            <a:r>
              <a:rPr lang="en-US" altLang="en-US" sz="1600" b="0" dirty="0">
                <a:latin typeface="Calibri" pitchFamily="34" charset="0"/>
              </a:rPr>
              <a:t>!” </a:t>
            </a:r>
          </a:p>
          <a:p>
            <a:pPr marL="0" indent="0" eaLnBrk="1" hangingPunct="1">
              <a:lnSpc>
                <a:spcPct val="80000"/>
              </a:lnSpc>
              <a:spcBef>
                <a:spcPct val="0"/>
              </a:spcBef>
              <a:spcAft>
                <a:spcPts val="500"/>
              </a:spcAft>
              <a:buNone/>
            </a:pPr>
            <a:r>
              <a:rPr lang="en-US" altLang="en-US" sz="1600" b="0" baseline="30000" dirty="0">
                <a:latin typeface="Calibri" pitchFamily="34" charset="0"/>
              </a:rPr>
              <a:t>27</a:t>
            </a:r>
            <a:r>
              <a:rPr lang="en-US" altLang="en-US" sz="1600" b="0" dirty="0">
                <a:latin typeface="Calibri" pitchFamily="34" charset="0"/>
              </a:rPr>
              <a:t>Then He said to Thomas, “</a:t>
            </a:r>
            <a:r>
              <a:rPr lang="en-US" altLang="en-US" sz="1600" b="0" dirty="0">
                <a:solidFill>
                  <a:srgbClr val="FF0000"/>
                </a:solidFill>
                <a:latin typeface="Calibri" pitchFamily="34" charset="0"/>
              </a:rPr>
              <a:t>Reach your finger here, and look at My hands; and reach your hand here, and put it into My side.  Do not be unbelieving, but believing</a:t>
            </a:r>
            <a:r>
              <a:rPr lang="en-US" altLang="en-US" sz="1600" b="0" dirty="0">
                <a:latin typeface="Calibri" pitchFamily="34" charset="0"/>
              </a:rPr>
              <a:t>.” </a:t>
            </a:r>
          </a:p>
          <a:p>
            <a:pPr marL="0" indent="0" eaLnBrk="1" hangingPunct="1">
              <a:lnSpc>
                <a:spcPct val="80000"/>
              </a:lnSpc>
              <a:spcBef>
                <a:spcPct val="0"/>
              </a:spcBef>
              <a:spcAft>
                <a:spcPts val="500"/>
              </a:spcAft>
              <a:buNone/>
            </a:pPr>
            <a:r>
              <a:rPr lang="en-US" altLang="en-US" sz="1600" b="0" baseline="30000" dirty="0">
                <a:latin typeface="Calibri" pitchFamily="34" charset="0"/>
              </a:rPr>
              <a:t>28</a:t>
            </a:r>
            <a:r>
              <a:rPr lang="en-US" altLang="en-US" sz="1600" b="0" dirty="0">
                <a:latin typeface="Calibri" pitchFamily="34" charset="0"/>
              </a:rPr>
              <a:t>And Thomas answered and said to Him, “</a:t>
            </a:r>
            <a:r>
              <a:rPr lang="en-US" altLang="en-US" sz="1600" dirty="0">
                <a:solidFill>
                  <a:srgbClr val="0000FF"/>
                </a:solidFill>
                <a:latin typeface="Calibri" pitchFamily="34" charset="0"/>
              </a:rPr>
              <a:t>My Lord and my God</a:t>
            </a:r>
            <a:r>
              <a:rPr lang="en-US" altLang="en-US" sz="1600" b="0" dirty="0">
                <a:latin typeface="Calibri" pitchFamily="34" charset="0"/>
              </a:rPr>
              <a:t>!” </a:t>
            </a:r>
          </a:p>
          <a:p>
            <a:pPr marL="0" indent="0" eaLnBrk="1" hangingPunct="1">
              <a:lnSpc>
                <a:spcPct val="80000"/>
              </a:lnSpc>
              <a:spcBef>
                <a:spcPct val="0"/>
              </a:spcBef>
              <a:spcAft>
                <a:spcPts val="500"/>
              </a:spcAft>
              <a:buNone/>
            </a:pPr>
            <a:r>
              <a:rPr lang="en-US" altLang="en-US" sz="1600" b="0" baseline="30000" dirty="0">
                <a:latin typeface="Calibri" pitchFamily="34" charset="0"/>
              </a:rPr>
              <a:t>29</a:t>
            </a:r>
            <a:r>
              <a:rPr lang="en-US" altLang="en-US" sz="1600" b="0" dirty="0">
                <a:latin typeface="Calibri" pitchFamily="34" charset="0"/>
              </a:rPr>
              <a:t>Jesus said to him, “</a:t>
            </a:r>
            <a:r>
              <a:rPr lang="en-US" altLang="en-US" sz="1600" b="0" dirty="0">
                <a:solidFill>
                  <a:srgbClr val="FF0000"/>
                </a:solidFill>
                <a:latin typeface="Calibri" pitchFamily="34" charset="0"/>
              </a:rPr>
              <a:t>Thomas, because you have seen Me, you have believed. Blessed are those who have not seen and yet have believed</a:t>
            </a:r>
            <a:r>
              <a:rPr lang="en-US" altLang="en-US" sz="1600" b="0" dirty="0">
                <a:latin typeface="Calibri" pitchFamily="34" charset="0"/>
              </a:rPr>
              <a:t>.” </a:t>
            </a:r>
          </a:p>
          <a:p>
            <a:pPr marL="0" indent="0" eaLnBrk="1" hangingPunct="1">
              <a:lnSpc>
                <a:spcPct val="80000"/>
              </a:lnSpc>
              <a:spcBef>
                <a:spcPct val="0"/>
              </a:spcBef>
              <a:spcAft>
                <a:spcPts val="500"/>
              </a:spcAft>
              <a:buNone/>
            </a:pPr>
            <a:r>
              <a:rPr lang="en-US" altLang="en-US" sz="1600" b="0" baseline="30000" dirty="0">
                <a:latin typeface="Calibri" pitchFamily="34" charset="0"/>
              </a:rPr>
              <a:t>30</a:t>
            </a:r>
            <a:r>
              <a:rPr lang="en-US" altLang="en-US" sz="1600" b="0" dirty="0">
                <a:latin typeface="Calibri" pitchFamily="34" charset="0"/>
              </a:rPr>
              <a:t>And truly Jesus did many other signs in the presence of His disciples, which are not written in this book; </a:t>
            </a:r>
            <a:r>
              <a:rPr lang="en-US" altLang="en-US" sz="1600" b="0" baseline="30000" dirty="0">
                <a:latin typeface="Calibri" pitchFamily="34" charset="0"/>
              </a:rPr>
              <a:t>31</a:t>
            </a:r>
            <a:r>
              <a:rPr lang="en-US" altLang="en-US" sz="1600" b="0" dirty="0">
                <a:latin typeface="Calibri" pitchFamily="34" charset="0"/>
              </a:rPr>
              <a:t> but these are written that you may believe that Jesus is the Christ, the Son of God, and that believing you may have life in His name. </a:t>
            </a:r>
          </a:p>
        </p:txBody>
      </p:sp>
      <p:sp>
        <p:nvSpPr>
          <p:cNvPr id="2" name="Rounded Rectangle 1"/>
          <p:cNvSpPr/>
          <p:nvPr/>
        </p:nvSpPr>
        <p:spPr bwMode="auto">
          <a:xfrm>
            <a:off x="332184" y="3226606"/>
            <a:ext cx="8508206" cy="1407319"/>
          </a:xfrm>
          <a:prstGeom prst="roundRect">
            <a:avLst/>
          </a:prstGeom>
          <a:solidFill>
            <a:srgbClr val="00B050"/>
          </a:solidFill>
          <a:ln w="19050" cap="flat" cmpd="sng" algn="ctr">
            <a:noFill/>
            <a:prstDash val="solid"/>
            <a:round/>
            <a:headEnd type="none" w="med" len="med"/>
            <a:tailEnd type="none" w="med" len="med"/>
          </a:ln>
          <a:effectLst>
            <a:outerShdw blurRad="50800" dist="38100" dir="13500000" algn="br" rotWithShape="0">
              <a:prstClr val="black">
                <a:alpha val="40000"/>
              </a:prstClr>
            </a:outerShdw>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r>
              <a:rPr lang="en-US" sz="1800" dirty="0" smtClean="0">
                <a:solidFill>
                  <a:schemeClr val="bg1"/>
                </a:solidFill>
                <a:latin typeface="+mj-lt"/>
              </a:rPr>
              <a:t>Luke 24:10-11</a:t>
            </a:r>
          </a:p>
          <a:p>
            <a:r>
              <a:rPr lang="en-US" sz="1800" dirty="0" smtClean="0">
                <a:solidFill>
                  <a:schemeClr val="bg1"/>
                </a:solidFill>
                <a:latin typeface="+mj-lt"/>
              </a:rPr>
              <a:t>10 </a:t>
            </a:r>
            <a:r>
              <a:rPr lang="en-US" sz="1800" dirty="0">
                <a:solidFill>
                  <a:schemeClr val="bg1"/>
                </a:solidFill>
                <a:latin typeface="+mj-lt"/>
              </a:rPr>
              <a:t>Now they were Mary Magdalene and Joanna and Mary the mother of James; also the other women with them were telling these things to the apostles. 11 But these words </a:t>
            </a:r>
            <a:r>
              <a:rPr lang="en-US" sz="1800" u="sng" dirty="0">
                <a:solidFill>
                  <a:schemeClr val="bg1"/>
                </a:solidFill>
                <a:latin typeface="+mj-lt"/>
              </a:rPr>
              <a:t>appeared to them as nonsense</a:t>
            </a:r>
            <a:r>
              <a:rPr lang="en-US" sz="1800" dirty="0">
                <a:solidFill>
                  <a:schemeClr val="bg1"/>
                </a:solidFill>
                <a:latin typeface="+mj-lt"/>
              </a:rPr>
              <a:t>, and they would not believe them.</a:t>
            </a:r>
            <a:endParaRPr kumimoji="0" lang="en-US" sz="1800" b="1" i="0" u="none" strike="noStrike" cap="none" normalizeH="0" baseline="0" dirty="0" smtClean="0">
              <a:ln>
                <a:noFill/>
              </a:ln>
              <a:solidFill>
                <a:schemeClr val="bg1"/>
              </a:solidFill>
              <a:effectLst/>
              <a:latin typeface="+mj-lt"/>
            </a:endParaRPr>
          </a:p>
        </p:txBody>
      </p:sp>
      <p:sp>
        <p:nvSpPr>
          <p:cNvPr id="5" name="Rounded Rectangle 4"/>
          <p:cNvSpPr/>
          <p:nvPr/>
        </p:nvSpPr>
        <p:spPr bwMode="auto">
          <a:xfrm>
            <a:off x="332184" y="1059663"/>
            <a:ext cx="8508206" cy="1928812"/>
          </a:xfrm>
          <a:prstGeom prst="roundRect">
            <a:avLst/>
          </a:prstGeom>
          <a:solidFill>
            <a:schemeClr val="accent6">
              <a:lumMod val="75000"/>
            </a:schemeClr>
          </a:solidFill>
          <a:ln w="19050" cap="flat" cmpd="sng" algn="ctr">
            <a:noFill/>
            <a:prstDash val="solid"/>
            <a:round/>
            <a:headEnd type="none" w="med" len="med"/>
            <a:tailEnd type="none" w="med" len="med"/>
          </a:ln>
          <a:effectLst>
            <a:outerShdw blurRad="50800" dist="38100" dir="13500000" algn="br" rotWithShape="0">
              <a:prstClr val="black">
                <a:alpha val="40000"/>
              </a:prstClr>
            </a:outerShdw>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r>
              <a:rPr lang="en-US" sz="1800" dirty="0" smtClean="0">
                <a:solidFill>
                  <a:schemeClr val="bg1"/>
                </a:solidFill>
                <a:latin typeface="+mj-lt"/>
              </a:rPr>
              <a:t>Mark 16:9-11</a:t>
            </a:r>
          </a:p>
          <a:p>
            <a:r>
              <a:rPr lang="en-US" sz="1800" dirty="0">
                <a:solidFill>
                  <a:schemeClr val="bg1"/>
                </a:solidFill>
                <a:latin typeface="+mj-lt"/>
              </a:rPr>
              <a:t>9 [Now after He had risen early on the first day of the week, He first appeared to Mary Magdalene, from whom He had cast out seven demons. 10 She went and reported to those who had been with Him, while they were mourning and weeping. 11 When they heard that He was alive and had been seen by her, </a:t>
            </a:r>
            <a:r>
              <a:rPr lang="en-US" sz="1800" u="sng" dirty="0">
                <a:solidFill>
                  <a:schemeClr val="bg1"/>
                </a:solidFill>
                <a:latin typeface="+mj-lt"/>
              </a:rPr>
              <a:t>they refused to believe it.</a:t>
            </a:r>
            <a:endParaRPr kumimoji="0" lang="en-US" sz="1800" b="1" i="0" u="sng" strike="noStrike" cap="none" normalizeH="0" baseline="0" dirty="0" smtClean="0">
              <a:ln>
                <a:noFill/>
              </a:ln>
              <a:solidFill>
                <a:schemeClr val="bg1"/>
              </a:solidFill>
              <a:effectLst/>
              <a:latin typeface="+mj-lt"/>
            </a:endParaRPr>
          </a:p>
        </p:txBody>
      </p:sp>
    </p:spTree>
    <p:extLst>
      <p:ext uri="{BB962C8B-B14F-4D97-AF65-F5344CB8AC3E}">
        <p14:creationId xmlns:p14="http://schemas.microsoft.com/office/powerpoint/2010/main" val="813114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21734" y="235183"/>
            <a:ext cx="8768564" cy="508000"/>
          </a:xfrm>
        </p:spPr>
        <p:txBody>
          <a:bodyPr/>
          <a:lstStyle/>
          <a:p>
            <a:pPr eaLnBrk="1" hangingPunct="1"/>
            <a:r>
              <a:rPr lang="en-US" sz="2777" dirty="0">
                <a:latin typeface="+mj-lt"/>
              </a:rPr>
              <a:t>Outline </a:t>
            </a:r>
            <a:r>
              <a:rPr lang="en-US" sz="1667" dirty="0"/>
              <a:t>(adapted from R. </a:t>
            </a:r>
            <a:r>
              <a:rPr lang="en-US" sz="1667" dirty="0" err="1"/>
              <a:t>Harkrider</a:t>
            </a:r>
            <a:r>
              <a:rPr lang="en-US" sz="1667" dirty="0"/>
              <a:t> and M. </a:t>
            </a:r>
            <a:r>
              <a:rPr lang="en-US" sz="1667" dirty="0" err="1"/>
              <a:t>Tenney</a:t>
            </a:r>
            <a:r>
              <a:rPr lang="en-US" sz="1667" dirty="0"/>
              <a:t>)</a:t>
            </a:r>
            <a:endParaRPr lang="en-US" sz="2777" dirty="0">
              <a:latin typeface="+mj-lt"/>
            </a:endParaRPr>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66837004"/>
              </p:ext>
            </p:extLst>
          </p:nvPr>
        </p:nvGraphicFramePr>
        <p:xfrm>
          <a:off x="601943" y="885319"/>
          <a:ext cx="8008146" cy="4432153"/>
        </p:xfrm>
        <a:graphic>
          <a:graphicData uri="http://schemas.openxmlformats.org/drawingml/2006/table">
            <a:tbl>
              <a:tblPr firstRow="1" bandRow="1">
                <a:tableStyleId>{073A0DAA-6AF3-43AB-8588-CEC1D06C72B9}</a:tableStyleId>
              </a:tblPr>
              <a:tblGrid>
                <a:gridCol w="1075310"/>
                <a:gridCol w="5333725"/>
                <a:gridCol w="1599111"/>
              </a:tblGrid>
              <a:tr h="600749">
                <a:tc>
                  <a:txBody>
                    <a:bodyPr/>
                    <a:lstStyle/>
                    <a:p>
                      <a:pPr algn="ctr"/>
                      <a:r>
                        <a:rPr lang="en-US" sz="2000" dirty="0" smtClean="0"/>
                        <a:t>Part</a:t>
                      </a:r>
                    </a:p>
                  </a:txBody>
                  <a:tcPr marL="63500" marR="63500" marT="38100" marB="38100" anchor="ctr">
                    <a:solidFill>
                      <a:schemeClr val="tx1">
                        <a:lumMod val="75000"/>
                        <a:lumOff val="25000"/>
                      </a:schemeClr>
                    </a:solidFill>
                  </a:tcPr>
                </a:tc>
                <a:tc>
                  <a:txBody>
                    <a:bodyPr/>
                    <a:lstStyle/>
                    <a:p>
                      <a:pPr algn="l"/>
                      <a:r>
                        <a:rPr lang="en-US" sz="2000" dirty="0" smtClean="0"/>
                        <a:t>Description</a:t>
                      </a:r>
                      <a:endParaRPr lang="en-US" sz="2000" dirty="0"/>
                    </a:p>
                  </a:txBody>
                  <a:tcPr marL="63500" marR="63500" marT="38100" marB="38100" anchor="ctr">
                    <a:solidFill>
                      <a:schemeClr val="tx1">
                        <a:lumMod val="75000"/>
                        <a:lumOff val="25000"/>
                      </a:schemeClr>
                    </a:solidFill>
                  </a:tcPr>
                </a:tc>
                <a:tc>
                  <a:txBody>
                    <a:bodyPr/>
                    <a:lstStyle/>
                    <a:p>
                      <a:pPr algn="l"/>
                      <a:r>
                        <a:rPr lang="en-US" sz="2000" dirty="0" smtClean="0"/>
                        <a:t>Text</a:t>
                      </a:r>
                      <a:endParaRPr lang="en-US" sz="2000" dirty="0"/>
                    </a:p>
                  </a:txBody>
                  <a:tcPr marL="63500" marR="63500" marT="38100" marB="38100" anchor="ctr">
                    <a:solidFill>
                      <a:schemeClr val="tx1">
                        <a:lumMod val="75000"/>
                        <a:lumOff val="25000"/>
                      </a:schemeClr>
                    </a:solidFill>
                  </a:tcPr>
                </a:tc>
              </a:tr>
              <a:tr h="614951">
                <a:tc>
                  <a:txBody>
                    <a:bodyPr/>
                    <a:lstStyle/>
                    <a:p>
                      <a:pPr algn="ctr"/>
                      <a:r>
                        <a:rPr lang="en-US" sz="2000" dirty="0" smtClean="0"/>
                        <a:t>One</a:t>
                      </a:r>
                      <a:endParaRPr lang="en-US" sz="2000" dirty="0"/>
                    </a:p>
                  </a:txBody>
                  <a:tcPr marL="63500" marR="63500" marT="38100" marB="38100" anchor="ctr"/>
                </a:tc>
                <a:tc>
                  <a:txBody>
                    <a:bodyPr/>
                    <a:lstStyle/>
                    <a:p>
                      <a:r>
                        <a:rPr lang="en-US" sz="2000" dirty="0" smtClean="0"/>
                        <a:t>Prologue</a:t>
                      </a:r>
                      <a:endParaRPr lang="en-US" sz="2000" dirty="0"/>
                    </a:p>
                  </a:txBody>
                  <a:tcPr marL="63500" marR="63500" marT="38100" marB="38100" anchor="ctr"/>
                </a:tc>
                <a:tc>
                  <a:txBody>
                    <a:bodyPr/>
                    <a:lstStyle/>
                    <a:p>
                      <a:r>
                        <a:rPr lang="en-US" sz="2000" dirty="0" smtClean="0"/>
                        <a:t>1:1-18</a:t>
                      </a:r>
                      <a:endParaRPr lang="en-US" sz="2000" dirty="0"/>
                    </a:p>
                  </a:txBody>
                  <a:tcPr marL="63500" marR="63500" marT="38100" marB="38100" anchor="ctr"/>
                </a:tc>
              </a:tr>
              <a:tr h="685800">
                <a:tc>
                  <a:txBody>
                    <a:bodyPr/>
                    <a:lstStyle/>
                    <a:p>
                      <a:pPr algn="ctr"/>
                      <a:r>
                        <a:rPr lang="en-US" sz="2000" dirty="0" smtClean="0"/>
                        <a:t>Two</a:t>
                      </a:r>
                      <a:endParaRPr lang="en-US" sz="2000" dirty="0"/>
                    </a:p>
                  </a:txBody>
                  <a:tcPr marL="63500" marR="63500" marT="38100" marB="38100" anchor="ctr"/>
                </a:tc>
                <a:tc>
                  <a:txBody>
                    <a:bodyPr/>
                    <a:lstStyle/>
                    <a:p>
                      <a:r>
                        <a:rPr lang="en-US" sz="2000" u="none" strike="noStrike" kern="1200" baseline="0" dirty="0" smtClean="0"/>
                        <a:t>Presentation of Jesus Christ, the Son of God</a:t>
                      </a:r>
                      <a:endParaRPr lang="en-US" sz="2000" dirty="0"/>
                    </a:p>
                  </a:txBody>
                  <a:tcPr marL="63500" marR="63500" marT="38100" marB="38100" anchor="ctr"/>
                </a:tc>
                <a:tc>
                  <a:txBody>
                    <a:bodyPr/>
                    <a:lstStyle/>
                    <a:p>
                      <a:r>
                        <a:rPr lang="en-US" sz="2000" dirty="0" smtClean="0"/>
                        <a:t>1:19 - 4:54</a:t>
                      </a:r>
                      <a:endParaRPr lang="en-US" sz="2000" dirty="0"/>
                    </a:p>
                  </a:txBody>
                  <a:tcPr marL="63500" marR="63500" marT="38100" marB="38100" anchor="ctr"/>
                </a:tc>
              </a:tr>
              <a:tr h="614951">
                <a:tc>
                  <a:txBody>
                    <a:bodyPr/>
                    <a:lstStyle/>
                    <a:p>
                      <a:pPr algn="ctr"/>
                      <a:r>
                        <a:rPr lang="en-US" sz="2000" dirty="0" smtClean="0"/>
                        <a:t>Three</a:t>
                      </a:r>
                      <a:endParaRPr lang="en-US" sz="2000" dirty="0"/>
                    </a:p>
                  </a:txBody>
                  <a:tcPr marL="63500" marR="63500" marT="38100" marB="38100" anchor="ctr"/>
                </a:tc>
                <a:tc>
                  <a:txBody>
                    <a:bodyPr/>
                    <a:lstStyle/>
                    <a:p>
                      <a:r>
                        <a:rPr lang="en-US" sz="2000" u="none" strike="noStrike" kern="1200" baseline="0" dirty="0" smtClean="0"/>
                        <a:t>Controversial Reactions</a:t>
                      </a:r>
                      <a:endParaRPr lang="en-US" sz="2000" dirty="0"/>
                    </a:p>
                  </a:txBody>
                  <a:tcPr marL="63500" marR="63500" marT="38100" marB="38100" anchor="ctr"/>
                </a:tc>
                <a:tc>
                  <a:txBody>
                    <a:bodyPr/>
                    <a:lstStyle/>
                    <a:p>
                      <a:r>
                        <a:rPr lang="en-US" sz="2000" dirty="0" smtClean="0"/>
                        <a:t>5 - 12</a:t>
                      </a:r>
                      <a:endParaRPr lang="en-US" sz="2000" dirty="0"/>
                    </a:p>
                  </a:txBody>
                  <a:tcPr marL="63500" marR="63500" marT="38100" marB="38100" anchor="ctr"/>
                </a:tc>
              </a:tr>
              <a:tr h="614951">
                <a:tc>
                  <a:txBody>
                    <a:bodyPr/>
                    <a:lstStyle/>
                    <a:p>
                      <a:pPr algn="ctr"/>
                      <a:r>
                        <a:rPr lang="en-US" sz="2000" dirty="0" smtClean="0"/>
                        <a:t>Four</a:t>
                      </a:r>
                      <a:endParaRPr lang="en-US" sz="2000" dirty="0"/>
                    </a:p>
                  </a:txBody>
                  <a:tcPr marL="63500" marR="63500" marT="38100" marB="38100" anchor="ctr"/>
                </a:tc>
                <a:tc>
                  <a:txBody>
                    <a:bodyPr/>
                    <a:lstStyle/>
                    <a:p>
                      <a:r>
                        <a:rPr lang="en-US" sz="2000" u="none" strike="noStrike" kern="1200" baseline="0" dirty="0" smtClean="0"/>
                        <a:t>Words of Comfort</a:t>
                      </a:r>
                      <a:endParaRPr lang="en-US" sz="2000" dirty="0"/>
                    </a:p>
                  </a:txBody>
                  <a:tcPr marL="63500" marR="63500" marT="38100" marB="38100" anchor="ctr"/>
                </a:tc>
                <a:tc>
                  <a:txBody>
                    <a:bodyPr/>
                    <a:lstStyle/>
                    <a:p>
                      <a:r>
                        <a:rPr lang="en-US" sz="2000" dirty="0" smtClean="0"/>
                        <a:t>13 - 17</a:t>
                      </a:r>
                      <a:endParaRPr lang="en-US" sz="2000" dirty="0"/>
                    </a:p>
                  </a:txBody>
                  <a:tcPr marL="63500" marR="63500" marT="38100" marB="38100" anchor="ctr"/>
                </a:tc>
              </a:tr>
              <a:tr h="685800">
                <a:tc>
                  <a:txBody>
                    <a:bodyPr/>
                    <a:lstStyle/>
                    <a:p>
                      <a:pPr algn="ctr"/>
                      <a:r>
                        <a:rPr lang="en-US" sz="2000" dirty="0" smtClean="0"/>
                        <a:t>Five</a:t>
                      </a:r>
                      <a:endParaRPr lang="en-US" sz="2000" dirty="0"/>
                    </a:p>
                  </a:txBody>
                  <a:tcPr marL="63500" marR="63500" marT="38100" marB="38100" anchor="ctr"/>
                </a:tc>
                <a:tc>
                  <a:txBody>
                    <a:bodyPr/>
                    <a:lstStyle/>
                    <a:p>
                      <a:r>
                        <a:rPr lang="en-US" sz="2000" u="none" strike="noStrike" kern="1200" baseline="0" dirty="0" smtClean="0"/>
                        <a:t>The Trial, Crucifixion, and Resurrection</a:t>
                      </a:r>
                      <a:endParaRPr lang="en-US" sz="2000" dirty="0"/>
                    </a:p>
                  </a:txBody>
                  <a:tcPr marL="63500" marR="63500" marT="38100" marB="38100" anchor="ctr"/>
                </a:tc>
                <a:tc>
                  <a:txBody>
                    <a:bodyPr/>
                    <a:lstStyle/>
                    <a:p>
                      <a:r>
                        <a:rPr lang="en-US" sz="2000" dirty="0" smtClean="0"/>
                        <a:t>18 -20</a:t>
                      </a:r>
                      <a:endParaRPr lang="en-US" sz="2000" dirty="0"/>
                    </a:p>
                  </a:txBody>
                  <a:tcPr marL="63500" marR="63500" marT="38100" marB="38100" anchor="ctr"/>
                </a:tc>
              </a:tr>
              <a:tr h="614951">
                <a:tc>
                  <a:txBody>
                    <a:bodyPr/>
                    <a:lstStyle/>
                    <a:p>
                      <a:pPr algn="ctr"/>
                      <a:r>
                        <a:rPr lang="en-US" sz="2000" dirty="0" smtClean="0"/>
                        <a:t>Six</a:t>
                      </a:r>
                      <a:endParaRPr lang="en-US" sz="2000" dirty="0"/>
                    </a:p>
                  </a:txBody>
                  <a:tcPr marL="63500" marR="63500" marT="38100" marB="38100" anchor="ctr"/>
                </a:tc>
                <a:tc>
                  <a:txBody>
                    <a:bodyPr/>
                    <a:lstStyle/>
                    <a:p>
                      <a:r>
                        <a:rPr lang="en-US" sz="2000" dirty="0" smtClean="0"/>
                        <a:t>Epilogue (a</a:t>
                      </a:r>
                      <a:r>
                        <a:rPr lang="en-US" sz="2000" baseline="0" dirty="0" smtClean="0"/>
                        <a:t> conclusion to what has happened)</a:t>
                      </a:r>
                      <a:endParaRPr lang="en-US" sz="2000" dirty="0"/>
                    </a:p>
                  </a:txBody>
                  <a:tcPr marL="63500" marR="63500" marT="38100" marB="38100" anchor="ctr"/>
                </a:tc>
                <a:tc>
                  <a:txBody>
                    <a:bodyPr/>
                    <a:lstStyle/>
                    <a:p>
                      <a:r>
                        <a:rPr lang="en-US" sz="2000" dirty="0" smtClean="0"/>
                        <a:t>21:1-25</a:t>
                      </a:r>
                      <a:endParaRPr lang="en-US" sz="2000" dirty="0"/>
                    </a:p>
                  </a:txBody>
                  <a:tcPr marL="63500" marR="63500" marT="38100" marB="38100" anchor="ctr"/>
                </a:tc>
              </a:tr>
            </a:tbl>
          </a:graphicData>
        </a:graphic>
      </p:graphicFrame>
      <p:sp>
        <p:nvSpPr>
          <p:cNvPr id="2" name="Rounded Rectangle 1"/>
          <p:cNvSpPr/>
          <p:nvPr/>
        </p:nvSpPr>
        <p:spPr bwMode="auto">
          <a:xfrm>
            <a:off x="484072" y="4579144"/>
            <a:ext cx="8243888" cy="871537"/>
          </a:xfrm>
          <a:prstGeom prst="roundRect">
            <a:avLst/>
          </a:prstGeom>
          <a:noFill/>
          <a:ln w="28575" cap="flat" cmpd="sng" algn="ctr">
            <a:solidFill>
              <a:srgbClr val="0000FF"/>
            </a:solidFill>
            <a:prstDash val="sysDot"/>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111872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pPr eaLnBrk="1" hangingPunct="1"/>
            <a:r>
              <a:rPr lang="en-US" sz="3200" dirty="0">
                <a:latin typeface="+mj-lt"/>
              </a:rPr>
              <a:t>Purpose of John’s Gospel</a:t>
            </a:r>
          </a:p>
        </p:txBody>
      </p:sp>
      <p:sp>
        <p:nvSpPr>
          <p:cNvPr id="360451" name="Rectangle 3"/>
          <p:cNvSpPr>
            <a:spLocks noGrp="1" noChangeArrowheads="1"/>
          </p:cNvSpPr>
          <p:nvPr>
            <p:ph type="body" idx="1"/>
          </p:nvPr>
        </p:nvSpPr>
        <p:spPr>
          <a:xfrm>
            <a:off x="889000" y="1611313"/>
            <a:ext cx="7302500" cy="2853531"/>
          </a:xfrm>
        </p:spPr>
        <p:txBody>
          <a:bodyPr>
            <a:noAutofit/>
          </a:bodyPr>
          <a:lstStyle/>
          <a:p>
            <a:pPr marL="0" indent="0" eaLnBrk="1" hangingPunct="1">
              <a:lnSpc>
                <a:spcPct val="90000"/>
              </a:lnSpc>
              <a:buNone/>
            </a:pPr>
            <a:r>
              <a:rPr lang="en-US" sz="2800" i="1" dirty="0">
                <a:latin typeface="+mj-lt"/>
              </a:rPr>
              <a:t>And truly Jesus did many other signs in the presence of His disciples, which are not </a:t>
            </a:r>
            <a:r>
              <a:rPr lang="en-US" sz="2800" i="1" dirty="0">
                <a:solidFill>
                  <a:srgbClr val="0000FF"/>
                </a:solidFill>
                <a:latin typeface="+mj-lt"/>
              </a:rPr>
              <a:t>written</a:t>
            </a:r>
            <a:r>
              <a:rPr lang="en-US" sz="2800" i="1" dirty="0">
                <a:latin typeface="+mj-lt"/>
              </a:rPr>
              <a:t> in this book; </a:t>
            </a:r>
            <a:r>
              <a:rPr lang="en-US" sz="2800" i="1" baseline="30000" dirty="0">
                <a:latin typeface="+mj-lt"/>
              </a:rPr>
              <a:t>31</a:t>
            </a:r>
            <a:r>
              <a:rPr lang="en-US" sz="2800" i="1" dirty="0">
                <a:latin typeface="+mj-lt"/>
              </a:rPr>
              <a:t>but these are </a:t>
            </a:r>
            <a:r>
              <a:rPr lang="en-US" sz="2800" i="1" dirty="0">
                <a:solidFill>
                  <a:srgbClr val="0000FF"/>
                </a:solidFill>
                <a:latin typeface="+mj-lt"/>
              </a:rPr>
              <a:t>written</a:t>
            </a:r>
            <a:r>
              <a:rPr lang="en-US" sz="2800" i="1" dirty="0">
                <a:latin typeface="+mj-lt"/>
              </a:rPr>
              <a:t> </a:t>
            </a:r>
            <a:r>
              <a:rPr lang="en-US" sz="2800" i="1" u="sng" dirty="0">
                <a:latin typeface="+mj-lt"/>
              </a:rPr>
              <a:t>that you may believe</a:t>
            </a:r>
            <a:r>
              <a:rPr lang="en-US" sz="2800" i="1" dirty="0">
                <a:latin typeface="+mj-lt"/>
              </a:rPr>
              <a:t> that Jesus is the Christ, the Son of God, and that believing </a:t>
            </a:r>
            <a:r>
              <a:rPr lang="en-US" sz="2800" i="1" u="sng" dirty="0">
                <a:latin typeface="+mj-lt"/>
              </a:rPr>
              <a:t>you may have life</a:t>
            </a:r>
            <a:r>
              <a:rPr lang="en-US" sz="2800" i="1" dirty="0">
                <a:latin typeface="+mj-lt"/>
              </a:rPr>
              <a:t> in His name. </a:t>
            </a:r>
          </a:p>
          <a:p>
            <a:pPr marL="0" indent="0" algn="r" eaLnBrk="1" hangingPunct="1">
              <a:lnSpc>
                <a:spcPct val="90000"/>
              </a:lnSpc>
              <a:buNone/>
            </a:pPr>
            <a:r>
              <a:rPr lang="en-US" sz="2800" dirty="0">
                <a:latin typeface="+mj-lt"/>
              </a:rPr>
              <a:t>John 20:30-31</a:t>
            </a:r>
          </a:p>
        </p:txBody>
      </p:sp>
    </p:spTree>
    <p:extLst>
      <p:ext uri="{BB962C8B-B14F-4D97-AF65-F5344CB8AC3E}">
        <p14:creationId xmlns:p14="http://schemas.microsoft.com/office/powerpoint/2010/main" val="42133911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0451">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604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Title 1"/>
          <p:cNvSpPr>
            <a:spLocks noGrp="1"/>
          </p:cNvSpPr>
          <p:nvPr>
            <p:ph type="title"/>
          </p:nvPr>
        </p:nvSpPr>
        <p:spPr>
          <a:xfrm>
            <a:off x="762000" y="171456"/>
            <a:ext cx="7620000" cy="435240"/>
          </a:xfrm>
        </p:spPr>
        <p:txBody>
          <a:bodyPr/>
          <a:lstStyle/>
          <a:p>
            <a:r>
              <a:rPr lang="en-US" sz="2800" dirty="0">
                <a:latin typeface="+mj-lt"/>
              </a:rPr>
              <a:t>Other </a:t>
            </a:r>
            <a:r>
              <a:rPr lang="en-US" sz="2800" dirty="0" smtClean="0">
                <a:latin typeface="+mj-lt"/>
              </a:rPr>
              <a:t>“Endings Before </a:t>
            </a:r>
            <a:r>
              <a:rPr lang="en-US" sz="2800" dirty="0">
                <a:latin typeface="+mj-lt"/>
              </a:rPr>
              <a:t>the End”</a:t>
            </a:r>
          </a:p>
        </p:txBody>
      </p:sp>
      <p:sp>
        <p:nvSpPr>
          <p:cNvPr id="3" name="Content Placeholder 2"/>
          <p:cNvSpPr>
            <a:spLocks noGrp="1"/>
          </p:cNvSpPr>
          <p:nvPr>
            <p:ph idx="1"/>
          </p:nvPr>
        </p:nvSpPr>
        <p:spPr>
          <a:xfrm>
            <a:off x="371476" y="809100"/>
            <a:ext cx="8401049" cy="4563004"/>
          </a:xfrm>
        </p:spPr>
        <p:txBody>
          <a:bodyPr>
            <a:normAutofit/>
          </a:bodyPr>
          <a:lstStyle/>
          <a:p>
            <a:pPr marL="1523939" indent="-1523939">
              <a:lnSpc>
                <a:spcPct val="90000"/>
              </a:lnSpc>
              <a:spcBef>
                <a:spcPct val="0"/>
              </a:spcBef>
              <a:spcAft>
                <a:spcPts val="1000"/>
              </a:spcAft>
              <a:buNone/>
            </a:pPr>
            <a:r>
              <a:rPr lang="en-US" sz="2250" dirty="0">
                <a:latin typeface="Calibri" charset="0"/>
              </a:rPr>
              <a:t>I John 5:13 </a:t>
            </a:r>
            <a:r>
              <a:rPr lang="en-US" sz="2250" b="0" dirty="0">
                <a:latin typeface="Calibri" charset="0"/>
              </a:rPr>
              <a:t>– These things I have written to you who believe in the name of the Son of God, that you may know that you have eternal life, and that you may continue to believe in the name of the Son of God.</a:t>
            </a:r>
          </a:p>
          <a:p>
            <a:pPr marL="1523939" indent="-1523939">
              <a:lnSpc>
                <a:spcPct val="90000"/>
              </a:lnSpc>
              <a:spcBef>
                <a:spcPct val="0"/>
              </a:spcBef>
              <a:spcAft>
                <a:spcPts val="1000"/>
              </a:spcAft>
              <a:buNone/>
            </a:pPr>
            <a:r>
              <a:rPr lang="en-US" sz="2250" dirty="0">
                <a:latin typeface="Calibri" charset="0"/>
              </a:rPr>
              <a:t>Rev 22:5-7 </a:t>
            </a:r>
            <a:r>
              <a:rPr lang="en-US" sz="2250" b="0" dirty="0">
                <a:latin typeface="Calibri" charset="0"/>
              </a:rPr>
              <a:t>– </a:t>
            </a:r>
            <a:r>
              <a:rPr lang="en-US" sz="2250" b="0" baseline="30000" dirty="0">
                <a:latin typeface="Calibri" charset="0"/>
              </a:rPr>
              <a:t>	</a:t>
            </a:r>
            <a:r>
              <a:rPr lang="en-US" sz="2250" b="0" dirty="0">
                <a:latin typeface="Calibri" charset="0"/>
              </a:rPr>
              <a:t>There shall be no night there</a:t>
            </a:r>
            <a:r>
              <a:rPr lang="en-US" sz="2250" b="0" dirty="0" smtClean="0">
                <a:latin typeface="Calibri" charset="0"/>
              </a:rPr>
              <a:t>:  They </a:t>
            </a:r>
            <a:r>
              <a:rPr lang="en-US" sz="2250" b="0" dirty="0">
                <a:latin typeface="Calibri" charset="0"/>
              </a:rPr>
              <a:t>need no lamp nor light of the sun, for the Lord God gives them light. And they shall reign forever and ever.</a:t>
            </a:r>
            <a:br>
              <a:rPr lang="en-US" sz="2250" b="0" dirty="0">
                <a:latin typeface="Calibri" charset="0"/>
              </a:rPr>
            </a:br>
            <a:r>
              <a:rPr lang="en-US" sz="2250" b="0" baseline="30000" dirty="0">
                <a:latin typeface="Calibri" charset="0"/>
              </a:rPr>
              <a:t>6 </a:t>
            </a:r>
            <a:r>
              <a:rPr lang="en-US" sz="2250" b="0" dirty="0">
                <a:latin typeface="Calibri" charset="0"/>
              </a:rPr>
              <a:t>Then he said to me, </a:t>
            </a:r>
            <a:r>
              <a:rPr lang="en-US" sz="2250" b="0" dirty="0" smtClean="0">
                <a:latin typeface="Calibri" charset="0"/>
              </a:rPr>
              <a:t>“These </a:t>
            </a:r>
            <a:r>
              <a:rPr lang="en-US" sz="2250" b="0" dirty="0">
                <a:latin typeface="Calibri" charset="0"/>
              </a:rPr>
              <a:t>words are faithful and true</a:t>
            </a:r>
            <a:r>
              <a:rPr lang="en-US" sz="2250" b="0" dirty="0" smtClean="0">
                <a:latin typeface="Calibri" charset="0"/>
              </a:rPr>
              <a:t>.</a:t>
            </a:r>
            <a:r>
              <a:rPr lang="en-US" altLang="ja-JP" sz="2250" b="0" dirty="0" smtClean="0">
                <a:latin typeface="Calibri" charset="0"/>
              </a:rPr>
              <a:t>”</a:t>
            </a:r>
            <a:r>
              <a:rPr lang="en-US" sz="2250" b="0" dirty="0" smtClean="0">
                <a:latin typeface="Calibri" charset="0"/>
              </a:rPr>
              <a:t> </a:t>
            </a:r>
            <a:r>
              <a:rPr lang="en-US" sz="2250" b="0" dirty="0">
                <a:latin typeface="Calibri" charset="0"/>
              </a:rPr>
              <a:t>And the Lord God of the holy prophets sent His angel to show His servants the things which must shortly take place</a:t>
            </a:r>
            <a:r>
              <a:rPr lang="en-US" sz="2250" b="0" dirty="0" smtClean="0">
                <a:latin typeface="Calibri" charset="0"/>
              </a:rPr>
              <a:t>.  </a:t>
            </a:r>
            <a:r>
              <a:rPr lang="en-US" sz="2250" b="0" baseline="30000" dirty="0" smtClean="0">
                <a:latin typeface="Calibri" charset="0"/>
              </a:rPr>
              <a:t>7 </a:t>
            </a:r>
            <a:r>
              <a:rPr lang="en-US" sz="2250" b="0" dirty="0" smtClean="0">
                <a:latin typeface="Calibri" charset="0"/>
              </a:rPr>
              <a:t>Behold</a:t>
            </a:r>
            <a:r>
              <a:rPr lang="en-US" sz="2250" b="0" dirty="0">
                <a:latin typeface="Calibri" charset="0"/>
              </a:rPr>
              <a:t>, I am coming quickly!  Blessed is he who keeps the words of the prophecy of this book</a:t>
            </a:r>
            <a:r>
              <a:rPr lang="en-US" sz="2250" b="0" dirty="0" smtClean="0">
                <a:latin typeface="Calibri" charset="0"/>
              </a:rPr>
              <a:t>.”</a:t>
            </a:r>
            <a:endParaRPr lang="en-US" sz="2250" b="0" dirty="0">
              <a:latin typeface="Calibri" charset="0"/>
            </a:endParaRPr>
          </a:p>
          <a:p>
            <a:pPr marL="1523939" indent="-1523939">
              <a:lnSpc>
                <a:spcPct val="90000"/>
              </a:lnSpc>
              <a:spcBef>
                <a:spcPct val="0"/>
              </a:spcBef>
              <a:spcAft>
                <a:spcPts val="1000"/>
              </a:spcAft>
              <a:buNone/>
            </a:pPr>
            <a:r>
              <a:rPr lang="en-US" sz="2250" dirty="0">
                <a:latin typeface="Calibri" charset="0"/>
              </a:rPr>
              <a:t>John 12:36-50</a:t>
            </a:r>
            <a:r>
              <a:rPr lang="en-US" sz="2250" b="0" dirty="0" smtClean="0">
                <a:latin typeface="Calibri" charset="0"/>
              </a:rPr>
              <a:t>…</a:t>
            </a:r>
            <a:endParaRPr lang="en-US" sz="2250" b="0" dirty="0">
              <a:latin typeface="Calibri" charset="0"/>
            </a:endParaRPr>
          </a:p>
        </p:txBody>
      </p:sp>
    </p:spTree>
    <p:extLst>
      <p:ext uri="{BB962C8B-B14F-4D97-AF65-F5344CB8AC3E}">
        <p14:creationId xmlns:p14="http://schemas.microsoft.com/office/powerpoint/2010/main" val="97260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Title 1"/>
          <p:cNvSpPr>
            <a:spLocks noGrp="1"/>
          </p:cNvSpPr>
          <p:nvPr>
            <p:ph type="title"/>
          </p:nvPr>
        </p:nvSpPr>
        <p:spPr/>
        <p:txBody>
          <a:bodyPr/>
          <a:lstStyle/>
          <a:p>
            <a:r>
              <a:rPr lang="en-US" sz="3200" dirty="0">
                <a:latin typeface="+mj-lt"/>
              </a:rPr>
              <a:t>Chapter 21 Events</a:t>
            </a:r>
          </a:p>
        </p:txBody>
      </p:sp>
      <p:sp>
        <p:nvSpPr>
          <p:cNvPr id="365571" name="Content Placeholder 2"/>
          <p:cNvSpPr>
            <a:spLocks noGrp="1"/>
          </p:cNvSpPr>
          <p:nvPr>
            <p:ph idx="1"/>
          </p:nvPr>
        </p:nvSpPr>
        <p:spPr>
          <a:xfrm>
            <a:off x="940594" y="882386"/>
            <a:ext cx="7646194" cy="4681802"/>
          </a:xfrm>
        </p:spPr>
        <p:txBody>
          <a:bodyPr/>
          <a:lstStyle/>
          <a:p>
            <a:pPr marL="519886" indent="-519886">
              <a:spcAft>
                <a:spcPts val="600"/>
              </a:spcAft>
              <a:buNone/>
            </a:pPr>
            <a:r>
              <a:rPr lang="en-US" dirty="0">
                <a:latin typeface="+mj-lt"/>
              </a:rPr>
              <a:t>A.	Breakfast by the sea of Tiberius (21:1-14)</a:t>
            </a:r>
          </a:p>
          <a:p>
            <a:pPr marL="955108" lvl="1" indent="-435223">
              <a:spcAft>
                <a:spcPts val="600"/>
              </a:spcAft>
              <a:buNone/>
            </a:pPr>
            <a:r>
              <a:rPr lang="en-US" dirty="0">
                <a:latin typeface="+mj-lt"/>
              </a:rPr>
              <a:t>1.	Unsuccessful fishing (1-3)</a:t>
            </a:r>
          </a:p>
          <a:p>
            <a:pPr marL="955108" lvl="1" indent="-435223">
              <a:spcAft>
                <a:spcPts val="600"/>
              </a:spcAft>
              <a:buNone/>
            </a:pPr>
            <a:r>
              <a:rPr lang="en-US" dirty="0">
                <a:latin typeface="+mj-lt"/>
              </a:rPr>
              <a:t>2.	Catching many fish (4-6)</a:t>
            </a:r>
          </a:p>
          <a:p>
            <a:pPr marL="955108" lvl="1" indent="-435223">
              <a:spcAft>
                <a:spcPts val="600"/>
              </a:spcAft>
              <a:buNone/>
            </a:pPr>
            <a:r>
              <a:rPr lang="en-US" dirty="0">
                <a:latin typeface="+mj-lt"/>
              </a:rPr>
              <a:t>3.	Breakfast with Jesus (7-14)</a:t>
            </a:r>
          </a:p>
          <a:p>
            <a:pPr marL="519886" indent="-519886">
              <a:spcAft>
                <a:spcPts val="600"/>
              </a:spcAft>
              <a:buNone/>
            </a:pPr>
            <a:r>
              <a:rPr lang="en-US" dirty="0">
                <a:latin typeface="+mj-lt"/>
              </a:rPr>
              <a:t>B.	Jesus restores Peter (21:15-23)</a:t>
            </a:r>
          </a:p>
          <a:p>
            <a:pPr marL="955108" lvl="1" indent="-435223">
              <a:spcAft>
                <a:spcPts val="600"/>
              </a:spcAft>
              <a:buNone/>
            </a:pPr>
            <a:r>
              <a:rPr lang="en-US" dirty="0">
                <a:latin typeface="+mj-lt"/>
              </a:rPr>
              <a:t>1.	Peter confesses his love 3 times (15-17)</a:t>
            </a:r>
          </a:p>
          <a:p>
            <a:pPr marL="955108" lvl="1" indent="-435223">
              <a:spcAft>
                <a:spcPts val="600"/>
              </a:spcAft>
              <a:buNone/>
            </a:pPr>
            <a:r>
              <a:rPr lang="en-US" dirty="0">
                <a:latin typeface="+mj-lt"/>
              </a:rPr>
              <a:t>2.	Prediction of Peter’s death (18-19)</a:t>
            </a:r>
          </a:p>
          <a:p>
            <a:pPr marL="955108" lvl="1" indent="-435223">
              <a:spcAft>
                <a:spcPts val="600"/>
              </a:spcAft>
              <a:buNone/>
            </a:pPr>
            <a:r>
              <a:rPr lang="en-US" dirty="0">
                <a:latin typeface="+mj-lt"/>
              </a:rPr>
              <a:t>3.	Discussion of John’s death (20-23)</a:t>
            </a:r>
          </a:p>
          <a:p>
            <a:pPr marL="519886" indent="-519886">
              <a:spcAft>
                <a:spcPts val="600"/>
              </a:spcAft>
              <a:buNone/>
            </a:pPr>
            <a:r>
              <a:rPr lang="en-US" dirty="0">
                <a:latin typeface="+mj-lt"/>
              </a:rPr>
              <a:t>C.	Declaration of </a:t>
            </a:r>
            <a:r>
              <a:rPr lang="en-US" dirty="0" smtClean="0">
                <a:latin typeface="+mj-lt"/>
              </a:rPr>
              <a:t>Truthfulness </a:t>
            </a:r>
            <a:r>
              <a:rPr lang="en-US" dirty="0">
                <a:latin typeface="+mj-lt"/>
              </a:rPr>
              <a:t>(21:24-25)</a:t>
            </a:r>
          </a:p>
        </p:txBody>
      </p:sp>
    </p:spTree>
    <p:extLst>
      <p:ext uri="{BB962C8B-B14F-4D97-AF65-F5344CB8AC3E}">
        <p14:creationId xmlns:p14="http://schemas.microsoft.com/office/powerpoint/2010/main" val="143721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500"/>
                                        <p:tgtEl>
                                          <p:spTgt spid="36557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65571">
                                            <p:txEl>
                                              <p:pRg st="1" end="1"/>
                                            </p:txEl>
                                          </p:spTgt>
                                        </p:tgtEl>
                                        <p:attrNameLst>
                                          <p:attrName>style.visibility</p:attrName>
                                        </p:attrNameLst>
                                      </p:cBhvr>
                                      <p:to>
                                        <p:strVal val="visible"/>
                                      </p:to>
                                    </p:set>
                                    <p:animEffect transition="in" filter="fade">
                                      <p:cBhvr>
                                        <p:cTn id="10" dur="500"/>
                                        <p:tgtEl>
                                          <p:spTgt spid="365571">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65571">
                                            <p:txEl>
                                              <p:pRg st="2" end="2"/>
                                            </p:txEl>
                                          </p:spTgt>
                                        </p:tgtEl>
                                        <p:attrNameLst>
                                          <p:attrName>style.visibility</p:attrName>
                                        </p:attrNameLst>
                                      </p:cBhvr>
                                      <p:to>
                                        <p:strVal val="visible"/>
                                      </p:to>
                                    </p:set>
                                    <p:animEffect transition="in" filter="fade">
                                      <p:cBhvr>
                                        <p:cTn id="13" dur="500"/>
                                        <p:tgtEl>
                                          <p:spTgt spid="365571">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65571">
                                            <p:txEl>
                                              <p:pRg st="3" end="3"/>
                                            </p:txEl>
                                          </p:spTgt>
                                        </p:tgtEl>
                                        <p:attrNameLst>
                                          <p:attrName>style.visibility</p:attrName>
                                        </p:attrNameLst>
                                      </p:cBhvr>
                                      <p:to>
                                        <p:strVal val="visible"/>
                                      </p:to>
                                    </p:set>
                                    <p:animEffect transition="in" filter="fade">
                                      <p:cBhvr>
                                        <p:cTn id="16" dur="500"/>
                                        <p:tgtEl>
                                          <p:spTgt spid="36557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65571">
                                            <p:txEl>
                                              <p:pRg st="4" end="4"/>
                                            </p:txEl>
                                          </p:spTgt>
                                        </p:tgtEl>
                                        <p:attrNameLst>
                                          <p:attrName>style.visibility</p:attrName>
                                        </p:attrNameLst>
                                      </p:cBhvr>
                                      <p:to>
                                        <p:strVal val="visible"/>
                                      </p:to>
                                    </p:set>
                                    <p:animEffect transition="in" filter="fade">
                                      <p:cBhvr>
                                        <p:cTn id="21" dur="500"/>
                                        <p:tgtEl>
                                          <p:spTgt spid="365571">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65571">
                                            <p:txEl>
                                              <p:pRg st="5" end="5"/>
                                            </p:txEl>
                                          </p:spTgt>
                                        </p:tgtEl>
                                        <p:attrNameLst>
                                          <p:attrName>style.visibility</p:attrName>
                                        </p:attrNameLst>
                                      </p:cBhvr>
                                      <p:to>
                                        <p:strVal val="visible"/>
                                      </p:to>
                                    </p:set>
                                    <p:animEffect transition="in" filter="fade">
                                      <p:cBhvr>
                                        <p:cTn id="24" dur="500"/>
                                        <p:tgtEl>
                                          <p:spTgt spid="365571">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65571">
                                            <p:txEl>
                                              <p:pRg st="6" end="6"/>
                                            </p:txEl>
                                          </p:spTgt>
                                        </p:tgtEl>
                                        <p:attrNameLst>
                                          <p:attrName>style.visibility</p:attrName>
                                        </p:attrNameLst>
                                      </p:cBhvr>
                                      <p:to>
                                        <p:strVal val="visible"/>
                                      </p:to>
                                    </p:set>
                                    <p:animEffect transition="in" filter="fade">
                                      <p:cBhvr>
                                        <p:cTn id="27" dur="500"/>
                                        <p:tgtEl>
                                          <p:spTgt spid="365571">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65571">
                                            <p:txEl>
                                              <p:pRg st="7" end="7"/>
                                            </p:txEl>
                                          </p:spTgt>
                                        </p:tgtEl>
                                        <p:attrNameLst>
                                          <p:attrName>style.visibility</p:attrName>
                                        </p:attrNameLst>
                                      </p:cBhvr>
                                      <p:to>
                                        <p:strVal val="visible"/>
                                      </p:to>
                                    </p:set>
                                    <p:animEffect transition="in" filter="fade">
                                      <p:cBhvr>
                                        <p:cTn id="30" dur="500"/>
                                        <p:tgtEl>
                                          <p:spTgt spid="365571">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65571">
                                            <p:txEl>
                                              <p:pRg st="8" end="8"/>
                                            </p:txEl>
                                          </p:spTgt>
                                        </p:tgtEl>
                                        <p:attrNameLst>
                                          <p:attrName>style.visibility</p:attrName>
                                        </p:attrNameLst>
                                      </p:cBhvr>
                                      <p:to>
                                        <p:strVal val="visible"/>
                                      </p:to>
                                    </p:set>
                                    <p:animEffect transition="in" filter="fade">
                                      <p:cBhvr>
                                        <p:cTn id="35" dur="500"/>
                                        <p:tgtEl>
                                          <p:spTgt spid="3655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a:xfrm>
            <a:off x="2334949" y="11907"/>
            <a:ext cx="5744104" cy="317500"/>
          </a:xfrm>
        </p:spPr>
        <p:txBody>
          <a:bodyPr/>
          <a:lstStyle/>
          <a:p>
            <a:pPr eaLnBrk="1" hangingPunct="1"/>
            <a:r>
              <a:rPr lang="en-US" sz="2333" dirty="0">
                <a:solidFill>
                  <a:schemeClr val="accent4"/>
                </a:solidFill>
                <a:latin typeface="+mn-lt"/>
              </a:rPr>
              <a:t>John 21:1-14 – Breakfast in Galilee</a:t>
            </a:r>
          </a:p>
        </p:txBody>
      </p:sp>
      <p:sp>
        <p:nvSpPr>
          <p:cNvPr id="366595" name="Rectangle 3"/>
          <p:cNvSpPr>
            <a:spLocks noGrp="1" noChangeArrowheads="1"/>
          </p:cNvSpPr>
          <p:nvPr>
            <p:ph type="body" idx="1"/>
          </p:nvPr>
        </p:nvSpPr>
        <p:spPr>
          <a:xfrm>
            <a:off x="2032000" y="493448"/>
            <a:ext cx="6400271" cy="5221552"/>
          </a:xfrm>
        </p:spPr>
        <p:txBody>
          <a:bodyPr/>
          <a:lstStyle/>
          <a:p>
            <a:pPr marL="0" indent="0">
              <a:buNone/>
            </a:pPr>
            <a:r>
              <a:rPr lang="en-US" sz="1333" b="0">
                <a:latin typeface="+mn-lt"/>
              </a:rPr>
              <a:t>After these things Jesus showed Himself again to the disciples at the Sea of Tiberias, and in this way He showed Himself: </a:t>
            </a:r>
            <a:r>
              <a:rPr lang="en-US" sz="1333" b="0" baseline="30000">
                <a:latin typeface="+mn-lt"/>
              </a:rPr>
              <a:t>2 </a:t>
            </a:r>
            <a:r>
              <a:rPr lang="en-US" sz="1333" b="0">
                <a:latin typeface="+mn-lt"/>
              </a:rPr>
              <a:t>Simon Peter, Thomas called the Twin, Nathanael of Cana in Galilee, the sons of Zebedee, and two others of His disciples were together. </a:t>
            </a:r>
            <a:r>
              <a:rPr lang="en-US" sz="1333" b="0" baseline="30000">
                <a:latin typeface="+mn-lt"/>
              </a:rPr>
              <a:t>3 </a:t>
            </a:r>
            <a:r>
              <a:rPr lang="en-US" sz="1333" b="0">
                <a:latin typeface="+mn-lt"/>
              </a:rPr>
              <a:t>Simon Peter said to them, “I am going fishing.”</a:t>
            </a:r>
          </a:p>
          <a:p>
            <a:pPr marL="0" indent="0">
              <a:buNone/>
            </a:pPr>
            <a:r>
              <a:rPr lang="en-US" sz="1333" b="0">
                <a:latin typeface="+mn-lt"/>
              </a:rPr>
              <a:t>They said to him, “We are going with you also.” They went out and immediately got into the boat, and that night they caught nothing. </a:t>
            </a:r>
            <a:r>
              <a:rPr lang="en-US" sz="1333" b="0" baseline="30000">
                <a:latin typeface="+mn-lt"/>
              </a:rPr>
              <a:t>4 </a:t>
            </a:r>
            <a:r>
              <a:rPr lang="en-US" sz="1333" b="0">
                <a:latin typeface="+mn-lt"/>
              </a:rPr>
              <a:t>But when the morning had now come, Jesus stood on the shore; yet the disciples did not know that it was Jesus. </a:t>
            </a:r>
            <a:r>
              <a:rPr lang="en-US" sz="1333" b="0" baseline="30000">
                <a:latin typeface="+mn-lt"/>
              </a:rPr>
              <a:t>5 </a:t>
            </a:r>
            <a:r>
              <a:rPr lang="en-US" sz="1333" b="0">
                <a:latin typeface="+mn-lt"/>
              </a:rPr>
              <a:t>Then Jesus said to them, “Children, have you any food?”</a:t>
            </a:r>
          </a:p>
          <a:p>
            <a:pPr marL="0" indent="0">
              <a:buNone/>
            </a:pPr>
            <a:r>
              <a:rPr lang="en-US" sz="1333" b="0">
                <a:latin typeface="+mn-lt"/>
              </a:rPr>
              <a:t>They answered Him, “No.”</a:t>
            </a:r>
          </a:p>
          <a:p>
            <a:pPr marL="0" indent="0">
              <a:buNone/>
            </a:pPr>
            <a:r>
              <a:rPr lang="en-US" sz="1333" b="0" baseline="30000">
                <a:latin typeface="+mn-lt"/>
              </a:rPr>
              <a:t>6 </a:t>
            </a:r>
            <a:r>
              <a:rPr lang="en-US" sz="1333" b="0">
                <a:latin typeface="+mn-lt"/>
              </a:rPr>
              <a:t>And He said to them, “Cast the net on the right side of the boat, and you will find some.” So they cast, and now they were not able to draw it in because of the multitude of fish.</a:t>
            </a:r>
          </a:p>
          <a:p>
            <a:pPr marL="0" indent="0">
              <a:buNone/>
            </a:pPr>
            <a:r>
              <a:rPr lang="en-US" sz="1333" b="0" baseline="30000">
                <a:latin typeface="+mn-lt"/>
              </a:rPr>
              <a:t>7 </a:t>
            </a:r>
            <a:r>
              <a:rPr lang="en-US" sz="1333" b="0">
                <a:latin typeface="+mn-lt"/>
              </a:rPr>
              <a:t>Therefore that disciple whom Jesus loved said to Peter, “It is the Lord!” Now when Simon Peter heard that it was the Lord, he put on his outer garment (for he had removed it), and plunged into the sea. </a:t>
            </a:r>
            <a:r>
              <a:rPr lang="en-US" sz="1333" b="0" baseline="30000">
                <a:latin typeface="+mn-lt"/>
              </a:rPr>
              <a:t>8 </a:t>
            </a:r>
            <a:r>
              <a:rPr lang="en-US" sz="1333" b="0">
                <a:latin typeface="+mn-lt"/>
              </a:rPr>
              <a:t>But the other disciples came in the little boat (for they were not far from land, but about two hundred cubits), dragging the net with fish. </a:t>
            </a:r>
            <a:r>
              <a:rPr lang="en-US" sz="1333" b="0" baseline="30000">
                <a:latin typeface="+mn-lt"/>
              </a:rPr>
              <a:t>9 </a:t>
            </a:r>
            <a:r>
              <a:rPr lang="en-US" sz="1333" b="0">
                <a:latin typeface="+mn-lt"/>
              </a:rPr>
              <a:t>Then, as soon as they had come to land, they saw a fire of coals there, and fish laid on it, and bread. </a:t>
            </a:r>
            <a:r>
              <a:rPr lang="en-US" sz="1333" b="0" baseline="30000">
                <a:latin typeface="+mn-lt"/>
              </a:rPr>
              <a:t>10 </a:t>
            </a:r>
            <a:r>
              <a:rPr lang="en-US" sz="1333" b="0">
                <a:latin typeface="+mn-lt"/>
              </a:rPr>
              <a:t>Jesus said to them, “Bring some of the fish which you have just caught.”</a:t>
            </a:r>
          </a:p>
          <a:p>
            <a:pPr marL="0" indent="0">
              <a:buNone/>
            </a:pPr>
            <a:r>
              <a:rPr lang="en-US" sz="1333" b="0" baseline="30000">
                <a:latin typeface="+mn-lt"/>
              </a:rPr>
              <a:t>11 </a:t>
            </a:r>
            <a:r>
              <a:rPr lang="en-US" sz="1333" b="0">
                <a:latin typeface="+mn-lt"/>
              </a:rPr>
              <a:t>Simon Peter went up and dragged the net to land, full of large fish, one hundred and fifty-three; and although there were so many, the net was not broken. </a:t>
            </a:r>
            <a:r>
              <a:rPr lang="en-US" sz="1333" b="0" baseline="30000">
                <a:latin typeface="+mn-lt"/>
              </a:rPr>
              <a:t>12 </a:t>
            </a:r>
            <a:r>
              <a:rPr lang="en-US" sz="1333" b="0">
                <a:latin typeface="+mn-lt"/>
              </a:rPr>
              <a:t>Jesus said to them, “Come and eat breakfast.” Yet none of the disciples dared ask Him, “Who are You?”—knowing that it was the Lord. </a:t>
            </a:r>
            <a:r>
              <a:rPr lang="en-US" sz="1333" b="0" baseline="30000">
                <a:latin typeface="+mn-lt"/>
              </a:rPr>
              <a:t>13 </a:t>
            </a:r>
            <a:r>
              <a:rPr lang="en-US" sz="1333" b="0">
                <a:latin typeface="+mn-lt"/>
              </a:rPr>
              <a:t>Jesus then came and took the bread and gave it to them, and likewise the fish.</a:t>
            </a:r>
          </a:p>
          <a:p>
            <a:pPr marL="0" indent="0">
              <a:buNone/>
            </a:pPr>
            <a:r>
              <a:rPr lang="en-US" sz="1333" b="0" baseline="30000">
                <a:latin typeface="+mn-lt"/>
              </a:rPr>
              <a:t>14 </a:t>
            </a:r>
            <a:r>
              <a:rPr lang="en-US" sz="1333" b="0">
                <a:latin typeface="+mn-lt"/>
              </a:rPr>
              <a:t>This is now the third time Jesus showed Himself to His disciples after He was raised from the dead.</a:t>
            </a:r>
          </a:p>
        </p:txBody>
      </p:sp>
      <p:sp>
        <p:nvSpPr>
          <p:cNvPr id="7" name="TextBox 6">
            <a:hlinkClick r:id="" action="ppaction://noaction"/>
          </p:cNvPr>
          <p:cNvSpPr txBox="1">
            <a:spLocks noChangeArrowheads="1"/>
          </p:cNvSpPr>
          <p:nvPr/>
        </p:nvSpPr>
        <p:spPr bwMode="auto">
          <a:xfrm>
            <a:off x="762000" y="989542"/>
            <a:ext cx="1301750" cy="553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gn="r"/>
            <a:r>
              <a:rPr lang="en-US" sz="1500" i="1">
                <a:solidFill>
                  <a:srgbClr val="0000FF"/>
                </a:solidFill>
                <a:latin typeface="+mn-lt"/>
              </a:rPr>
              <a:t>James &amp;</a:t>
            </a:r>
          </a:p>
          <a:p>
            <a:pPr algn="r"/>
            <a:r>
              <a:rPr lang="en-US" sz="1500" i="1">
                <a:solidFill>
                  <a:srgbClr val="0000FF"/>
                </a:solidFill>
                <a:latin typeface="+mn-lt"/>
              </a:rPr>
              <a:t>John</a:t>
            </a:r>
          </a:p>
        </p:txBody>
      </p:sp>
      <p:cxnSp>
        <p:nvCxnSpPr>
          <p:cNvPr id="13" name="Straight Connector 12"/>
          <p:cNvCxnSpPr>
            <a:cxnSpLocks noChangeShapeType="1"/>
          </p:cNvCxnSpPr>
          <p:nvPr/>
        </p:nvCxnSpPr>
        <p:spPr bwMode="auto">
          <a:xfrm>
            <a:off x="2869140" y="1135063"/>
            <a:ext cx="1371600" cy="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 name="Straight Connector 18"/>
          <p:cNvCxnSpPr>
            <a:cxnSpLocks noChangeShapeType="1"/>
          </p:cNvCxnSpPr>
          <p:nvPr/>
        </p:nvCxnSpPr>
        <p:spPr bwMode="auto">
          <a:xfrm>
            <a:off x="3241146" y="3124729"/>
            <a:ext cx="1792224" cy="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1" name="Straight Connector 10"/>
          <p:cNvCxnSpPr>
            <a:cxnSpLocks noChangeShapeType="1"/>
          </p:cNvCxnSpPr>
          <p:nvPr/>
        </p:nvCxnSpPr>
        <p:spPr bwMode="auto">
          <a:xfrm>
            <a:off x="2869140" y="1135063"/>
            <a:ext cx="372006" cy="1989666"/>
          </a:xfrm>
          <a:prstGeom prst="line">
            <a:avLst/>
          </a:prstGeom>
          <a:noFill/>
          <a:ln w="952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5" name="TextBox 24">
            <a:hlinkClick r:id="" action="ppaction://noaction"/>
          </p:cNvPr>
          <p:cNvSpPr txBox="1">
            <a:spLocks noChangeArrowheads="1"/>
          </p:cNvSpPr>
          <p:nvPr/>
        </p:nvSpPr>
        <p:spPr bwMode="auto">
          <a:xfrm>
            <a:off x="762000" y="731574"/>
            <a:ext cx="1301750" cy="3231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gn="r"/>
            <a:r>
              <a:rPr lang="en-US" sz="1500" i="1">
                <a:solidFill>
                  <a:srgbClr val="0000FF"/>
                </a:solidFill>
                <a:latin typeface="+mn-lt"/>
              </a:rPr>
              <a:t>7 disciples</a:t>
            </a:r>
          </a:p>
        </p:txBody>
      </p:sp>
      <p:sp>
        <p:nvSpPr>
          <p:cNvPr id="9" name="TextBox 8">
            <a:hlinkClick r:id="" action="ppaction://noaction"/>
          </p:cNvPr>
          <p:cNvSpPr txBox="1">
            <a:spLocks noChangeArrowheads="1"/>
          </p:cNvSpPr>
          <p:nvPr/>
        </p:nvSpPr>
        <p:spPr bwMode="auto">
          <a:xfrm>
            <a:off x="4586553" y="308241"/>
            <a:ext cx="3675063" cy="3231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r>
              <a:rPr lang="en-US" sz="1500" i="1">
                <a:solidFill>
                  <a:srgbClr val="0000FF"/>
                </a:solidFill>
                <a:latin typeface="+mn-lt"/>
              </a:rPr>
              <a:t>See Mk 14:28; 16:7 – “to Galilee”</a:t>
            </a:r>
          </a:p>
        </p:txBody>
      </p:sp>
      <p:cxnSp>
        <p:nvCxnSpPr>
          <p:cNvPr id="10" name="Straight Connector 9"/>
          <p:cNvCxnSpPr>
            <a:cxnSpLocks noChangeShapeType="1"/>
          </p:cNvCxnSpPr>
          <p:nvPr/>
        </p:nvCxnSpPr>
        <p:spPr bwMode="auto">
          <a:xfrm>
            <a:off x="6379104" y="728928"/>
            <a:ext cx="1482990" cy="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2" name="Straight Connector 11"/>
          <p:cNvCxnSpPr>
            <a:cxnSpLocks noChangeShapeType="1"/>
          </p:cNvCxnSpPr>
          <p:nvPr/>
        </p:nvCxnSpPr>
        <p:spPr bwMode="auto">
          <a:xfrm>
            <a:off x="6105265" y="3940969"/>
            <a:ext cx="1681428" cy="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4" name="TextBox 13">
            <a:hlinkClick r:id="" action="ppaction://noaction"/>
          </p:cNvPr>
          <p:cNvSpPr txBox="1">
            <a:spLocks noChangeArrowheads="1"/>
          </p:cNvSpPr>
          <p:nvPr/>
        </p:nvSpPr>
        <p:spPr bwMode="auto">
          <a:xfrm>
            <a:off x="6618552" y="3940969"/>
            <a:ext cx="1643063" cy="3231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r>
              <a:rPr lang="en-US" sz="1500" i="1" dirty="0">
                <a:solidFill>
                  <a:srgbClr val="0000FF"/>
                </a:solidFill>
                <a:latin typeface="+mn-lt"/>
              </a:rPr>
              <a:t>Remember 6:9</a:t>
            </a:r>
          </a:p>
        </p:txBody>
      </p:sp>
      <p:cxnSp>
        <p:nvCxnSpPr>
          <p:cNvPr id="15" name="Straight Connector 14"/>
          <p:cNvCxnSpPr>
            <a:cxnSpLocks noChangeShapeType="1"/>
          </p:cNvCxnSpPr>
          <p:nvPr/>
        </p:nvCxnSpPr>
        <p:spPr bwMode="auto">
          <a:xfrm>
            <a:off x="3922671" y="1996282"/>
            <a:ext cx="3200400" cy="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7" name="TextBox 16">
            <a:hlinkClick r:id="" action="ppaction://noaction"/>
          </p:cNvPr>
          <p:cNvSpPr txBox="1">
            <a:spLocks noChangeArrowheads="1"/>
          </p:cNvSpPr>
          <p:nvPr/>
        </p:nvSpPr>
        <p:spPr bwMode="auto">
          <a:xfrm>
            <a:off x="5248011" y="1968501"/>
            <a:ext cx="3013604" cy="3231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r>
              <a:rPr lang="en-US" sz="1500" i="1">
                <a:solidFill>
                  <a:srgbClr val="0000FF"/>
                </a:solidFill>
                <a:latin typeface="+mn-lt"/>
              </a:rPr>
              <a:t>Compare 20:15; Lk 24:16 </a:t>
            </a:r>
          </a:p>
        </p:txBody>
      </p:sp>
      <p:cxnSp>
        <p:nvCxnSpPr>
          <p:cNvPr id="18" name="Straight Connector 17"/>
          <p:cNvCxnSpPr>
            <a:cxnSpLocks noChangeShapeType="1"/>
          </p:cNvCxnSpPr>
          <p:nvPr/>
        </p:nvCxnSpPr>
        <p:spPr bwMode="auto">
          <a:xfrm>
            <a:off x="4614604" y="1135063"/>
            <a:ext cx="731520" cy="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1" name="TextBox 20">
            <a:hlinkClick r:id="" action="ppaction://noaction"/>
          </p:cNvPr>
          <p:cNvSpPr txBox="1">
            <a:spLocks noChangeArrowheads="1"/>
          </p:cNvSpPr>
          <p:nvPr/>
        </p:nvSpPr>
        <p:spPr bwMode="auto">
          <a:xfrm>
            <a:off x="4849151" y="1104958"/>
            <a:ext cx="3168228" cy="3231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r>
              <a:rPr lang="en-US" sz="1500" i="1" dirty="0">
                <a:solidFill>
                  <a:srgbClr val="0000FF"/>
                </a:solidFill>
                <a:latin typeface="+mn-lt"/>
              </a:rPr>
              <a:t>Philip &amp; Andrew?  (see 1:40,43)</a:t>
            </a:r>
          </a:p>
        </p:txBody>
      </p:sp>
      <p:cxnSp>
        <p:nvCxnSpPr>
          <p:cNvPr id="22" name="Straight Connector 21"/>
          <p:cNvCxnSpPr>
            <a:cxnSpLocks noChangeShapeType="1"/>
          </p:cNvCxnSpPr>
          <p:nvPr/>
        </p:nvCxnSpPr>
        <p:spPr bwMode="auto">
          <a:xfrm>
            <a:off x="2578365" y="4785870"/>
            <a:ext cx="1778000" cy="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4" name="TextBox 23">
            <a:hlinkClick r:id="" action="ppaction://noaction"/>
          </p:cNvPr>
          <p:cNvSpPr txBox="1">
            <a:spLocks noChangeArrowheads="1"/>
          </p:cNvSpPr>
          <p:nvPr/>
        </p:nvSpPr>
        <p:spPr bwMode="auto">
          <a:xfrm>
            <a:off x="915458" y="4499240"/>
            <a:ext cx="1148292" cy="553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gn="r"/>
            <a:r>
              <a:rPr lang="en-US" sz="1500" i="1">
                <a:solidFill>
                  <a:srgbClr val="0000FF"/>
                </a:solidFill>
                <a:latin typeface="+mn-lt"/>
              </a:rPr>
              <a:t>Restored Fellowship</a:t>
            </a:r>
          </a:p>
        </p:txBody>
      </p:sp>
    </p:spTree>
    <p:extLst>
      <p:ext uri="{BB962C8B-B14F-4D97-AF65-F5344CB8AC3E}">
        <p14:creationId xmlns:p14="http://schemas.microsoft.com/office/powerpoint/2010/main" val="28279692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nodeType="afterGroup">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par>
                          <p:cTn id="19" fill="hold" nodeType="afterGroup">
                            <p:stCondLst>
                              <p:cond delay="500"/>
                            </p:stCondLst>
                            <p:childTnLst>
                              <p:par>
                                <p:cTn id="20" presetID="22" presetClass="entr" presetSubtype="1"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up)">
                                      <p:cBhvr>
                                        <p:cTn id="22" dur="500"/>
                                        <p:tgtEl>
                                          <p:spTgt spid="11"/>
                                        </p:tgtEl>
                                      </p:cBhvr>
                                    </p:animEffect>
                                  </p:childTnLst>
                                </p:cTn>
                              </p:par>
                            </p:childTnLst>
                          </p:cTn>
                        </p:par>
                        <p:par>
                          <p:cTn id="23" fill="hold" nodeType="afterGroup">
                            <p:stCondLst>
                              <p:cond delay="1000"/>
                            </p:stCondLst>
                            <p:childTnLst>
                              <p:par>
                                <p:cTn id="24" presetID="22" presetClass="entr" presetSubtype="8"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left)">
                                      <p:cBhvr>
                                        <p:cTn id="26" dur="500"/>
                                        <p:tgtEl>
                                          <p:spTgt spid="1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wipe(left)">
                                      <p:cBhvr>
                                        <p:cTn id="31" dur="500"/>
                                        <p:tgtEl>
                                          <p:spTgt spid="18"/>
                                        </p:tgtEl>
                                      </p:cBhvr>
                                    </p:animEffect>
                                  </p:childTnLst>
                                </p:cTn>
                              </p:par>
                            </p:childTnLst>
                          </p:cTn>
                        </p:par>
                        <p:par>
                          <p:cTn id="32" fill="hold" nodeType="afterGroup">
                            <p:stCondLst>
                              <p:cond delay="500"/>
                            </p:stCondLst>
                            <p:childTnLst>
                              <p:par>
                                <p:cTn id="33" presetID="1" presetClass="entr" presetSubtype="0"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500"/>
                                        <p:tgtEl>
                                          <p:spTgt spid="15"/>
                                        </p:tgtEl>
                                      </p:cBhvr>
                                    </p:animEffect>
                                  </p:childTnLst>
                                </p:cTn>
                              </p:par>
                            </p:childTnLst>
                          </p:cTn>
                        </p:par>
                        <p:par>
                          <p:cTn id="44" fill="hold" nodeType="afterGroup">
                            <p:stCondLst>
                              <p:cond delay="500"/>
                            </p:stCondLst>
                            <p:childTnLst>
                              <p:par>
                                <p:cTn id="45" presetID="1" presetClass="entr" presetSubtype="0"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wipe(left)">
                                      <p:cBhvr>
                                        <p:cTn id="51" dur="500"/>
                                        <p:tgtEl>
                                          <p:spTgt spid="12"/>
                                        </p:tgtEl>
                                      </p:cBhvr>
                                    </p:animEffect>
                                  </p:childTnLst>
                                </p:cTn>
                              </p:par>
                            </p:childTnLst>
                          </p:cTn>
                        </p:par>
                        <p:par>
                          <p:cTn id="52" fill="hold" nodeType="afterGroup">
                            <p:stCondLst>
                              <p:cond delay="500"/>
                            </p:stCondLst>
                            <p:childTnLst>
                              <p:par>
                                <p:cTn id="53" presetID="1"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nodeType="click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wipe(left)">
                                      <p:cBhvr>
                                        <p:cTn id="59" dur="500"/>
                                        <p:tgtEl>
                                          <p:spTgt spid="22"/>
                                        </p:tgtEl>
                                      </p:cBhvr>
                                    </p:animEffect>
                                  </p:childTnLst>
                                </p:cTn>
                              </p:par>
                            </p:childTnLst>
                          </p:cTn>
                        </p:par>
                        <p:par>
                          <p:cTn id="60" fill="hold" nodeType="afterGroup">
                            <p:stCondLst>
                              <p:cond delay="500"/>
                            </p:stCondLst>
                            <p:childTnLst>
                              <p:par>
                                <p:cTn id="61" presetID="1" presetClass="entr" presetSubtype="0"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5" grpId="0"/>
      <p:bldP spid="9" grpId="0"/>
      <p:bldP spid="14" grpId="0"/>
      <p:bldP spid="17" grpId="0"/>
      <p:bldP spid="21" grpId="0"/>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a:xfrm>
            <a:off x="2334949" y="150794"/>
            <a:ext cx="5744104" cy="317500"/>
          </a:xfrm>
        </p:spPr>
        <p:txBody>
          <a:bodyPr/>
          <a:lstStyle/>
          <a:p>
            <a:pPr eaLnBrk="1" hangingPunct="1"/>
            <a:r>
              <a:rPr lang="en-US" sz="2800" dirty="0">
                <a:solidFill>
                  <a:schemeClr val="accent4"/>
                </a:solidFill>
                <a:latin typeface="+mj-lt"/>
              </a:rPr>
              <a:t>John 21:15-17 – Peter’s Restoration</a:t>
            </a:r>
          </a:p>
        </p:txBody>
      </p:sp>
      <p:sp>
        <p:nvSpPr>
          <p:cNvPr id="362499" name="Rectangle 3"/>
          <p:cNvSpPr>
            <a:spLocks noGrp="1" noChangeArrowheads="1"/>
          </p:cNvSpPr>
          <p:nvPr>
            <p:ph type="body" idx="1"/>
          </p:nvPr>
        </p:nvSpPr>
        <p:spPr>
          <a:xfrm>
            <a:off x="2379928" y="617803"/>
            <a:ext cx="5955771" cy="4949031"/>
          </a:xfrm>
        </p:spPr>
        <p:txBody>
          <a:bodyPr/>
          <a:lstStyle/>
          <a:p>
            <a:pPr marL="0" indent="0">
              <a:lnSpc>
                <a:spcPct val="80000"/>
              </a:lnSpc>
              <a:spcBef>
                <a:spcPct val="0"/>
              </a:spcBef>
              <a:spcAft>
                <a:spcPts val="1000"/>
              </a:spcAft>
              <a:buNone/>
            </a:pPr>
            <a:r>
              <a:rPr lang="en-US" sz="2000" b="0" baseline="30000" dirty="0">
                <a:latin typeface="+mj-lt"/>
              </a:rPr>
              <a:t>15 </a:t>
            </a:r>
            <a:r>
              <a:rPr lang="en-US" sz="2000" b="0" dirty="0">
                <a:latin typeface="+mj-lt"/>
              </a:rPr>
              <a:t>So when they had eaten breakfast, Jesus said to Simon Peter, “Simon, son of Jonah, do you love </a:t>
            </a:r>
            <a:r>
              <a:rPr lang="en-US" sz="2000" b="0" dirty="0" smtClean="0">
                <a:latin typeface="+mj-lt"/>
              </a:rPr>
              <a:t>Me </a:t>
            </a:r>
            <a:r>
              <a:rPr lang="en-US" sz="2000" b="0" dirty="0">
                <a:latin typeface="+mj-lt"/>
              </a:rPr>
              <a:t>more than these?”</a:t>
            </a:r>
          </a:p>
          <a:p>
            <a:pPr marL="0" indent="0">
              <a:lnSpc>
                <a:spcPct val="80000"/>
              </a:lnSpc>
              <a:spcBef>
                <a:spcPct val="0"/>
              </a:spcBef>
              <a:spcAft>
                <a:spcPts val="1000"/>
              </a:spcAft>
              <a:buNone/>
            </a:pPr>
            <a:r>
              <a:rPr lang="en-US" sz="2000" b="0" dirty="0">
                <a:latin typeface="+mj-lt"/>
              </a:rPr>
              <a:t>He said to Him, “Yes, Lord; You know that I love You.”</a:t>
            </a:r>
          </a:p>
          <a:p>
            <a:pPr marL="0" indent="0">
              <a:lnSpc>
                <a:spcPct val="80000"/>
              </a:lnSpc>
              <a:spcBef>
                <a:spcPct val="0"/>
              </a:spcBef>
              <a:spcAft>
                <a:spcPts val="1000"/>
              </a:spcAft>
              <a:buNone/>
            </a:pPr>
            <a:r>
              <a:rPr lang="en-US" sz="2000" b="0" dirty="0">
                <a:latin typeface="+mj-lt"/>
              </a:rPr>
              <a:t>He said to him, “Feed My lambs.”</a:t>
            </a:r>
          </a:p>
          <a:p>
            <a:pPr marL="0" indent="0">
              <a:lnSpc>
                <a:spcPct val="80000"/>
              </a:lnSpc>
              <a:spcBef>
                <a:spcPct val="0"/>
              </a:spcBef>
              <a:spcAft>
                <a:spcPts val="1000"/>
              </a:spcAft>
              <a:buNone/>
            </a:pPr>
            <a:r>
              <a:rPr lang="en-US" sz="2000" b="0" baseline="30000" dirty="0">
                <a:latin typeface="+mj-lt"/>
              </a:rPr>
              <a:t>16 </a:t>
            </a:r>
            <a:r>
              <a:rPr lang="en-US" sz="2000" b="0" dirty="0">
                <a:latin typeface="+mj-lt"/>
              </a:rPr>
              <a:t>He said to him again a second time, “Simon, son of Jonah, do you love Me?”</a:t>
            </a:r>
          </a:p>
          <a:p>
            <a:pPr marL="0" indent="0">
              <a:lnSpc>
                <a:spcPct val="80000"/>
              </a:lnSpc>
              <a:spcBef>
                <a:spcPct val="0"/>
              </a:spcBef>
              <a:spcAft>
                <a:spcPts val="1000"/>
              </a:spcAft>
              <a:buNone/>
            </a:pPr>
            <a:r>
              <a:rPr lang="en-US" sz="2000" b="0" dirty="0">
                <a:latin typeface="+mj-lt"/>
              </a:rPr>
              <a:t>He said to Him, “Yes, Lord; You know that I love You.”</a:t>
            </a:r>
          </a:p>
          <a:p>
            <a:pPr marL="0" indent="0">
              <a:lnSpc>
                <a:spcPct val="80000"/>
              </a:lnSpc>
              <a:spcBef>
                <a:spcPct val="0"/>
              </a:spcBef>
              <a:spcAft>
                <a:spcPts val="1000"/>
              </a:spcAft>
              <a:buNone/>
            </a:pPr>
            <a:r>
              <a:rPr lang="en-US" sz="2000" b="0" dirty="0">
                <a:latin typeface="+mj-lt"/>
              </a:rPr>
              <a:t>He said to him, “Tend My sheep.”</a:t>
            </a:r>
          </a:p>
          <a:p>
            <a:pPr marL="0" indent="0">
              <a:lnSpc>
                <a:spcPct val="80000"/>
              </a:lnSpc>
              <a:spcBef>
                <a:spcPct val="0"/>
              </a:spcBef>
              <a:spcAft>
                <a:spcPts val="1000"/>
              </a:spcAft>
              <a:buNone/>
            </a:pPr>
            <a:r>
              <a:rPr lang="en-US" sz="2000" b="0" baseline="30000" dirty="0">
                <a:latin typeface="+mj-lt"/>
              </a:rPr>
              <a:t>17 </a:t>
            </a:r>
            <a:r>
              <a:rPr lang="en-US" sz="2000" b="0" dirty="0">
                <a:latin typeface="+mj-lt"/>
              </a:rPr>
              <a:t>He said to him the third time, “Simon, son of Jonah, do you love Me?” Peter was grieved because He said to him the third time, “Do you love Me?”</a:t>
            </a:r>
          </a:p>
          <a:p>
            <a:pPr marL="0" indent="0">
              <a:lnSpc>
                <a:spcPct val="80000"/>
              </a:lnSpc>
              <a:spcBef>
                <a:spcPct val="0"/>
              </a:spcBef>
              <a:spcAft>
                <a:spcPts val="1000"/>
              </a:spcAft>
              <a:buNone/>
            </a:pPr>
            <a:r>
              <a:rPr lang="en-US" sz="2000" b="0" dirty="0">
                <a:latin typeface="+mj-lt"/>
              </a:rPr>
              <a:t>And he said to Him, “Lord, You know all things; You know that I love You.”</a:t>
            </a:r>
          </a:p>
          <a:p>
            <a:pPr marL="0" indent="0">
              <a:lnSpc>
                <a:spcPct val="80000"/>
              </a:lnSpc>
              <a:spcBef>
                <a:spcPct val="0"/>
              </a:spcBef>
              <a:spcAft>
                <a:spcPts val="1000"/>
              </a:spcAft>
              <a:buNone/>
            </a:pPr>
            <a:r>
              <a:rPr lang="en-US" sz="2000" b="0" dirty="0">
                <a:latin typeface="+mj-lt"/>
              </a:rPr>
              <a:t>Jesus said to him, “Feed My sheep. </a:t>
            </a:r>
          </a:p>
        </p:txBody>
      </p:sp>
      <p:sp>
        <p:nvSpPr>
          <p:cNvPr id="25" name="TextBox 24">
            <a:hlinkClick r:id="" action="ppaction://noaction"/>
          </p:cNvPr>
          <p:cNvSpPr txBox="1">
            <a:spLocks noChangeArrowheads="1"/>
          </p:cNvSpPr>
          <p:nvPr/>
        </p:nvSpPr>
        <p:spPr bwMode="auto">
          <a:xfrm>
            <a:off x="4173803" y="1120511"/>
            <a:ext cx="1901031" cy="3231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gn="r"/>
            <a:r>
              <a:rPr lang="en-US" sz="1500" i="1">
                <a:solidFill>
                  <a:srgbClr val="0000FF"/>
                </a:solidFill>
                <a:latin typeface="+mj-lt"/>
              </a:rPr>
              <a:t>Not “Peter”?</a:t>
            </a:r>
          </a:p>
        </p:txBody>
      </p:sp>
      <p:cxnSp>
        <p:nvCxnSpPr>
          <p:cNvPr id="5" name="Straight Connector 4"/>
          <p:cNvCxnSpPr>
            <a:cxnSpLocks noChangeShapeType="1"/>
          </p:cNvCxnSpPr>
          <p:nvPr/>
        </p:nvCxnSpPr>
        <p:spPr bwMode="auto">
          <a:xfrm>
            <a:off x="3943615" y="1122363"/>
            <a:ext cx="2067718" cy="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9" name="TextBox 8">
            <a:hlinkClick r:id="" action="ppaction://noaction"/>
          </p:cNvPr>
          <p:cNvSpPr txBox="1">
            <a:spLocks noChangeArrowheads="1"/>
          </p:cNvSpPr>
          <p:nvPr/>
        </p:nvSpPr>
        <p:spPr bwMode="auto">
          <a:xfrm>
            <a:off x="994834" y="1000126"/>
            <a:ext cx="1447271" cy="3231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gn="r"/>
            <a:r>
              <a:rPr lang="en-US" sz="1500" i="1">
                <a:solidFill>
                  <a:srgbClr val="0000FF"/>
                </a:solidFill>
                <a:latin typeface="+mj-lt"/>
              </a:rPr>
              <a:t>“These” what?</a:t>
            </a:r>
          </a:p>
        </p:txBody>
      </p:sp>
      <p:cxnSp>
        <p:nvCxnSpPr>
          <p:cNvPr id="10" name="Straight Connector 9"/>
          <p:cNvCxnSpPr>
            <a:cxnSpLocks noChangeShapeType="1"/>
          </p:cNvCxnSpPr>
          <p:nvPr/>
        </p:nvCxnSpPr>
        <p:spPr bwMode="auto">
          <a:xfrm>
            <a:off x="3616855" y="1366573"/>
            <a:ext cx="590021" cy="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2" name="Straight Connector 11"/>
          <p:cNvCxnSpPr>
            <a:cxnSpLocks noChangeShapeType="1"/>
          </p:cNvCxnSpPr>
          <p:nvPr/>
        </p:nvCxnSpPr>
        <p:spPr bwMode="auto">
          <a:xfrm>
            <a:off x="4195235" y="2117990"/>
            <a:ext cx="485510" cy="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4" name="Straight Connector 13"/>
          <p:cNvCxnSpPr>
            <a:cxnSpLocks noChangeShapeType="1"/>
          </p:cNvCxnSpPr>
          <p:nvPr/>
        </p:nvCxnSpPr>
        <p:spPr bwMode="auto">
          <a:xfrm>
            <a:off x="5123657" y="2115345"/>
            <a:ext cx="660135" cy="2646"/>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6" name="Straight Connector 15"/>
          <p:cNvCxnSpPr>
            <a:cxnSpLocks noChangeShapeType="1"/>
          </p:cNvCxnSpPr>
          <p:nvPr/>
        </p:nvCxnSpPr>
        <p:spPr bwMode="auto">
          <a:xfrm>
            <a:off x="6926528" y="1737519"/>
            <a:ext cx="445823" cy="2646"/>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8" name="Straight Connector 17"/>
          <p:cNvCxnSpPr>
            <a:cxnSpLocks noChangeShapeType="1"/>
          </p:cNvCxnSpPr>
          <p:nvPr/>
        </p:nvCxnSpPr>
        <p:spPr bwMode="auto">
          <a:xfrm>
            <a:off x="6894248" y="1122893"/>
            <a:ext cx="445823" cy="2646"/>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 name="Straight Connector 18"/>
          <p:cNvCxnSpPr>
            <a:cxnSpLocks noChangeShapeType="1"/>
          </p:cNvCxnSpPr>
          <p:nvPr/>
        </p:nvCxnSpPr>
        <p:spPr bwMode="auto">
          <a:xfrm>
            <a:off x="6933672" y="3096949"/>
            <a:ext cx="445823" cy="2646"/>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0" name="Straight Connector 19"/>
          <p:cNvCxnSpPr>
            <a:cxnSpLocks noChangeShapeType="1"/>
          </p:cNvCxnSpPr>
          <p:nvPr/>
        </p:nvCxnSpPr>
        <p:spPr bwMode="auto">
          <a:xfrm>
            <a:off x="3950229" y="2723886"/>
            <a:ext cx="445823" cy="2646"/>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1" name="Straight Connector 20"/>
          <p:cNvCxnSpPr>
            <a:cxnSpLocks noChangeShapeType="1"/>
          </p:cNvCxnSpPr>
          <p:nvPr/>
        </p:nvCxnSpPr>
        <p:spPr bwMode="auto">
          <a:xfrm>
            <a:off x="3227653" y="4081728"/>
            <a:ext cx="444500" cy="3969"/>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2" name="Straight Connector 21"/>
          <p:cNvCxnSpPr>
            <a:cxnSpLocks noChangeShapeType="1"/>
          </p:cNvCxnSpPr>
          <p:nvPr/>
        </p:nvCxnSpPr>
        <p:spPr bwMode="auto">
          <a:xfrm>
            <a:off x="3690938" y="4938449"/>
            <a:ext cx="444500" cy="3968"/>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3" name="Straight Connector 22"/>
          <p:cNvCxnSpPr>
            <a:cxnSpLocks noChangeShapeType="1"/>
          </p:cNvCxnSpPr>
          <p:nvPr/>
        </p:nvCxnSpPr>
        <p:spPr bwMode="auto">
          <a:xfrm>
            <a:off x="4202379" y="3470011"/>
            <a:ext cx="485510" cy="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4" name="Straight Connector 23"/>
          <p:cNvCxnSpPr>
            <a:cxnSpLocks noChangeShapeType="1"/>
          </p:cNvCxnSpPr>
          <p:nvPr/>
        </p:nvCxnSpPr>
        <p:spPr bwMode="auto">
          <a:xfrm>
            <a:off x="4451616" y="5320771"/>
            <a:ext cx="486833" cy="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6" name="Straight Connector 25"/>
          <p:cNvCxnSpPr>
            <a:cxnSpLocks noChangeShapeType="1"/>
          </p:cNvCxnSpPr>
          <p:nvPr/>
        </p:nvCxnSpPr>
        <p:spPr bwMode="auto">
          <a:xfrm>
            <a:off x="5127625" y="3470011"/>
            <a:ext cx="658813" cy="2646"/>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7" name="Straight Connector 26"/>
          <p:cNvCxnSpPr>
            <a:cxnSpLocks noChangeShapeType="1"/>
          </p:cNvCxnSpPr>
          <p:nvPr/>
        </p:nvCxnSpPr>
        <p:spPr bwMode="auto">
          <a:xfrm>
            <a:off x="5378980" y="5320771"/>
            <a:ext cx="660136" cy="2646"/>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8" name="Straight Connector 27"/>
          <p:cNvCxnSpPr>
            <a:cxnSpLocks noChangeShapeType="1"/>
          </p:cNvCxnSpPr>
          <p:nvPr/>
        </p:nvCxnSpPr>
        <p:spPr bwMode="auto">
          <a:xfrm>
            <a:off x="5363634" y="4321176"/>
            <a:ext cx="445823" cy="3968"/>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2969819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nodeType="afterGroup">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childTnLst>
                          </p:cTn>
                        </p:par>
                        <p:par>
                          <p:cTn id="24" fill="hold" nodeType="afterGroup">
                            <p:stCondLst>
                              <p:cond delay="500"/>
                            </p:stCondLst>
                            <p:childTnLst>
                              <p:par>
                                <p:cTn id="25" presetID="22" presetClass="entr" presetSubtype="8"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left)">
                                      <p:cBhvr>
                                        <p:cTn id="27" dur="500"/>
                                        <p:tgtEl>
                                          <p:spTgt spid="20"/>
                                        </p:tgtEl>
                                      </p:cBhvr>
                                    </p:animEffect>
                                  </p:childTnLst>
                                </p:cTn>
                              </p:par>
                            </p:childTnLst>
                          </p:cTn>
                        </p:par>
                        <p:par>
                          <p:cTn id="28" fill="hold" nodeType="afterGroup">
                            <p:stCondLst>
                              <p:cond delay="1000"/>
                            </p:stCondLst>
                            <p:childTnLst>
                              <p:par>
                                <p:cTn id="29" presetID="22" presetClass="entr" presetSubtype="8"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left)">
                                      <p:cBhvr>
                                        <p:cTn id="31" dur="500"/>
                                        <p:tgtEl>
                                          <p:spTgt spid="21"/>
                                        </p:tgtEl>
                                      </p:cBhvr>
                                    </p:animEffect>
                                  </p:childTnLst>
                                </p:cTn>
                              </p:par>
                            </p:childTnLst>
                          </p:cTn>
                        </p:par>
                        <p:par>
                          <p:cTn id="32" fill="hold" nodeType="afterGroup">
                            <p:stCondLst>
                              <p:cond delay="1500"/>
                            </p:stCondLst>
                            <p:childTnLst>
                              <p:par>
                                <p:cTn id="33" presetID="22" presetClass="entr" presetSubtype="8" fill="hold"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ipe(left)">
                                      <p:cBhvr>
                                        <p:cTn id="35" dur="500"/>
                                        <p:tgtEl>
                                          <p:spTgt spid="2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left)">
                                      <p:cBhvr>
                                        <p:cTn id="40" dur="500"/>
                                        <p:tgtEl>
                                          <p:spTgt spid="16"/>
                                        </p:tgtEl>
                                      </p:cBhvr>
                                    </p:animEffect>
                                  </p:childTnLst>
                                </p:cTn>
                              </p:par>
                            </p:childTnLst>
                          </p:cTn>
                        </p:par>
                        <p:par>
                          <p:cTn id="41" fill="hold" nodeType="afterGroup">
                            <p:stCondLst>
                              <p:cond delay="500"/>
                            </p:stCondLst>
                            <p:childTnLst>
                              <p:par>
                                <p:cTn id="42" presetID="22" presetClass="entr" presetSubtype="8" fill="hold"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left)">
                                      <p:cBhvr>
                                        <p:cTn id="44" dur="500"/>
                                        <p:tgtEl>
                                          <p:spTgt spid="19"/>
                                        </p:tgtEl>
                                      </p:cBhvr>
                                    </p:animEffect>
                                  </p:childTnLst>
                                </p:cTn>
                              </p:par>
                            </p:childTnLst>
                          </p:cTn>
                        </p:par>
                        <p:par>
                          <p:cTn id="45" fill="hold" nodeType="afterGroup">
                            <p:stCondLst>
                              <p:cond delay="1000"/>
                            </p:stCondLst>
                            <p:childTnLst>
                              <p:par>
                                <p:cTn id="46" presetID="22" presetClass="entr" presetSubtype="8" fill="hold" nodeType="after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wipe(left)">
                                      <p:cBhvr>
                                        <p:cTn id="48" dur="500"/>
                                        <p:tgtEl>
                                          <p:spTgt spid="22"/>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wipe(left)">
                                      <p:cBhvr>
                                        <p:cTn id="53" dur="500"/>
                                        <p:tgtEl>
                                          <p:spTgt spid="12"/>
                                        </p:tgtEl>
                                      </p:cBhvr>
                                    </p:animEffect>
                                  </p:childTnLst>
                                </p:cTn>
                              </p:par>
                            </p:childTnLst>
                          </p:cTn>
                        </p:par>
                        <p:par>
                          <p:cTn id="54" fill="hold" nodeType="afterGroup">
                            <p:stCondLst>
                              <p:cond delay="500"/>
                            </p:stCondLst>
                            <p:childTnLst>
                              <p:par>
                                <p:cTn id="55" presetID="22" presetClass="entr" presetSubtype="8" fill="hold"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left)">
                                      <p:cBhvr>
                                        <p:cTn id="57" dur="500"/>
                                        <p:tgtEl>
                                          <p:spTgt spid="23"/>
                                        </p:tgtEl>
                                      </p:cBhvr>
                                    </p:animEffect>
                                  </p:childTnLst>
                                </p:cTn>
                              </p:par>
                            </p:childTnLst>
                          </p:cTn>
                        </p:par>
                        <p:par>
                          <p:cTn id="58" fill="hold" nodeType="afterGroup">
                            <p:stCondLst>
                              <p:cond delay="1000"/>
                            </p:stCondLst>
                            <p:childTnLst>
                              <p:par>
                                <p:cTn id="59" presetID="22" presetClass="entr" presetSubtype="8" fill="hold" nodeType="after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wipe(left)">
                                      <p:cBhvr>
                                        <p:cTn id="61" dur="500"/>
                                        <p:tgtEl>
                                          <p:spTgt spid="24"/>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nodeType="click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left)">
                                      <p:cBhvr>
                                        <p:cTn id="66" dur="500"/>
                                        <p:tgtEl>
                                          <p:spTgt spid="14"/>
                                        </p:tgtEl>
                                      </p:cBhvr>
                                    </p:animEffect>
                                  </p:childTnLst>
                                </p:cTn>
                              </p:par>
                            </p:childTnLst>
                          </p:cTn>
                        </p:par>
                        <p:par>
                          <p:cTn id="67" fill="hold" nodeType="afterGroup">
                            <p:stCondLst>
                              <p:cond delay="500"/>
                            </p:stCondLst>
                            <p:childTnLst>
                              <p:par>
                                <p:cTn id="68" presetID="22" presetClass="entr" presetSubtype="8" fill="hold" nodeType="after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wipe(left)">
                                      <p:cBhvr>
                                        <p:cTn id="70" dur="500"/>
                                        <p:tgtEl>
                                          <p:spTgt spid="26"/>
                                        </p:tgtEl>
                                      </p:cBhvr>
                                    </p:animEffect>
                                  </p:childTnLst>
                                </p:cTn>
                              </p:par>
                            </p:childTnLst>
                          </p:cTn>
                        </p:par>
                        <p:par>
                          <p:cTn id="71" fill="hold" nodeType="afterGroup">
                            <p:stCondLst>
                              <p:cond delay="1000"/>
                            </p:stCondLst>
                            <p:childTnLst>
                              <p:par>
                                <p:cTn id="72" presetID="22" presetClass="entr" presetSubtype="8" fill="hold" nodeType="after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wipe(left)">
                                      <p:cBhvr>
                                        <p:cTn id="7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Title 7"/>
          <p:cNvSpPr>
            <a:spLocks noGrp="1"/>
          </p:cNvSpPr>
          <p:nvPr>
            <p:ph type="title"/>
          </p:nvPr>
        </p:nvSpPr>
        <p:spPr>
          <a:xfrm>
            <a:off x="221734" y="133288"/>
            <a:ext cx="8768564" cy="508000"/>
          </a:xfrm>
        </p:spPr>
        <p:txBody>
          <a:bodyPr/>
          <a:lstStyle/>
          <a:p>
            <a:r>
              <a:rPr lang="en-US" sz="2800" dirty="0">
                <a:latin typeface="+mn-lt"/>
              </a:rPr>
              <a:t>Jesus &amp; Peter (John 21:15)</a:t>
            </a:r>
          </a:p>
        </p:txBody>
      </p:sp>
      <p:sp>
        <p:nvSpPr>
          <p:cNvPr id="12" name="TextBox 11"/>
          <p:cNvSpPr txBox="1"/>
          <p:nvPr/>
        </p:nvSpPr>
        <p:spPr>
          <a:xfrm>
            <a:off x="893251" y="3892322"/>
            <a:ext cx="7425531" cy="1528560"/>
          </a:xfrm>
          <a:prstGeom prst="rect">
            <a:avLst/>
          </a:prstGeom>
          <a:noFill/>
        </p:spPr>
        <p:txBody>
          <a:bodyPr>
            <a:spAutoFit/>
          </a:bodyPr>
          <a:lstStyle>
            <a:lvl1pPr eaLnBrk="0" hangingPunct="0">
              <a:defRPr sz="2000" b="1">
                <a:solidFill>
                  <a:schemeClr val="tx1"/>
                </a:solidFill>
                <a:latin typeface="Times New Roman" charset="0"/>
                <a:ea typeface="ＭＳ Ｐゴシック" charset="0"/>
              </a:defRPr>
            </a:lvl1pPr>
            <a:lvl2pPr marL="742950" indent="-285750" eaLnBrk="0" hangingPunct="0">
              <a:defRPr sz="2000" b="1">
                <a:solidFill>
                  <a:schemeClr val="tx1"/>
                </a:solidFill>
                <a:latin typeface="Times New Roman" charset="0"/>
                <a:ea typeface="ＭＳ Ｐゴシック" charset="0"/>
              </a:defRPr>
            </a:lvl2pPr>
            <a:lvl3pPr marL="1143000" indent="-228600" eaLnBrk="0" hangingPunct="0">
              <a:defRPr sz="2000" b="1">
                <a:solidFill>
                  <a:schemeClr val="tx1"/>
                </a:solidFill>
                <a:latin typeface="Times New Roman" charset="0"/>
                <a:ea typeface="ＭＳ Ｐゴシック" charset="0"/>
              </a:defRPr>
            </a:lvl3pPr>
            <a:lvl4pPr marL="1600200" indent="-228600" eaLnBrk="0" hangingPunct="0">
              <a:defRPr sz="2000" b="1">
                <a:solidFill>
                  <a:schemeClr val="tx1"/>
                </a:solidFill>
                <a:latin typeface="Times New Roman" charset="0"/>
                <a:ea typeface="ＭＳ Ｐゴシック" charset="0"/>
              </a:defRPr>
            </a:lvl4pPr>
            <a:lvl5pPr marL="2057400" indent="-228600" eaLnBrk="0" hangingPunct="0">
              <a:defRPr sz="20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b="1">
                <a:solidFill>
                  <a:schemeClr val="tx1"/>
                </a:solidFill>
                <a:latin typeface="Times New Roman" charset="0"/>
                <a:ea typeface="ＭＳ Ｐゴシック" charset="0"/>
              </a:defRPr>
            </a:lvl9pPr>
          </a:lstStyle>
          <a:p>
            <a:pPr eaLnBrk="1" hangingPunct="1"/>
            <a:r>
              <a:rPr lang="en-US" sz="2333" b="0" i="1" u="sng" dirty="0">
                <a:solidFill>
                  <a:prstClr val="black"/>
                </a:solidFill>
                <a:latin typeface="+mj-lt"/>
              </a:rPr>
              <a:t>Notes:</a:t>
            </a:r>
          </a:p>
          <a:p>
            <a:pPr marL="342900" indent="-342900" eaLnBrk="1" hangingPunct="1">
              <a:spcAft>
                <a:spcPts val="600"/>
              </a:spcAft>
              <a:buFont typeface="Arial" panose="020B0604020202020204" pitchFamily="34" charset="0"/>
              <a:buChar char="•"/>
            </a:pPr>
            <a:r>
              <a:rPr lang="en-US" b="0" dirty="0" err="1" smtClean="0">
                <a:solidFill>
                  <a:prstClr val="black"/>
                </a:solidFill>
                <a:latin typeface="+mj-lt"/>
              </a:rPr>
              <a:t>Phileo</a:t>
            </a:r>
            <a:r>
              <a:rPr lang="en-US" b="0" dirty="0" smtClean="0">
                <a:solidFill>
                  <a:prstClr val="black"/>
                </a:solidFill>
                <a:latin typeface="+mj-lt"/>
              </a:rPr>
              <a:t> / </a:t>
            </a:r>
            <a:r>
              <a:rPr lang="en-US" b="0" dirty="0" err="1" smtClean="0">
                <a:solidFill>
                  <a:prstClr val="black"/>
                </a:solidFill>
                <a:latin typeface="+mj-lt"/>
              </a:rPr>
              <a:t>Agapeo</a:t>
            </a:r>
            <a:r>
              <a:rPr lang="en-US" b="0" dirty="0" smtClean="0">
                <a:solidFill>
                  <a:prstClr val="black"/>
                </a:solidFill>
                <a:latin typeface="+mj-lt"/>
              </a:rPr>
              <a:t> </a:t>
            </a:r>
            <a:r>
              <a:rPr lang="en-US" b="0" dirty="0">
                <a:solidFill>
                  <a:prstClr val="black"/>
                </a:solidFill>
                <a:latin typeface="+mj-lt"/>
              </a:rPr>
              <a:t>used interchangeably </a:t>
            </a:r>
            <a:endParaRPr lang="en-US" b="0" dirty="0" smtClean="0">
              <a:solidFill>
                <a:prstClr val="black"/>
              </a:solidFill>
              <a:latin typeface="+mj-lt"/>
            </a:endParaRPr>
          </a:p>
          <a:p>
            <a:pPr marL="342900" indent="-342900" eaLnBrk="1" hangingPunct="1">
              <a:spcAft>
                <a:spcPts val="600"/>
              </a:spcAft>
              <a:buFont typeface="Arial" panose="020B0604020202020204" pitchFamily="34" charset="0"/>
              <a:buChar char="•"/>
            </a:pPr>
            <a:r>
              <a:rPr lang="en-US" b="0" dirty="0" smtClean="0">
                <a:solidFill>
                  <a:prstClr val="black"/>
                </a:solidFill>
                <a:latin typeface="+mj-lt"/>
              </a:rPr>
              <a:t>3 </a:t>
            </a:r>
            <a:r>
              <a:rPr lang="en-US" b="0" dirty="0">
                <a:solidFill>
                  <a:prstClr val="black"/>
                </a:solidFill>
                <a:latin typeface="+mj-lt"/>
              </a:rPr>
              <a:t>times (= number of denials);  For other disciples to hear?</a:t>
            </a:r>
          </a:p>
          <a:p>
            <a:pPr marL="342900" indent="-342900" eaLnBrk="1" hangingPunct="1">
              <a:spcAft>
                <a:spcPts val="600"/>
              </a:spcAft>
              <a:buFont typeface="Arial" panose="020B0604020202020204" pitchFamily="34" charset="0"/>
              <a:buChar char="•"/>
            </a:pPr>
            <a:r>
              <a:rPr lang="en-US" b="0" dirty="0" smtClean="0">
                <a:solidFill>
                  <a:prstClr val="black"/>
                </a:solidFill>
                <a:latin typeface="+mj-lt"/>
              </a:rPr>
              <a:t>“</a:t>
            </a:r>
            <a:r>
              <a:rPr lang="en-US" b="0" dirty="0" err="1" smtClean="0">
                <a:solidFill>
                  <a:prstClr val="black"/>
                </a:solidFill>
                <a:latin typeface="+mj-lt"/>
              </a:rPr>
              <a:t>Phileo</a:t>
            </a:r>
            <a:r>
              <a:rPr lang="en-US" b="0" dirty="0" smtClean="0">
                <a:solidFill>
                  <a:prstClr val="black"/>
                </a:solidFill>
                <a:latin typeface="+mj-lt"/>
              </a:rPr>
              <a:t>” </a:t>
            </a:r>
            <a:r>
              <a:rPr lang="en-US" b="0" dirty="0">
                <a:solidFill>
                  <a:prstClr val="black"/>
                </a:solidFill>
                <a:latin typeface="+mj-lt"/>
              </a:rPr>
              <a:t>may be a stronger </a:t>
            </a:r>
            <a:r>
              <a:rPr lang="en-US" b="0" dirty="0" smtClean="0">
                <a:solidFill>
                  <a:prstClr val="black"/>
                </a:solidFill>
                <a:latin typeface="+mj-lt"/>
              </a:rPr>
              <a:t>(“my </a:t>
            </a:r>
            <a:r>
              <a:rPr lang="en-US" b="0" dirty="0">
                <a:solidFill>
                  <a:prstClr val="black"/>
                </a:solidFill>
                <a:latin typeface="+mj-lt"/>
              </a:rPr>
              <a:t>best </a:t>
            </a:r>
            <a:r>
              <a:rPr lang="en-US" b="0" dirty="0" smtClean="0">
                <a:solidFill>
                  <a:prstClr val="black"/>
                </a:solidFill>
                <a:latin typeface="+mj-lt"/>
              </a:rPr>
              <a:t>friend”) </a:t>
            </a:r>
            <a:r>
              <a:rPr lang="en-US" b="0" dirty="0">
                <a:solidFill>
                  <a:prstClr val="black"/>
                </a:solidFill>
                <a:latin typeface="+mj-lt"/>
              </a:rPr>
              <a:t>expression </a:t>
            </a:r>
          </a:p>
        </p:txBody>
      </p:sp>
      <p:graphicFrame>
        <p:nvGraphicFramePr>
          <p:cNvPr id="5" name="Table 4"/>
          <p:cNvGraphicFramePr>
            <a:graphicFrameLocks noGrp="1"/>
          </p:cNvGraphicFramePr>
          <p:nvPr>
            <p:extLst>
              <p:ext uri="{D42A27DB-BD31-4B8C-83A1-F6EECF244321}">
                <p14:modId xmlns:p14="http://schemas.microsoft.com/office/powerpoint/2010/main" val="171640623"/>
              </p:ext>
            </p:extLst>
          </p:nvPr>
        </p:nvGraphicFramePr>
        <p:xfrm>
          <a:off x="425270" y="769906"/>
          <a:ext cx="8365332" cy="1285409"/>
        </p:xfrm>
        <a:graphic>
          <a:graphicData uri="http://schemas.openxmlformats.org/drawingml/2006/table">
            <a:tbl>
              <a:tblPr firstRow="1" bandRow="1">
                <a:tableStyleId>{5C22544A-7EE6-4342-B048-85BDC9FD1C3A}</a:tableStyleId>
              </a:tblPr>
              <a:tblGrid>
                <a:gridCol w="490716"/>
                <a:gridCol w="2588083"/>
                <a:gridCol w="2671396"/>
                <a:gridCol w="2615137"/>
              </a:tblGrid>
              <a:tr h="431943">
                <a:tc>
                  <a:txBody>
                    <a:bodyPr/>
                    <a:lstStyle/>
                    <a:p>
                      <a:endParaRPr lang="en-US" sz="1500" dirty="0"/>
                    </a:p>
                  </a:txBody>
                  <a:tcPr marL="76200" marR="76200" marT="38113" marB="38113">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300" dirty="0" smtClean="0">
                          <a:solidFill>
                            <a:schemeClr val="tx2"/>
                          </a:solidFill>
                        </a:rPr>
                        <a:t>Jesus</a:t>
                      </a:r>
                      <a:endParaRPr lang="en-US" sz="2300" dirty="0">
                        <a:solidFill>
                          <a:schemeClr val="tx2"/>
                        </a:solidFill>
                      </a:endParaRPr>
                    </a:p>
                  </a:txBody>
                  <a:tcPr marL="76200" marR="76200" marT="38113" marB="381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300" dirty="0" smtClean="0">
                          <a:solidFill>
                            <a:schemeClr val="tx2"/>
                          </a:solidFill>
                        </a:rPr>
                        <a:t>Peter</a:t>
                      </a:r>
                      <a:endParaRPr lang="en-US" sz="2300" dirty="0">
                        <a:solidFill>
                          <a:schemeClr val="tx2"/>
                        </a:solidFill>
                      </a:endParaRPr>
                    </a:p>
                  </a:txBody>
                  <a:tcPr marL="76200" marR="76200" marT="38113" marB="381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300" dirty="0" smtClean="0">
                          <a:solidFill>
                            <a:schemeClr val="tx2"/>
                          </a:solidFill>
                        </a:rPr>
                        <a:t>Jesus</a:t>
                      </a:r>
                      <a:endParaRPr lang="en-US" sz="2300" dirty="0">
                        <a:solidFill>
                          <a:schemeClr val="tx2"/>
                        </a:solidFill>
                      </a:endParaRPr>
                    </a:p>
                  </a:txBody>
                  <a:tcPr marL="76200" marR="76200" marT="38113" marB="381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53466">
                <a:tc>
                  <a:txBody>
                    <a:bodyPr/>
                    <a:lstStyle/>
                    <a:p>
                      <a:pPr algn="ctr"/>
                      <a:r>
                        <a:rPr lang="en-US" sz="1700" b="1" dirty="0" smtClean="0">
                          <a:solidFill>
                            <a:schemeClr val="bg1"/>
                          </a:solidFill>
                        </a:rPr>
                        <a:t>15</a:t>
                      </a:r>
                      <a:endParaRPr lang="en-US" sz="1700" b="1" dirty="0">
                        <a:solidFill>
                          <a:schemeClr val="bg1"/>
                        </a:solidFill>
                      </a:endParaRPr>
                    </a:p>
                  </a:txBody>
                  <a:tcPr marL="76200" marR="76200" marT="38113" marB="381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1700" b="1" dirty="0" smtClean="0">
                          <a:solidFill>
                            <a:schemeClr val="bg1"/>
                          </a:solidFill>
                        </a:rPr>
                        <a:t>Do you love </a:t>
                      </a:r>
                      <a:r>
                        <a:rPr lang="en-US" sz="1700" dirty="0" smtClean="0"/>
                        <a:t>(</a:t>
                      </a:r>
                      <a:r>
                        <a:rPr lang="en-US" sz="1700" b="1" i="1" dirty="0" err="1" smtClean="0">
                          <a:solidFill>
                            <a:srgbClr val="0000FF"/>
                          </a:solidFill>
                        </a:rPr>
                        <a:t>agapao</a:t>
                      </a:r>
                      <a:r>
                        <a:rPr lang="en-US" sz="1700" dirty="0" smtClean="0"/>
                        <a:t>) </a:t>
                      </a:r>
                      <a:br>
                        <a:rPr lang="en-US" sz="1700" dirty="0" smtClean="0"/>
                      </a:br>
                      <a:r>
                        <a:rPr lang="en-US" sz="1700" b="1" dirty="0" smtClean="0">
                          <a:solidFill>
                            <a:schemeClr val="bg1"/>
                          </a:solidFill>
                        </a:rPr>
                        <a:t>me [more than these]?</a:t>
                      </a:r>
                      <a:endParaRPr lang="en-US" sz="1700" b="1" dirty="0">
                        <a:solidFill>
                          <a:schemeClr val="bg1"/>
                        </a:solidFill>
                      </a:endParaRPr>
                    </a:p>
                  </a:txBody>
                  <a:tcPr marL="76200" marR="76200" marT="38113" marB="381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1700" b="1" dirty="0" smtClean="0">
                          <a:solidFill>
                            <a:schemeClr val="bg1"/>
                          </a:solidFill>
                        </a:rPr>
                        <a:t>You know (see, aware)</a:t>
                      </a:r>
                      <a:br>
                        <a:rPr lang="en-US" sz="1700" b="1" dirty="0" smtClean="0">
                          <a:solidFill>
                            <a:schemeClr val="bg1"/>
                          </a:solidFill>
                        </a:rPr>
                      </a:br>
                      <a:r>
                        <a:rPr lang="en-US" sz="1700" b="1" dirty="0" smtClean="0">
                          <a:solidFill>
                            <a:schemeClr val="bg1"/>
                          </a:solidFill>
                        </a:rPr>
                        <a:t>I love</a:t>
                      </a:r>
                      <a:r>
                        <a:rPr lang="en-US" sz="1700" b="1" baseline="0" dirty="0" smtClean="0">
                          <a:solidFill>
                            <a:schemeClr val="bg1"/>
                          </a:solidFill>
                        </a:rPr>
                        <a:t> </a:t>
                      </a:r>
                      <a:r>
                        <a:rPr lang="en-US" sz="1700" baseline="0" dirty="0" smtClean="0"/>
                        <a:t>(</a:t>
                      </a:r>
                      <a:r>
                        <a:rPr lang="en-US" sz="1700" b="1" i="1" baseline="0" dirty="0" err="1" smtClean="0">
                          <a:solidFill>
                            <a:srgbClr val="FF0000"/>
                          </a:solidFill>
                        </a:rPr>
                        <a:t>phileo</a:t>
                      </a:r>
                      <a:r>
                        <a:rPr lang="en-US" sz="1700" baseline="0" dirty="0" smtClean="0"/>
                        <a:t>) </a:t>
                      </a:r>
                      <a:r>
                        <a:rPr lang="en-US" sz="1700" b="1" baseline="0" dirty="0" smtClean="0">
                          <a:solidFill>
                            <a:schemeClr val="bg1"/>
                          </a:solidFill>
                        </a:rPr>
                        <a:t>you</a:t>
                      </a:r>
                      <a:endParaRPr lang="en-US" sz="1700" b="1" dirty="0">
                        <a:solidFill>
                          <a:schemeClr val="bg1"/>
                        </a:solidFill>
                      </a:endParaRPr>
                    </a:p>
                  </a:txBody>
                  <a:tcPr marL="76200" marR="76200" marT="38113" marB="381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1700" b="1" dirty="0" smtClean="0">
                          <a:solidFill>
                            <a:srgbClr val="00B050"/>
                          </a:solidFill>
                        </a:rPr>
                        <a:t>Feed</a:t>
                      </a:r>
                      <a:r>
                        <a:rPr lang="en-US" sz="1700" dirty="0" smtClean="0"/>
                        <a:t> </a:t>
                      </a:r>
                      <a:r>
                        <a:rPr lang="en-US" sz="1700" b="1" dirty="0" smtClean="0">
                          <a:solidFill>
                            <a:schemeClr val="bg1"/>
                          </a:solidFill>
                        </a:rPr>
                        <a:t>(pasture) </a:t>
                      </a:r>
                      <a:br>
                        <a:rPr lang="en-US" sz="1700" b="1" dirty="0" smtClean="0">
                          <a:solidFill>
                            <a:schemeClr val="bg1"/>
                          </a:solidFill>
                        </a:rPr>
                      </a:br>
                      <a:r>
                        <a:rPr lang="en-US" sz="1700" b="1" dirty="0" smtClean="0">
                          <a:solidFill>
                            <a:schemeClr val="bg1"/>
                          </a:solidFill>
                        </a:rPr>
                        <a:t>my lambs (little</a:t>
                      </a:r>
                      <a:r>
                        <a:rPr lang="en-US" sz="1700" b="1" baseline="0" dirty="0" smtClean="0">
                          <a:solidFill>
                            <a:schemeClr val="bg1"/>
                          </a:solidFill>
                        </a:rPr>
                        <a:t> lambs)</a:t>
                      </a:r>
                      <a:endParaRPr lang="en-US" sz="1700" b="1" dirty="0">
                        <a:solidFill>
                          <a:schemeClr val="bg1"/>
                        </a:solidFill>
                      </a:endParaRPr>
                    </a:p>
                  </a:txBody>
                  <a:tcPr marL="76200" marR="76200" marT="38113" marB="381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893088538"/>
              </p:ext>
            </p:extLst>
          </p:nvPr>
        </p:nvGraphicFramePr>
        <p:xfrm>
          <a:off x="425270" y="3058425"/>
          <a:ext cx="8365332" cy="853466"/>
        </p:xfrm>
        <a:graphic>
          <a:graphicData uri="http://schemas.openxmlformats.org/drawingml/2006/table">
            <a:tbl>
              <a:tblPr firstRow="1" bandRow="1">
                <a:tableStyleId>{5C22544A-7EE6-4342-B048-85BDC9FD1C3A}</a:tableStyleId>
              </a:tblPr>
              <a:tblGrid>
                <a:gridCol w="490716"/>
                <a:gridCol w="2588083"/>
                <a:gridCol w="2671396"/>
                <a:gridCol w="2615137"/>
              </a:tblGrid>
              <a:tr h="853466">
                <a:tc>
                  <a:txBody>
                    <a:bodyPr/>
                    <a:lstStyle/>
                    <a:p>
                      <a:pPr algn="ctr"/>
                      <a:r>
                        <a:rPr lang="en-US" sz="1700" dirty="0" smtClean="0"/>
                        <a:t>17</a:t>
                      </a:r>
                      <a:endParaRPr lang="en-US" sz="1700" dirty="0"/>
                    </a:p>
                  </a:txBody>
                  <a:tcPr marL="76200" marR="76200" marT="38113" marB="381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700" dirty="0" smtClean="0"/>
                        <a:t>Do you</a:t>
                      </a:r>
                      <a:r>
                        <a:rPr lang="en-US" sz="1700" baseline="0" dirty="0" smtClean="0"/>
                        <a:t> love (</a:t>
                      </a:r>
                      <a:r>
                        <a:rPr lang="en-US" sz="1700" b="1" i="1" baseline="0" dirty="0" err="1" smtClean="0">
                          <a:solidFill>
                            <a:srgbClr val="FF0000"/>
                          </a:solidFill>
                        </a:rPr>
                        <a:t>phileo</a:t>
                      </a:r>
                      <a:r>
                        <a:rPr lang="en-US" sz="1700" baseline="0" dirty="0" smtClean="0"/>
                        <a:t>) </a:t>
                      </a:r>
                      <a:br>
                        <a:rPr lang="en-US" sz="1700" baseline="0" dirty="0" smtClean="0"/>
                      </a:br>
                      <a:r>
                        <a:rPr lang="en-US" sz="1700" baseline="0" dirty="0" smtClean="0"/>
                        <a:t>me</a:t>
                      </a:r>
                      <a:endParaRPr lang="en-US" sz="1700" dirty="0"/>
                    </a:p>
                  </a:txBody>
                  <a:tcPr marL="76200" marR="76200" marT="38113" marB="381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700" dirty="0" smtClean="0"/>
                        <a:t>You </a:t>
                      </a:r>
                      <a:r>
                        <a:rPr lang="en-US" sz="1700" b="1" dirty="0" smtClean="0"/>
                        <a:t>know</a:t>
                      </a:r>
                      <a:r>
                        <a:rPr lang="en-US" sz="1700" dirty="0" smtClean="0"/>
                        <a:t> [all</a:t>
                      </a:r>
                      <a:r>
                        <a:rPr lang="en-US" sz="1700" baseline="0" dirty="0" smtClean="0"/>
                        <a:t> things]</a:t>
                      </a:r>
                      <a:br>
                        <a:rPr lang="en-US" sz="1700" baseline="0" dirty="0" smtClean="0"/>
                      </a:br>
                      <a:r>
                        <a:rPr lang="en-US" sz="1700" baseline="0" dirty="0" smtClean="0"/>
                        <a:t>You </a:t>
                      </a:r>
                      <a:r>
                        <a:rPr lang="en-US" sz="1700" b="1" baseline="0" dirty="0" smtClean="0">
                          <a:solidFill>
                            <a:srgbClr val="A50021"/>
                          </a:solidFill>
                        </a:rPr>
                        <a:t>know</a:t>
                      </a:r>
                      <a:r>
                        <a:rPr lang="en-US" sz="1700" baseline="0" dirty="0" smtClean="0">
                          <a:solidFill>
                            <a:srgbClr val="A50021"/>
                          </a:solidFill>
                        </a:rPr>
                        <a:t> </a:t>
                      </a:r>
                      <a:r>
                        <a:rPr lang="en-US" sz="1700" baseline="0" dirty="0" smtClean="0"/>
                        <a:t>(understand)</a:t>
                      </a:r>
                    </a:p>
                    <a:p>
                      <a:r>
                        <a:rPr lang="en-US" sz="1700" baseline="0" dirty="0" smtClean="0"/>
                        <a:t>I love (</a:t>
                      </a:r>
                      <a:r>
                        <a:rPr lang="en-US" sz="1700" b="1" i="1" baseline="0" dirty="0" err="1" smtClean="0">
                          <a:solidFill>
                            <a:srgbClr val="FF0000"/>
                          </a:solidFill>
                        </a:rPr>
                        <a:t>phileo</a:t>
                      </a:r>
                      <a:r>
                        <a:rPr lang="en-US" sz="1700" baseline="0" dirty="0" smtClean="0"/>
                        <a:t>) you</a:t>
                      </a:r>
                      <a:endParaRPr lang="en-US" sz="1700" dirty="0"/>
                    </a:p>
                  </a:txBody>
                  <a:tcPr marL="76200" marR="76200" marT="38113" marB="381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700" b="1" kern="1200" dirty="0" smtClean="0">
                          <a:solidFill>
                            <a:srgbClr val="00B050"/>
                          </a:solidFill>
                          <a:latin typeface="+mn-lt"/>
                          <a:ea typeface="+mn-ea"/>
                          <a:cs typeface="+mn-cs"/>
                        </a:rPr>
                        <a:t>Feed</a:t>
                      </a:r>
                      <a:r>
                        <a:rPr lang="en-US" sz="1700" dirty="0" smtClean="0"/>
                        <a:t> (pasture, fodder) </a:t>
                      </a:r>
                      <a:br>
                        <a:rPr lang="en-US" sz="1700" dirty="0" smtClean="0"/>
                      </a:br>
                      <a:r>
                        <a:rPr lang="en-US" sz="1700" dirty="0" smtClean="0"/>
                        <a:t>my </a:t>
                      </a:r>
                      <a:r>
                        <a:rPr lang="en-US" sz="1700" b="1" dirty="0" smtClean="0">
                          <a:solidFill>
                            <a:srgbClr val="0000FF"/>
                          </a:solidFill>
                        </a:rPr>
                        <a:t>sheep</a:t>
                      </a:r>
                      <a:endParaRPr lang="en-US" sz="1700" b="1" dirty="0">
                        <a:solidFill>
                          <a:srgbClr val="0000FF"/>
                        </a:solidFill>
                      </a:endParaRPr>
                    </a:p>
                  </a:txBody>
                  <a:tcPr marL="76200" marR="76200" marT="38113" marB="381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97387591"/>
              </p:ext>
            </p:extLst>
          </p:nvPr>
        </p:nvGraphicFramePr>
        <p:xfrm>
          <a:off x="425270" y="2130137"/>
          <a:ext cx="8365332" cy="853466"/>
        </p:xfrm>
        <a:graphic>
          <a:graphicData uri="http://schemas.openxmlformats.org/drawingml/2006/table">
            <a:tbl>
              <a:tblPr firstRow="1" bandRow="1">
                <a:tableStyleId>{5C22544A-7EE6-4342-B048-85BDC9FD1C3A}</a:tableStyleId>
              </a:tblPr>
              <a:tblGrid>
                <a:gridCol w="490716"/>
                <a:gridCol w="2588083"/>
                <a:gridCol w="2671396"/>
                <a:gridCol w="2615137"/>
              </a:tblGrid>
              <a:tr h="853466">
                <a:tc>
                  <a:txBody>
                    <a:bodyPr/>
                    <a:lstStyle/>
                    <a:p>
                      <a:pPr algn="ctr"/>
                      <a:r>
                        <a:rPr lang="en-US" sz="1700" dirty="0" smtClean="0"/>
                        <a:t>16</a:t>
                      </a:r>
                      <a:endParaRPr lang="en-US" sz="1700" dirty="0"/>
                    </a:p>
                  </a:txBody>
                  <a:tcPr marL="76200" marR="76200" marT="38113" marB="381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700" dirty="0" smtClean="0"/>
                        <a:t>Do you love (</a:t>
                      </a:r>
                      <a:r>
                        <a:rPr lang="en-US" sz="1700" b="1" i="1" dirty="0" err="1" smtClean="0">
                          <a:solidFill>
                            <a:srgbClr val="0000FF"/>
                          </a:solidFill>
                        </a:rPr>
                        <a:t>agapao</a:t>
                      </a:r>
                      <a:r>
                        <a:rPr lang="en-US" sz="1700" dirty="0" smtClean="0"/>
                        <a:t>) </a:t>
                      </a:r>
                      <a:br>
                        <a:rPr lang="en-US" sz="1700" dirty="0" smtClean="0"/>
                      </a:br>
                      <a:r>
                        <a:rPr lang="en-US" sz="1700" dirty="0" smtClean="0"/>
                        <a:t>me?</a:t>
                      </a:r>
                      <a:endParaRPr lang="en-US" sz="1700" dirty="0"/>
                    </a:p>
                  </a:txBody>
                  <a:tcPr marL="76200" marR="76200" marT="38113" marB="381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700" dirty="0" smtClean="0"/>
                        <a:t>You </a:t>
                      </a:r>
                      <a:r>
                        <a:rPr lang="en-US" sz="1700" b="1" dirty="0" smtClean="0"/>
                        <a:t>know</a:t>
                      </a:r>
                      <a:r>
                        <a:rPr lang="en-US" sz="1700" baseline="0" dirty="0" smtClean="0"/>
                        <a:t> </a:t>
                      </a:r>
                      <a:r>
                        <a:rPr lang="en-US" sz="1700" dirty="0" smtClean="0"/>
                        <a:t>(see, aware)</a:t>
                      </a:r>
                      <a:r>
                        <a:rPr lang="en-US" sz="1700" baseline="0" dirty="0" smtClean="0"/>
                        <a:t/>
                      </a:r>
                      <a:br>
                        <a:rPr lang="en-US" sz="1700" baseline="0" dirty="0" smtClean="0"/>
                      </a:br>
                      <a:r>
                        <a:rPr lang="en-US" sz="1700" baseline="0" dirty="0" smtClean="0"/>
                        <a:t>I love (</a:t>
                      </a:r>
                      <a:r>
                        <a:rPr lang="en-US" sz="1700" b="1" i="1" baseline="0" dirty="0" err="1" smtClean="0">
                          <a:solidFill>
                            <a:srgbClr val="FF0000"/>
                          </a:solidFill>
                        </a:rPr>
                        <a:t>phileo</a:t>
                      </a:r>
                      <a:r>
                        <a:rPr lang="en-US" sz="1700" baseline="0" dirty="0" smtClean="0"/>
                        <a:t>) you</a:t>
                      </a:r>
                      <a:endParaRPr lang="en-US" sz="1700" dirty="0"/>
                    </a:p>
                  </a:txBody>
                  <a:tcPr marL="76200" marR="76200" marT="38113" marB="381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700" b="1" dirty="0" smtClean="0">
                          <a:solidFill>
                            <a:srgbClr val="CC0000"/>
                          </a:solidFill>
                        </a:rPr>
                        <a:t>Tend</a:t>
                      </a:r>
                      <a:r>
                        <a:rPr lang="en-US" sz="1700" dirty="0" smtClean="0"/>
                        <a:t> (shepherd, tend</a:t>
                      </a:r>
                      <a:r>
                        <a:rPr lang="en-US" sz="1700" baseline="0" dirty="0" smtClean="0"/>
                        <a:t>) </a:t>
                      </a:r>
                      <a:br>
                        <a:rPr lang="en-US" sz="1700" baseline="0" dirty="0" smtClean="0"/>
                      </a:br>
                      <a:r>
                        <a:rPr lang="en-US" sz="1700" baseline="0" dirty="0" smtClean="0"/>
                        <a:t>my </a:t>
                      </a:r>
                      <a:r>
                        <a:rPr lang="en-US" sz="1700" b="1" baseline="0" dirty="0" smtClean="0">
                          <a:solidFill>
                            <a:srgbClr val="0000FF"/>
                          </a:solidFill>
                        </a:rPr>
                        <a:t>sheep</a:t>
                      </a:r>
                      <a:endParaRPr lang="en-US" sz="1700" b="1" dirty="0">
                        <a:solidFill>
                          <a:srgbClr val="0000FF"/>
                        </a:solidFill>
                      </a:endParaRPr>
                    </a:p>
                  </a:txBody>
                  <a:tcPr marL="76200" marR="76200" marT="38113" marB="381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49122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050"/>
        </a:solidFill>
        <a:ln w="19050" cap="flat" cmpd="sng" algn="ctr">
          <a:solidFill>
            <a:srgbClr val="00B05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0" sz="1600" b="1"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050"/>
        </a:solidFill>
        <a:ln w="19050" cap="flat" cmpd="sng" algn="ctr">
          <a:solidFill>
            <a:srgbClr val="00B050"/>
          </a:solidFill>
          <a:prstDash val="solid"/>
          <a:round/>
          <a:headEnd type="none" w="med" len="med"/>
          <a:tailEnd type="none" w="med" len="med"/>
        </a:ln>
        <a:effectLst/>
        <a:extLst>
          <a:ext uri="{AF507438-7753-43e0-B8FC-AC1667EBCBE1}">
            <a14:hiddenEffects xmlns:r="http://schemas.openxmlformats.org/officeDocument/2006/relationships" xmlns:p="http://schemas.openxmlformats.org/presentationml/2006/main" xmln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0" sz="1600" b="1"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85541</TotalTime>
  <Words>1234</Words>
  <Application>Microsoft Office PowerPoint</Application>
  <PresentationFormat>On-screen Show (16:10)</PresentationFormat>
  <Paragraphs>204</Paragraphs>
  <Slides>18</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18</vt:i4>
      </vt:variant>
    </vt:vector>
  </HeadingPairs>
  <TitlesOfParts>
    <vt:vector size="27" baseType="lpstr">
      <vt:lpstr>ＭＳ Ｐゴシック</vt:lpstr>
      <vt:lpstr>Arial</vt:lpstr>
      <vt:lpstr>Calibri</vt:lpstr>
      <vt:lpstr>Miriam</vt:lpstr>
      <vt:lpstr>Papyrus</vt:lpstr>
      <vt:lpstr>Times New Roman</vt:lpstr>
      <vt:lpstr>Default Design</vt:lpstr>
      <vt:lpstr>Custom Design</vt:lpstr>
      <vt:lpstr>1_Default Design</vt:lpstr>
      <vt:lpstr>PowerPoint Presentation</vt:lpstr>
      <vt:lpstr>John 20:19-31</vt:lpstr>
      <vt:lpstr>Outline (adapted from R. Harkrider and M. Tenney)</vt:lpstr>
      <vt:lpstr>Purpose of John’s Gospel</vt:lpstr>
      <vt:lpstr>Other “Endings Before the End”</vt:lpstr>
      <vt:lpstr>Chapter 21 Events</vt:lpstr>
      <vt:lpstr>John 21:1-14 – Breakfast in Galilee</vt:lpstr>
      <vt:lpstr>John 21:15-17 – Peter’s Restoration</vt:lpstr>
      <vt:lpstr>Jesus &amp; Peter (John 21:15)</vt:lpstr>
      <vt:lpstr>John 21:18-25 – Peter &amp; John’s Future</vt:lpstr>
      <vt:lpstr>Gospel of John Review</vt:lpstr>
      <vt:lpstr>The Apostle John  in  his Gospel</vt:lpstr>
      <vt:lpstr>Some Other Purposes of John’s Gospel</vt:lpstr>
      <vt:lpstr>Unique Aspects of John’s Gospel</vt:lpstr>
      <vt:lpstr>Miracles in John</vt:lpstr>
      <vt:lpstr>Feasts in John</vt:lpstr>
      <vt:lpstr>4 Themes</vt:lpstr>
      <vt:lpstr>PowerPoint Presentation</vt:lpstr>
    </vt:vector>
  </TitlesOfParts>
  <Company>Broadwell Family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Broadwell</dc:creator>
  <cp:lastModifiedBy>GREEN, STEVE</cp:lastModifiedBy>
  <cp:revision>954</cp:revision>
  <cp:lastPrinted>2014-02-21T01:57:11Z</cp:lastPrinted>
  <dcterms:created xsi:type="dcterms:W3CDTF">2004-04-14T22:24:59Z</dcterms:created>
  <dcterms:modified xsi:type="dcterms:W3CDTF">2015-08-26T20:31:51Z</dcterms:modified>
</cp:coreProperties>
</file>