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763" r:id="rId2"/>
    <p:sldId id="749" r:id="rId3"/>
    <p:sldId id="750" r:id="rId4"/>
    <p:sldId id="744" r:id="rId5"/>
    <p:sldId id="745" r:id="rId6"/>
    <p:sldId id="404" r:id="rId7"/>
    <p:sldId id="746" r:id="rId8"/>
    <p:sldId id="764" r:id="rId9"/>
    <p:sldId id="765" r:id="rId10"/>
    <p:sldId id="766" r:id="rId11"/>
    <p:sldId id="767" r:id="rId12"/>
    <p:sldId id="405" r:id="rId13"/>
    <p:sldId id="768" r:id="rId14"/>
    <p:sldId id="769" r:id="rId15"/>
    <p:sldId id="406" r:id="rId16"/>
    <p:sldId id="770" r:id="rId17"/>
    <p:sldId id="771" r:id="rId18"/>
    <p:sldId id="772" r:id="rId19"/>
    <p:sldId id="756" r:id="rId20"/>
    <p:sldId id="774" r:id="rId21"/>
    <p:sldId id="775" r:id="rId22"/>
    <p:sldId id="776" r:id="rId23"/>
    <p:sldId id="777" r:id="rId24"/>
  </p:sldIdLst>
  <p:sldSz cx="9144000" cy="6858000" type="screen4x3"/>
  <p:notesSz cx="7077075" cy="9051925"/>
  <p:defaultTextStyle>
    <a:defPPr>
      <a:defRPr lang="en-US"/>
    </a:defPPr>
    <a:lvl1pPr algn="l" rtl="0" fontAlgn="base">
      <a:spcBef>
        <a:spcPct val="0"/>
      </a:spcBef>
      <a:spcAft>
        <a:spcPct val="0"/>
      </a:spcAft>
      <a:defRPr sz="2000" b="1" kern="1200">
        <a:solidFill>
          <a:schemeClr val="tx1"/>
        </a:solidFill>
        <a:latin typeface="Times New Roman" pitchFamily="18" charset="0"/>
        <a:ea typeface="+mn-ea"/>
        <a:cs typeface="+mn-cs"/>
      </a:defRPr>
    </a:lvl1pPr>
    <a:lvl2pPr marL="457200" algn="l" rtl="0" fontAlgn="base">
      <a:spcBef>
        <a:spcPct val="0"/>
      </a:spcBef>
      <a:spcAft>
        <a:spcPct val="0"/>
      </a:spcAft>
      <a:defRPr sz="2000" b="1" kern="1200">
        <a:solidFill>
          <a:schemeClr val="tx1"/>
        </a:solidFill>
        <a:latin typeface="Times New Roman" pitchFamily="18" charset="0"/>
        <a:ea typeface="+mn-ea"/>
        <a:cs typeface="+mn-cs"/>
      </a:defRPr>
    </a:lvl2pPr>
    <a:lvl3pPr marL="914400" algn="l" rtl="0" fontAlgn="base">
      <a:spcBef>
        <a:spcPct val="0"/>
      </a:spcBef>
      <a:spcAft>
        <a:spcPct val="0"/>
      </a:spcAft>
      <a:defRPr sz="2000" b="1" kern="1200">
        <a:solidFill>
          <a:schemeClr val="tx1"/>
        </a:solidFill>
        <a:latin typeface="Times New Roman" pitchFamily="18" charset="0"/>
        <a:ea typeface="+mn-ea"/>
        <a:cs typeface="+mn-cs"/>
      </a:defRPr>
    </a:lvl3pPr>
    <a:lvl4pPr marL="1371600" algn="l" rtl="0" fontAlgn="base">
      <a:spcBef>
        <a:spcPct val="0"/>
      </a:spcBef>
      <a:spcAft>
        <a:spcPct val="0"/>
      </a:spcAft>
      <a:defRPr sz="2000" b="1" kern="1200">
        <a:solidFill>
          <a:schemeClr val="tx1"/>
        </a:solidFill>
        <a:latin typeface="Times New Roman" pitchFamily="18" charset="0"/>
        <a:ea typeface="+mn-ea"/>
        <a:cs typeface="+mn-cs"/>
      </a:defRPr>
    </a:lvl4pPr>
    <a:lvl5pPr marL="1828800" algn="l" rtl="0" fontAlgn="base">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A50021"/>
    <a:srgbClr val="FF3399"/>
    <a:srgbClr val="CC0000"/>
    <a:srgbClr val="FFFF00"/>
    <a:srgbClr val="FF3300"/>
    <a:srgbClr val="00D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4" autoAdjust="0"/>
    <p:restoredTop sz="91829" autoAdjust="0"/>
  </p:normalViewPr>
  <p:slideViewPr>
    <p:cSldViewPr snapToGrid="0">
      <p:cViewPr varScale="1">
        <p:scale>
          <a:sx n="67" d="100"/>
          <a:sy n="67" d="100"/>
        </p:scale>
        <p:origin x="-1242" y="-108"/>
      </p:cViewPr>
      <p:guideLst>
        <p:guide orient="horz" pos="720"/>
        <p:guide pos="2880"/>
      </p:guideLst>
    </p:cSldViewPr>
  </p:slideViewPr>
  <p:outlineViewPr>
    <p:cViewPr>
      <p:scale>
        <a:sx n="33" d="100"/>
        <a:sy n="33" d="100"/>
      </p:scale>
      <p:origin x="0" y="2773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68575" cy="4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14" tIns="46708" rIns="93414" bIns="46708" numCol="1" anchor="t" anchorCtr="0" compatLnSpc="1">
            <a:prstTxWarp prst="textNoShape">
              <a:avLst/>
            </a:prstTxWarp>
          </a:bodyPr>
          <a:lstStyle>
            <a:lvl1pPr defTabSz="933298">
              <a:defRPr sz="1100" b="0"/>
            </a:lvl1pPr>
          </a:lstStyle>
          <a:p>
            <a:pPr>
              <a:defRPr/>
            </a:pPr>
            <a:endParaRPr lang="en-US" altLang="en-US"/>
          </a:p>
        </p:txBody>
      </p:sp>
      <p:sp>
        <p:nvSpPr>
          <p:cNvPr id="5123" name="Rectangle 3"/>
          <p:cNvSpPr>
            <a:spLocks noGrp="1" noChangeArrowheads="1"/>
          </p:cNvSpPr>
          <p:nvPr>
            <p:ph type="dt" sz="quarter" idx="1"/>
          </p:nvPr>
        </p:nvSpPr>
        <p:spPr bwMode="auto">
          <a:xfrm>
            <a:off x="4008500" y="0"/>
            <a:ext cx="3068575" cy="4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14" tIns="46708" rIns="93414" bIns="46708" numCol="1" anchor="t" anchorCtr="0" compatLnSpc="1">
            <a:prstTxWarp prst="textNoShape">
              <a:avLst/>
            </a:prstTxWarp>
          </a:bodyPr>
          <a:lstStyle>
            <a:lvl1pPr algn="r" defTabSz="933298">
              <a:defRPr sz="1100" b="0"/>
            </a:lvl1pPr>
          </a:lstStyle>
          <a:p>
            <a:pPr>
              <a:defRPr/>
            </a:pPr>
            <a:endParaRPr lang="en-US" altLang="en-US"/>
          </a:p>
        </p:txBody>
      </p:sp>
      <p:sp>
        <p:nvSpPr>
          <p:cNvPr id="5124" name="Rectangle 4"/>
          <p:cNvSpPr>
            <a:spLocks noGrp="1" noChangeArrowheads="1"/>
          </p:cNvSpPr>
          <p:nvPr>
            <p:ph type="ftr" sz="quarter" idx="2"/>
          </p:nvPr>
        </p:nvSpPr>
        <p:spPr bwMode="auto">
          <a:xfrm>
            <a:off x="1" y="8598431"/>
            <a:ext cx="3068575" cy="4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14" tIns="46708" rIns="93414" bIns="46708" numCol="1" anchor="b" anchorCtr="0" compatLnSpc="1">
            <a:prstTxWarp prst="textNoShape">
              <a:avLst/>
            </a:prstTxWarp>
          </a:bodyPr>
          <a:lstStyle>
            <a:lvl1pPr defTabSz="933298">
              <a:defRPr sz="1100" b="0"/>
            </a:lvl1pPr>
          </a:lstStyle>
          <a:p>
            <a:pPr>
              <a:defRPr/>
            </a:pPr>
            <a:endParaRPr lang="en-US" altLang="en-US"/>
          </a:p>
        </p:txBody>
      </p:sp>
      <p:sp>
        <p:nvSpPr>
          <p:cNvPr id="5125" name="Rectangle 5"/>
          <p:cNvSpPr>
            <a:spLocks noGrp="1" noChangeArrowheads="1"/>
          </p:cNvSpPr>
          <p:nvPr>
            <p:ph type="sldNum" sz="quarter" idx="3"/>
          </p:nvPr>
        </p:nvSpPr>
        <p:spPr bwMode="auto">
          <a:xfrm>
            <a:off x="4008500" y="8598431"/>
            <a:ext cx="3068575" cy="4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14" tIns="46708" rIns="93414" bIns="46708" numCol="1" anchor="b" anchorCtr="0" compatLnSpc="1">
            <a:prstTxWarp prst="textNoShape">
              <a:avLst/>
            </a:prstTxWarp>
          </a:bodyPr>
          <a:lstStyle>
            <a:lvl1pPr algn="r" defTabSz="933298">
              <a:defRPr sz="1100" b="0"/>
            </a:lvl1pPr>
          </a:lstStyle>
          <a:p>
            <a:pPr>
              <a:defRPr/>
            </a:pPr>
            <a:fld id="{3F5FEB80-EDE5-4343-B909-80CDB07F83D1}" type="slidenum">
              <a:rPr lang="en-US" altLang="en-US"/>
              <a:pPr>
                <a:defRPr/>
              </a:pPr>
              <a:t>‹#›</a:t>
            </a:fld>
            <a:endParaRPr lang="en-US" altLang="en-US"/>
          </a:p>
        </p:txBody>
      </p:sp>
    </p:spTree>
    <p:extLst>
      <p:ext uri="{BB962C8B-B14F-4D97-AF65-F5344CB8AC3E}">
        <p14:creationId xmlns:p14="http://schemas.microsoft.com/office/powerpoint/2010/main" val="2938050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40" cy="451998"/>
          </a:xfrm>
          <a:prstGeom prst="rect">
            <a:avLst/>
          </a:prstGeom>
        </p:spPr>
        <p:txBody>
          <a:bodyPr vert="horz" lIns="87179" tIns="43589" rIns="87179" bIns="43589" rtlCol="0"/>
          <a:lstStyle>
            <a:lvl1pPr algn="l">
              <a:defRPr sz="1100"/>
            </a:lvl1pPr>
          </a:lstStyle>
          <a:p>
            <a:pPr>
              <a:defRPr/>
            </a:pPr>
            <a:endParaRPr lang="en-US"/>
          </a:p>
        </p:txBody>
      </p:sp>
      <p:sp>
        <p:nvSpPr>
          <p:cNvPr id="3" name="Date Placeholder 2"/>
          <p:cNvSpPr>
            <a:spLocks noGrp="1"/>
          </p:cNvSpPr>
          <p:nvPr>
            <p:ph type="dt" idx="1"/>
          </p:nvPr>
        </p:nvSpPr>
        <p:spPr>
          <a:xfrm>
            <a:off x="4008500" y="0"/>
            <a:ext cx="3067040" cy="451998"/>
          </a:xfrm>
          <a:prstGeom prst="rect">
            <a:avLst/>
          </a:prstGeom>
        </p:spPr>
        <p:txBody>
          <a:bodyPr vert="horz" lIns="87179" tIns="43589" rIns="87179" bIns="43589" rtlCol="0"/>
          <a:lstStyle>
            <a:lvl1pPr algn="r">
              <a:defRPr sz="1100"/>
            </a:lvl1pPr>
          </a:lstStyle>
          <a:p>
            <a:pPr>
              <a:defRPr/>
            </a:pPr>
            <a:fld id="{22D6201C-04D2-42DC-9D87-7DE1DC1BF976}" type="datetimeFigureOut">
              <a:rPr lang="en-US"/>
              <a:pPr>
                <a:defRPr/>
              </a:pPr>
              <a:t>8/22/2015</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87179" tIns="43589" rIns="87179" bIns="43589" rtlCol="0" anchor="ctr"/>
          <a:lstStyle/>
          <a:p>
            <a:pPr lvl="0"/>
            <a:endParaRPr lang="en-US" noProof="0" smtClean="0"/>
          </a:p>
        </p:txBody>
      </p:sp>
      <p:sp>
        <p:nvSpPr>
          <p:cNvPr id="5" name="Notes Placeholder 4"/>
          <p:cNvSpPr>
            <a:spLocks noGrp="1"/>
          </p:cNvSpPr>
          <p:nvPr>
            <p:ph type="body" sz="quarter" idx="3"/>
          </p:nvPr>
        </p:nvSpPr>
        <p:spPr>
          <a:xfrm>
            <a:off x="708015" y="4299965"/>
            <a:ext cx="5661046" cy="4072468"/>
          </a:xfrm>
          <a:prstGeom prst="rect">
            <a:avLst/>
          </a:prstGeom>
        </p:spPr>
        <p:txBody>
          <a:bodyPr vert="horz" lIns="87179" tIns="43589" rIns="87179" bIns="43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98431"/>
            <a:ext cx="3067040" cy="451998"/>
          </a:xfrm>
          <a:prstGeom prst="rect">
            <a:avLst/>
          </a:prstGeom>
        </p:spPr>
        <p:txBody>
          <a:bodyPr vert="horz" lIns="87179" tIns="43589" rIns="87179" bIns="43589" rtlCol="0" anchor="b"/>
          <a:lstStyle>
            <a:lvl1pPr algn="l">
              <a:defRPr sz="1100"/>
            </a:lvl1pPr>
          </a:lstStyle>
          <a:p>
            <a:pPr>
              <a:defRPr/>
            </a:pPr>
            <a:endParaRPr lang="en-US"/>
          </a:p>
        </p:txBody>
      </p:sp>
      <p:sp>
        <p:nvSpPr>
          <p:cNvPr id="7" name="Slide Number Placeholder 6"/>
          <p:cNvSpPr>
            <a:spLocks noGrp="1"/>
          </p:cNvSpPr>
          <p:nvPr>
            <p:ph type="sldNum" sz="quarter" idx="5"/>
          </p:nvPr>
        </p:nvSpPr>
        <p:spPr>
          <a:xfrm>
            <a:off x="4008500" y="8598431"/>
            <a:ext cx="3067040" cy="451998"/>
          </a:xfrm>
          <a:prstGeom prst="rect">
            <a:avLst/>
          </a:prstGeom>
        </p:spPr>
        <p:txBody>
          <a:bodyPr vert="horz" lIns="87179" tIns="43589" rIns="87179" bIns="43589" rtlCol="0" anchor="b"/>
          <a:lstStyle>
            <a:lvl1pPr algn="r">
              <a:defRPr sz="1100"/>
            </a:lvl1pPr>
          </a:lstStyle>
          <a:p>
            <a:pPr>
              <a:defRPr/>
            </a:pPr>
            <a:fld id="{346D8BD5-32B9-406F-BC76-9492CD8063C1}" type="slidenum">
              <a:rPr lang="en-US"/>
              <a:pPr>
                <a:defRPr/>
              </a:pPr>
              <a:t>‹#›</a:t>
            </a:fld>
            <a:endParaRPr lang="en-US"/>
          </a:p>
        </p:txBody>
      </p:sp>
    </p:spTree>
    <p:extLst>
      <p:ext uri="{BB962C8B-B14F-4D97-AF65-F5344CB8AC3E}">
        <p14:creationId xmlns:p14="http://schemas.microsoft.com/office/powerpoint/2010/main" val="1137059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708A6-711C-F443-A8CA-40934E155AA1}" type="slidenum">
              <a:rPr lang="en-US" smtClean="0"/>
              <a:pPr/>
              <a:t>1</a:t>
            </a:fld>
            <a:endParaRPr lang="en-US"/>
          </a:p>
        </p:txBody>
      </p:sp>
    </p:spTree>
    <p:extLst>
      <p:ext uri="{BB962C8B-B14F-4D97-AF65-F5344CB8AC3E}">
        <p14:creationId xmlns:p14="http://schemas.microsoft.com/office/powerpoint/2010/main" val="11155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30F39F-C3B7-43EA-BB9A-208ACAF2BF62}" type="slidenum">
              <a:rPr lang="en-US" altLang="en-US"/>
              <a:pPr>
                <a:defRPr/>
              </a:pPr>
              <a:t>‹#›</a:t>
            </a:fld>
            <a:endParaRPr lang="en-US" altLang="en-US"/>
          </a:p>
        </p:txBody>
      </p:sp>
    </p:spTree>
    <p:extLst>
      <p:ext uri="{BB962C8B-B14F-4D97-AF65-F5344CB8AC3E}">
        <p14:creationId xmlns:p14="http://schemas.microsoft.com/office/powerpoint/2010/main" val="49897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93CBB1-70CB-4A83-A00C-EB50439B77C8}" type="slidenum">
              <a:rPr lang="en-US" altLang="en-US"/>
              <a:pPr>
                <a:defRPr/>
              </a:pPr>
              <a:t>‹#›</a:t>
            </a:fld>
            <a:endParaRPr lang="en-US" altLang="en-US"/>
          </a:p>
        </p:txBody>
      </p:sp>
    </p:spTree>
    <p:extLst>
      <p:ext uri="{BB962C8B-B14F-4D97-AF65-F5344CB8AC3E}">
        <p14:creationId xmlns:p14="http://schemas.microsoft.com/office/powerpoint/2010/main" val="284564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958944-8A86-4613-A923-3E313FE9317F}" type="slidenum">
              <a:rPr lang="en-US" altLang="en-US"/>
              <a:pPr>
                <a:defRPr/>
              </a:pPr>
              <a:t>‹#›</a:t>
            </a:fld>
            <a:endParaRPr lang="en-US" altLang="en-US"/>
          </a:p>
        </p:txBody>
      </p:sp>
    </p:spTree>
    <p:extLst>
      <p:ext uri="{BB962C8B-B14F-4D97-AF65-F5344CB8AC3E}">
        <p14:creationId xmlns:p14="http://schemas.microsoft.com/office/powerpoint/2010/main" val="364491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325B0B-5ADE-4D98-812C-8896BB58B4DA}" type="slidenum">
              <a:rPr lang="en-US" altLang="en-US"/>
              <a:pPr>
                <a:defRPr/>
              </a:pPr>
              <a:t>‹#›</a:t>
            </a:fld>
            <a:endParaRPr lang="en-US" altLang="en-US"/>
          </a:p>
        </p:txBody>
      </p:sp>
    </p:spTree>
    <p:extLst>
      <p:ext uri="{BB962C8B-B14F-4D97-AF65-F5344CB8AC3E}">
        <p14:creationId xmlns:p14="http://schemas.microsoft.com/office/powerpoint/2010/main" val="141386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A9E2A7-4FD7-4555-B6A3-CDF20F01191D}" type="slidenum">
              <a:rPr lang="en-US" altLang="en-US"/>
              <a:pPr>
                <a:defRPr/>
              </a:pPr>
              <a:t>‹#›</a:t>
            </a:fld>
            <a:endParaRPr lang="en-US" altLang="en-US"/>
          </a:p>
        </p:txBody>
      </p:sp>
    </p:spTree>
    <p:extLst>
      <p:ext uri="{BB962C8B-B14F-4D97-AF65-F5344CB8AC3E}">
        <p14:creationId xmlns:p14="http://schemas.microsoft.com/office/powerpoint/2010/main" val="415654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305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305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381F2A-3687-4654-8190-F2CD91F35DD1}" type="slidenum">
              <a:rPr lang="en-US" altLang="en-US"/>
              <a:pPr>
                <a:defRPr/>
              </a:pPr>
              <a:t>‹#›</a:t>
            </a:fld>
            <a:endParaRPr lang="en-US" altLang="en-US"/>
          </a:p>
        </p:txBody>
      </p:sp>
    </p:spTree>
    <p:extLst>
      <p:ext uri="{BB962C8B-B14F-4D97-AF65-F5344CB8AC3E}">
        <p14:creationId xmlns:p14="http://schemas.microsoft.com/office/powerpoint/2010/main" val="129787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854F811-F508-4A98-91EF-59A11EA5EA51}" type="slidenum">
              <a:rPr lang="en-US" altLang="en-US"/>
              <a:pPr>
                <a:defRPr/>
              </a:pPr>
              <a:t>‹#›</a:t>
            </a:fld>
            <a:endParaRPr lang="en-US" altLang="en-US"/>
          </a:p>
        </p:txBody>
      </p:sp>
    </p:spTree>
    <p:extLst>
      <p:ext uri="{BB962C8B-B14F-4D97-AF65-F5344CB8AC3E}">
        <p14:creationId xmlns:p14="http://schemas.microsoft.com/office/powerpoint/2010/main" val="300221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982B8FA-5ABA-4288-8084-FF5327EE7ACC}" type="slidenum">
              <a:rPr lang="en-US" altLang="en-US"/>
              <a:pPr>
                <a:defRPr/>
              </a:pPr>
              <a:t>‹#›</a:t>
            </a:fld>
            <a:endParaRPr lang="en-US" altLang="en-US"/>
          </a:p>
        </p:txBody>
      </p:sp>
    </p:spTree>
    <p:extLst>
      <p:ext uri="{BB962C8B-B14F-4D97-AF65-F5344CB8AC3E}">
        <p14:creationId xmlns:p14="http://schemas.microsoft.com/office/powerpoint/2010/main" val="56900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925890F-CFEE-45E5-BC3D-8666EA876CFE}" type="slidenum">
              <a:rPr lang="en-US" altLang="en-US"/>
              <a:pPr>
                <a:defRPr/>
              </a:pPr>
              <a:t>‹#›</a:t>
            </a:fld>
            <a:endParaRPr lang="en-US" altLang="en-US"/>
          </a:p>
        </p:txBody>
      </p:sp>
    </p:spTree>
    <p:extLst>
      <p:ext uri="{BB962C8B-B14F-4D97-AF65-F5344CB8AC3E}">
        <p14:creationId xmlns:p14="http://schemas.microsoft.com/office/powerpoint/2010/main" val="61450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C3E57F-BCF9-4D95-8D16-651F50DC0F57}" type="slidenum">
              <a:rPr lang="en-US" altLang="en-US"/>
              <a:pPr>
                <a:defRPr/>
              </a:pPr>
              <a:t>‹#›</a:t>
            </a:fld>
            <a:endParaRPr lang="en-US" altLang="en-US"/>
          </a:p>
        </p:txBody>
      </p:sp>
    </p:spTree>
    <p:extLst>
      <p:ext uri="{BB962C8B-B14F-4D97-AF65-F5344CB8AC3E}">
        <p14:creationId xmlns:p14="http://schemas.microsoft.com/office/powerpoint/2010/main" val="275052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C06E20-579B-40D3-8D37-9B769FACC2CE}" type="slidenum">
              <a:rPr lang="en-US" altLang="en-US"/>
              <a:pPr>
                <a:defRPr/>
              </a:pPr>
              <a:t>‹#›</a:t>
            </a:fld>
            <a:endParaRPr lang="en-US" altLang="en-US"/>
          </a:p>
        </p:txBody>
      </p:sp>
    </p:spTree>
    <p:extLst>
      <p:ext uri="{BB962C8B-B14F-4D97-AF65-F5344CB8AC3E}">
        <p14:creationId xmlns:p14="http://schemas.microsoft.com/office/powerpoint/2010/main" val="405257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143000"/>
            <a:ext cx="8763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5532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5532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5532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F7323FF7-ADBF-4137-8D73-43EFD3444A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5922" y="148849"/>
            <a:ext cx="7807104" cy="6506393"/>
          </a:xfrm>
          <a:prstGeom prst="rect">
            <a:avLst/>
          </a:prstGeom>
          <a:noFill/>
          <a:ln>
            <a:noFill/>
          </a:ln>
          <a:effectLst>
            <a:outerShdw blurRad="50800" dist="50800" dir="5400000" algn="ctr" rotWithShape="0">
              <a:srgbClr val="000000"/>
            </a:outerShdw>
          </a:effectLst>
        </p:spPr>
      </p:pic>
      <p:sp>
        <p:nvSpPr>
          <p:cNvPr id="2051" name="Rectangle 3"/>
          <p:cNvSpPr>
            <a:spLocks noGrp="1" noChangeArrowheads="1"/>
          </p:cNvSpPr>
          <p:nvPr>
            <p:ph type="subTitle" idx="1"/>
          </p:nvPr>
        </p:nvSpPr>
        <p:spPr>
          <a:xfrm>
            <a:off x="5976086" y="6167723"/>
            <a:ext cx="2335538" cy="381000"/>
          </a:xfrm>
        </p:spPr>
        <p:txBody>
          <a:bodyPr anchor="ctr"/>
          <a:lstStyle/>
          <a:p>
            <a:pPr eaLnBrk="1" hangingPunct="1">
              <a:lnSpc>
                <a:spcPct val="90000"/>
              </a:lnSpc>
            </a:pPr>
            <a:r>
              <a:rPr lang="en-US" dirty="0" smtClean="0">
                <a:solidFill>
                  <a:schemeClr val="tx1"/>
                </a:solidFill>
                <a:latin typeface="Papyrus" panose="03070502060502030205" pitchFamily="66" charset="0"/>
                <a:cs typeface="Miriam" panose="020B0502050101010101" pitchFamily="34" charset="-79"/>
              </a:rPr>
              <a:t>Summer 2015</a:t>
            </a:r>
            <a:endParaRPr lang="en-US" dirty="0">
              <a:solidFill>
                <a:schemeClr val="tx1"/>
              </a:solidFill>
              <a:latin typeface="Papyrus" panose="03070502060502030205" pitchFamily="66" charset="0"/>
              <a:cs typeface="Miriam" panose="020B0502050101010101" pitchFamily="34" charset="-79"/>
            </a:endParaRPr>
          </a:p>
        </p:txBody>
      </p:sp>
      <p:sp>
        <p:nvSpPr>
          <p:cNvPr id="2" name="TextBox 1"/>
          <p:cNvSpPr txBox="1"/>
          <p:nvPr/>
        </p:nvSpPr>
        <p:spPr>
          <a:xfrm>
            <a:off x="4662355" y="4693329"/>
            <a:ext cx="3097323" cy="769441"/>
          </a:xfrm>
          <a:prstGeom prst="rect">
            <a:avLst/>
          </a:prstGeom>
          <a:noFill/>
        </p:spPr>
        <p:txBody>
          <a:bodyPr wrap="none" rtlCol="0">
            <a:spAutoFit/>
          </a:bodyPr>
          <a:lstStyle/>
          <a:p>
            <a:r>
              <a:rPr lang="en-US" sz="4400" dirty="0" smtClean="0">
                <a:latin typeface="Papyrus" panose="03070502060502030205" pitchFamily="66" charset="0"/>
                <a:cs typeface="Miriam" panose="020B0502050101010101" pitchFamily="34" charset="-79"/>
              </a:rPr>
              <a:t>Chapter 20</a:t>
            </a:r>
            <a:endParaRPr lang="en-US" sz="4400" dirty="0">
              <a:latin typeface="Papyrus" panose="03070502060502030205" pitchFamily="66" charset="0"/>
              <a:cs typeface="Miriam" panose="020B0502050101010101" pitchFamily="34" charset="-79"/>
            </a:endParaRPr>
          </a:p>
        </p:txBody>
      </p:sp>
    </p:spTree>
    <p:extLst>
      <p:ext uri="{BB962C8B-B14F-4D97-AF65-F5344CB8AC3E}">
        <p14:creationId xmlns:p14="http://schemas.microsoft.com/office/powerpoint/2010/main" val="2137145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 Whom Jesus Loved</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dirty="0" smtClean="0"/>
              <a:t>13:23 – One of his disciples, whom Jesus loved (Asked Jesus who would betray him.)</a:t>
            </a:r>
          </a:p>
          <a:p>
            <a:endParaRPr lang="en-US" dirty="0"/>
          </a:p>
          <a:p>
            <a:r>
              <a:rPr lang="en-US" dirty="0" smtClean="0"/>
              <a:t>18:15 – Simon Peter followed Jesus, and so did another disciple. (When Jesus was on trial.)</a:t>
            </a:r>
          </a:p>
          <a:p>
            <a:endParaRPr lang="en-US" dirty="0"/>
          </a:p>
          <a:p>
            <a:r>
              <a:rPr lang="en-US" dirty="0" smtClean="0"/>
              <a:t>19:26 – When Jesus saw his mother and the disciple whom he loved standing nearby… (While on the cross, Jesus put Mary into his care.)</a:t>
            </a:r>
          </a:p>
          <a:p>
            <a:endParaRPr lang="en-US" dirty="0"/>
          </a:p>
          <a:p>
            <a:r>
              <a:rPr lang="en-US" dirty="0" smtClean="0"/>
              <a:t>20:2 – So she ran and went to Simon Peter and the other disciple, the one whom Jesus loved..</a:t>
            </a:r>
          </a:p>
          <a:p>
            <a:endParaRPr lang="en-US" dirty="0"/>
          </a:p>
          <a:p>
            <a:r>
              <a:rPr lang="en-US" dirty="0" smtClean="0"/>
              <a:t>20:3-4 – Peter went out with the other disciple… the other disciple outran Peter and reached the tomb first.</a:t>
            </a:r>
          </a:p>
          <a:p>
            <a:endParaRPr lang="en-US" dirty="0"/>
          </a:p>
          <a:p>
            <a:r>
              <a:rPr lang="en-US" dirty="0" smtClean="0"/>
              <a:t>20:8 – Then the other disciple….also went in, and he saw and believed.</a:t>
            </a:r>
          </a:p>
          <a:p>
            <a:endParaRPr lang="en-US" dirty="0"/>
          </a:p>
          <a:p>
            <a:r>
              <a:rPr lang="en-US" dirty="0" smtClean="0"/>
              <a:t>21:7 – That disciple whom Jesus loved therefore said to </a:t>
            </a:r>
            <a:r>
              <a:rPr lang="en-US" dirty="0" smtClean="0"/>
              <a:t>Peter, “It is the Lord! (Coming back from fishing.)</a:t>
            </a:r>
            <a:endParaRPr lang="en-US" dirty="0" smtClean="0"/>
          </a:p>
          <a:p>
            <a:endParaRPr lang="en-US" dirty="0"/>
          </a:p>
          <a:p>
            <a:r>
              <a:rPr lang="en-US" dirty="0" smtClean="0"/>
              <a:t>21:20 – Peter turned and saw the disciple whom Jesus loved following them…</a:t>
            </a:r>
            <a:endParaRPr lang="en-US" dirty="0"/>
          </a:p>
        </p:txBody>
      </p:sp>
    </p:spTree>
    <p:extLst>
      <p:ext uri="{BB962C8B-B14F-4D97-AF65-F5344CB8AC3E}">
        <p14:creationId xmlns:p14="http://schemas.microsoft.com/office/powerpoint/2010/main" val="116033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and John at the Tomb</a:t>
            </a:r>
            <a:endParaRPr lang="en-US" dirty="0"/>
          </a:p>
        </p:txBody>
      </p:sp>
      <p:sp>
        <p:nvSpPr>
          <p:cNvPr id="3" name="Content Placeholder 2"/>
          <p:cNvSpPr>
            <a:spLocks noGrp="1"/>
          </p:cNvSpPr>
          <p:nvPr>
            <p:ph idx="1"/>
          </p:nvPr>
        </p:nvSpPr>
        <p:spPr>
          <a:xfrm>
            <a:off x="228600" y="1143000"/>
            <a:ext cx="8763000" cy="5257800"/>
          </a:xfrm>
        </p:spPr>
        <p:txBody>
          <a:bodyPr>
            <a:normAutofit fontScale="62500" lnSpcReduction="20000"/>
          </a:bodyPr>
          <a:lstStyle/>
          <a:p>
            <a:endParaRPr lang="en-US" dirty="0" smtClean="0"/>
          </a:p>
          <a:p>
            <a:r>
              <a:rPr lang="en-US" dirty="0" smtClean="0"/>
              <a:t>“The other disciple” arrives first but did not immediately enter.</a:t>
            </a:r>
          </a:p>
          <a:p>
            <a:endParaRPr lang="en-US" dirty="0"/>
          </a:p>
          <a:p>
            <a:r>
              <a:rPr lang="en-US" dirty="0" smtClean="0"/>
              <a:t>Peter enters the tomb on arrival.</a:t>
            </a:r>
          </a:p>
          <a:p>
            <a:endParaRPr lang="en-US" dirty="0"/>
          </a:p>
          <a:p>
            <a:r>
              <a:rPr lang="en-US" dirty="0" smtClean="0"/>
              <a:t>John records specific details of the linen cloths and face cloth. </a:t>
            </a:r>
          </a:p>
          <a:p>
            <a:endParaRPr lang="en-US" dirty="0"/>
          </a:p>
          <a:p>
            <a:r>
              <a:rPr lang="en-US" dirty="0" smtClean="0"/>
              <a:t>“The other disciple” enters the tomb, and </a:t>
            </a:r>
            <a:r>
              <a:rPr lang="en-US" u="sng" dirty="0" smtClean="0"/>
              <a:t>he saw and believed</a:t>
            </a:r>
            <a:r>
              <a:rPr lang="en-US" dirty="0" smtClean="0"/>
              <a:t>.</a:t>
            </a:r>
          </a:p>
          <a:p>
            <a:endParaRPr lang="en-US" dirty="0"/>
          </a:p>
          <a:p>
            <a:r>
              <a:rPr lang="en-US" dirty="0" smtClean="0"/>
              <a:t>(9) ;for as yet they did not understand the Scripture, that he must rise from the dead.</a:t>
            </a:r>
          </a:p>
          <a:p>
            <a:endParaRPr lang="en-US" dirty="0"/>
          </a:p>
          <a:p>
            <a:r>
              <a:rPr lang="en-US" dirty="0" smtClean="0"/>
              <a:t>Went back to their homes.</a:t>
            </a:r>
          </a:p>
          <a:p>
            <a:endParaRPr lang="en-US" dirty="0"/>
          </a:p>
          <a:p>
            <a:pPr marL="0" indent="0" algn="ctr">
              <a:buNone/>
            </a:pPr>
            <a:r>
              <a:rPr lang="en-US" sz="4500" dirty="0" smtClean="0"/>
              <a:t>THE TOMB IS EMPTY!!</a:t>
            </a:r>
            <a:endParaRPr lang="en-US" sz="4500" dirty="0"/>
          </a:p>
        </p:txBody>
      </p:sp>
    </p:spTree>
    <p:extLst>
      <p:ext uri="{BB962C8B-B14F-4D97-AF65-F5344CB8AC3E}">
        <p14:creationId xmlns:p14="http://schemas.microsoft.com/office/powerpoint/2010/main" val="38813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p:cTn id="33"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781050" y="200026"/>
            <a:ext cx="7634287" cy="381000"/>
          </a:xfrm>
        </p:spPr>
        <p:txBody>
          <a:bodyPr/>
          <a:lstStyle/>
          <a:p>
            <a:pPr eaLnBrk="1" hangingPunct="1"/>
            <a:r>
              <a:rPr lang="en-US" altLang="en-US" sz="2800" dirty="0" smtClean="0">
                <a:solidFill>
                  <a:srgbClr val="000099"/>
                </a:solidFill>
              </a:rPr>
              <a:t>John 20:11-18 – Mary Sees the Risen Lord</a:t>
            </a:r>
          </a:p>
        </p:txBody>
      </p:sp>
      <p:sp>
        <p:nvSpPr>
          <p:cNvPr id="353283" name="Rectangle 3"/>
          <p:cNvSpPr>
            <a:spLocks noGrp="1" noChangeArrowheads="1"/>
          </p:cNvSpPr>
          <p:nvPr>
            <p:ph type="body" idx="1"/>
          </p:nvPr>
        </p:nvSpPr>
        <p:spPr>
          <a:xfrm>
            <a:off x="442913" y="885824"/>
            <a:ext cx="8286751" cy="5624513"/>
          </a:xfrm>
        </p:spPr>
        <p:txBody>
          <a:bodyPr>
            <a:normAutofit/>
          </a:bodyPr>
          <a:lstStyle/>
          <a:p>
            <a:pPr marL="0" indent="0" eaLnBrk="1" hangingPunct="1">
              <a:lnSpc>
                <a:spcPct val="90000"/>
              </a:lnSpc>
              <a:spcBef>
                <a:spcPct val="0"/>
              </a:spcBef>
              <a:spcAft>
                <a:spcPct val="20000"/>
              </a:spcAft>
              <a:buFontTx/>
              <a:buNone/>
              <a:tabLst>
                <a:tab pos="0" algn="l"/>
              </a:tabLst>
              <a:defRPr/>
            </a:pPr>
            <a:r>
              <a:rPr lang="en-US" altLang="en-US" sz="2000" b="0" dirty="0" smtClean="0">
                <a:latin typeface="Calibri" pitchFamily="34" charset="0"/>
              </a:rPr>
              <a:t>		</a:t>
            </a:r>
            <a:r>
              <a:rPr lang="en-US" altLang="en-US" sz="2000" b="0" baseline="30000" dirty="0" smtClean="0">
                <a:latin typeface="Calibri" pitchFamily="34" charset="0"/>
              </a:rPr>
              <a:t>11</a:t>
            </a:r>
            <a:r>
              <a:rPr lang="en-US" altLang="en-US" sz="2000" b="0" dirty="0" smtClean="0">
                <a:latin typeface="Calibri" pitchFamily="34" charset="0"/>
              </a:rPr>
              <a:t>But Mary stood outside by the tomb weeping, and as she wept she stooped down and looked into the tomb. </a:t>
            </a:r>
            <a:r>
              <a:rPr lang="en-US" altLang="en-US" sz="2000" b="0" baseline="30000" dirty="0" smtClean="0">
                <a:latin typeface="Calibri" pitchFamily="34" charset="0"/>
              </a:rPr>
              <a:t>12</a:t>
            </a:r>
            <a:r>
              <a:rPr lang="en-US" altLang="en-US" sz="2000" b="0" dirty="0" smtClean="0">
                <a:latin typeface="Calibri" pitchFamily="34" charset="0"/>
              </a:rPr>
              <a:t>And she saw two angels in white sitting, one at the head and the other at the feet, where the body of Jesus had lain. </a:t>
            </a:r>
            <a:r>
              <a:rPr lang="en-US" altLang="en-US" sz="2000" b="0" baseline="30000" dirty="0" smtClean="0">
                <a:latin typeface="Calibri" pitchFamily="34" charset="0"/>
              </a:rPr>
              <a:t>13</a:t>
            </a:r>
            <a:r>
              <a:rPr lang="en-US" altLang="en-US" sz="2000" b="0" dirty="0" smtClean="0">
                <a:latin typeface="Calibri" pitchFamily="34" charset="0"/>
              </a:rPr>
              <a:t>Then they said to her, “</a:t>
            </a:r>
            <a:r>
              <a:rPr lang="en-US" altLang="en-US" sz="2000" b="0" dirty="0" smtClean="0">
                <a:solidFill>
                  <a:srgbClr val="0000FF"/>
                </a:solidFill>
                <a:latin typeface="Calibri" pitchFamily="34" charset="0"/>
              </a:rPr>
              <a:t>Woman, why are you weeping</a:t>
            </a:r>
            <a:r>
              <a:rPr lang="en-US" altLang="en-US" sz="2000" b="0" dirty="0" smtClean="0">
                <a:latin typeface="Calibri" pitchFamily="34" charset="0"/>
              </a:rPr>
              <a:t>?”  She said to them, “</a:t>
            </a:r>
            <a:r>
              <a:rPr lang="en-US" altLang="en-US" sz="2000" b="0" dirty="0" smtClean="0">
                <a:solidFill>
                  <a:srgbClr val="0000FF"/>
                </a:solidFill>
                <a:latin typeface="Calibri" pitchFamily="34" charset="0"/>
              </a:rPr>
              <a:t>Because they have taken away my Lord, and I do not know where they have laid Him</a:t>
            </a:r>
            <a:r>
              <a:rPr lang="en-US" altLang="en-US" sz="2000" b="0" dirty="0" smtClean="0">
                <a:latin typeface="Calibri" pitchFamily="34" charset="0"/>
              </a:rPr>
              <a:t>.” </a:t>
            </a:r>
          </a:p>
          <a:p>
            <a:pPr marL="0" indent="0" eaLnBrk="1" hangingPunct="1">
              <a:lnSpc>
                <a:spcPct val="90000"/>
              </a:lnSpc>
              <a:spcBef>
                <a:spcPct val="0"/>
              </a:spcBef>
              <a:spcAft>
                <a:spcPct val="20000"/>
              </a:spcAft>
              <a:buFontTx/>
              <a:buNone/>
              <a:tabLst>
                <a:tab pos="0" algn="l"/>
              </a:tabLst>
              <a:defRPr/>
            </a:pPr>
            <a:endParaRPr lang="en-US" altLang="en-US" sz="2000" b="0" baseline="30000" dirty="0">
              <a:latin typeface="Calibri" pitchFamily="34" charset="0"/>
            </a:endParaRPr>
          </a:p>
          <a:p>
            <a:pPr marL="0" indent="0" eaLnBrk="1" hangingPunct="1">
              <a:lnSpc>
                <a:spcPct val="90000"/>
              </a:lnSpc>
              <a:spcBef>
                <a:spcPct val="0"/>
              </a:spcBef>
              <a:spcAft>
                <a:spcPct val="20000"/>
              </a:spcAft>
              <a:buFontTx/>
              <a:buNone/>
              <a:tabLst>
                <a:tab pos="0" algn="l"/>
              </a:tabLst>
              <a:defRPr/>
            </a:pPr>
            <a:r>
              <a:rPr lang="en-US" altLang="en-US" sz="2000" b="0" baseline="30000" dirty="0" smtClean="0">
                <a:latin typeface="Calibri" pitchFamily="34" charset="0"/>
              </a:rPr>
              <a:t>		14</a:t>
            </a:r>
            <a:r>
              <a:rPr lang="en-US" altLang="en-US" sz="2000" b="0" dirty="0" smtClean="0">
                <a:latin typeface="Calibri" pitchFamily="34" charset="0"/>
              </a:rPr>
              <a:t>Now when she had said this, she turned around and saw Jesus standing there, and did not know that it was Jesus.  </a:t>
            </a:r>
            <a:r>
              <a:rPr lang="en-US" altLang="en-US" sz="2000" b="0" baseline="30000" dirty="0" smtClean="0">
                <a:latin typeface="Calibri" pitchFamily="34" charset="0"/>
              </a:rPr>
              <a:t>15</a:t>
            </a:r>
            <a:r>
              <a:rPr lang="en-US" altLang="en-US" sz="2000" b="0" dirty="0" smtClean="0">
                <a:latin typeface="Calibri" pitchFamily="34" charset="0"/>
              </a:rPr>
              <a:t>Jesus said to her, “</a:t>
            </a:r>
            <a:r>
              <a:rPr lang="en-US" altLang="en-US" sz="2000" b="0" dirty="0" smtClean="0">
                <a:solidFill>
                  <a:srgbClr val="FF0000"/>
                </a:solidFill>
                <a:latin typeface="Calibri" pitchFamily="34" charset="0"/>
              </a:rPr>
              <a:t>Woman, why are you weeping?  Whom are you seeking</a:t>
            </a:r>
            <a:r>
              <a:rPr lang="en-US" altLang="en-US" sz="2000" b="0" dirty="0" smtClean="0">
                <a:latin typeface="Calibri" pitchFamily="34" charset="0"/>
              </a:rPr>
              <a:t>?”  She, supposing Him to be the gardener, said to Him, “</a:t>
            </a:r>
            <a:r>
              <a:rPr lang="en-US" altLang="en-US" sz="2000" b="0" dirty="0" smtClean="0">
                <a:solidFill>
                  <a:srgbClr val="0000FF"/>
                </a:solidFill>
                <a:latin typeface="Calibri" pitchFamily="34" charset="0"/>
              </a:rPr>
              <a:t>Sir, if You have carried Him away, tell me where You have laid Him, and I will take Him away</a:t>
            </a:r>
            <a:r>
              <a:rPr lang="en-US" altLang="en-US" sz="2000" b="0" dirty="0" smtClean="0">
                <a:latin typeface="Calibri" pitchFamily="34" charset="0"/>
              </a:rPr>
              <a:t>.” </a:t>
            </a:r>
            <a:r>
              <a:rPr lang="en-US" altLang="en-US" sz="2000" b="0" baseline="30000" dirty="0" smtClean="0">
                <a:latin typeface="Calibri" pitchFamily="34" charset="0"/>
              </a:rPr>
              <a:t>16</a:t>
            </a:r>
            <a:r>
              <a:rPr lang="en-US" altLang="en-US" sz="2000" b="0" dirty="0" smtClean="0">
                <a:latin typeface="Calibri" pitchFamily="34" charset="0"/>
              </a:rPr>
              <a:t>Jesus said to her, “</a:t>
            </a:r>
            <a:r>
              <a:rPr lang="en-US" altLang="en-US" sz="2000" b="0" dirty="0" smtClean="0">
                <a:solidFill>
                  <a:srgbClr val="FF0000"/>
                </a:solidFill>
                <a:latin typeface="Calibri" pitchFamily="34" charset="0"/>
              </a:rPr>
              <a:t>Mary</a:t>
            </a:r>
            <a:r>
              <a:rPr lang="en-US" altLang="en-US" sz="2000" b="0" dirty="0" smtClean="0">
                <a:latin typeface="Calibri" pitchFamily="34" charset="0"/>
              </a:rPr>
              <a:t>!” She turned and said to Him, “</a:t>
            </a:r>
            <a:r>
              <a:rPr lang="en-US" altLang="en-US" sz="2000" b="0" dirty="0" err="1" smtClean="0">
                <a:solidFill>
                  <a:srgbClr val="0000FF"/>
                </a:solidFill>
                <a:latin typeface="Calibri" pitchFamily="34" charset="0"/>
              </a:rPr>
              <a:t>Rabboni</a:t>
            </a:r>
            <a:r>
              <a:rPr lang="en-US" altLang="en-US" sz="2000" b="0" dirty="0" smtClean="0">
                <a:latin typeface="Calibri" pitchFamily="34" charset="0"/>
              </a:rPr>
              <a:t>!” (which is to say, Teacher).  </a:t>
            </a:r>
            <a:r>
              <a:rPr lang="en-US" altLang="en-US" sz="2000" b="0" baseline="30000" dirty="0" smtClean="0">
                <a:latin typeface="Calibri" pitchFamily="34" charset="0"/>
              </a:rPr>
              <a:t>17</a:t>
            </a:r>
            <a:r>
              <a:rPr lang="en-US" altLang="en-US" sz="2000" b="0" dirty="0" smtClean="0">
                <a:latin typeface="Calibri" pitchFamily="34" charset="0"/>
              </a:rPr>
              <a:t>Jesus said to her, “</a:t>
            </a:r>
            <a:r>
              <a:rPr lang="en-US" altLang="en-US" sz="2000" b="0" dirty="0" smtClean="0">
                <a:solidFill>
                  <a:srgbClr val="FF0000"/>
                </a:solidFill>
                <a:latin typeface="Calibri" pitchFamily="34" charset="0"/>
              </a:rPr>
              <a:t>Do not cling to Me, for I have not yet ascended to My Father; but go to My brethren and say to them, ‘I am ascending to My Father and your Father, and to My God and your God</a:t>
            </a:r>
            <a:r>
              <a:rPr lang="en-US" altLang="en-US" sz="2000" b="0" dirty="0" smtClean="0">
                <a:latin typeface="Calibri" pitchFamily="34" charset="0"/>
              </a:rPr>
              <a:t>.’”  </a:t>
            </a:r>
            <a:r>
              <a:rPr lang="en-US" altLang="en-US" sz="2000" b="0" baseline="30000" dirty="0" smtClean="0">
                <a:latin typeface="Calibri" pitchFamily="34" charset="0"/>
              </a:rPr>
              <a:t>18</a:t>
            </a:r>
            <a:r>
              <a:rPr lang="en-US" altLang="en-US" sz="2000" b="0" dirty="0" smtClean="0">
                <a:latin typeface="Calibri" pitchFamily="34" charset="0"/>
              </a:rPr>
              <a:t>Mary Magdalene came and told the disciples that she had seen the Lord, and that He had spoken these things to her.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Sees Jesus</a:t>
            </a:r>
            <a:endParaRPr lang="en-US" dirty="0"/>
          </a:p>
        </p:txBody>
      </p:sp>
      <p:sp>
        <p:nvSpPr>
          <p:cNvPr id="3" name="Content Placeholder 2"/>
          <p:cNvSpPr>
            <a:spLocks noGrp="1"/>
          </p:cNvSpPr>
          <p:nvPr>
            <p:ph idx="1"/>
          </p:nvPr>
        </p:nvSpPr>
        <p:spPr/>
        <p:txBody>
          <a:bodyPr/>
          <a:lstStyle/>
          <a:p>
            <a:r>
              <a:rPr lang="en-US" dirty="0" smtClean="0"/>
              <a:t>Mary returns to the tomb and is weeping.</a:t>
            </a:r>
          </a:p>
          <a:p>
            <a:endParaRPr lang="en-US" dirty="0"/>
          </a:p>
          <a:p>
            <a:r>
              <a:rPr lang="en-US" dirty="0" smtClean="0"/>
              <a:t>Sees 2 angels in white sitting in the tomb.</a:t>
            </a:r>
          </a:p>
          <a:p>
            <a:endParaRPr lang="en-US" dirty="0"/>
          </a:p>
          <a:p>
            <a:r>
              <a:rPr lang="en-US" dirty="0" smtClean="0"/>
              <a:t>They ask why she is weeping.</a:t>
            </a:r>
          </a:p>
          <a:p>
            <a:endParaRPr lang="en-US" dirty="0"/>
          </a:p>
          <a:p>
            <a:r>
              <a:rPr lang="en-US" dirty="0" smtClean="0"/>
              <a:t>“</a:t>
            </a:r>
            <a:r>
              <a:rPr lang="en-US" dirty="0" smtClean="0">
                <a:solidFill>
                  <a:srgbClr val="0000FF"/>
                </a:solidFill>
              </a:rPr>
              <a:t>They have taken away my Lord, and I do not know where they have laid him</a:t>
            </a:r>
            <a:r>
              <a:rPr lang="en-US" dirty="0" smtClean="0"/>
              <a:t>.”</a:t>
            </a:r>
            <a:endParaRPr lang="en-US" dirty="0"/>
          </a:p>
        </p:txBody>
      </p:sp>
    </p:spTree>
    <p:extLst>
      <p:ext uri="{BB962C8B-B14F-4D97-AF65-F5344CB8AC3E}">
        <p14:creationId xmlns:p14="http://schemas.microsoft.com/office/powerpoint/2010/main" val="10702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Sees Jesus</a:t>
            </a:r>
            <a:endParaRPr lang="en-US" dirty="0"/>
          </a:p>
        </p:txBody>
      </p:sp>
      <p:sp>
        <p:nvSpPr>
          <p:cNvPr id="3" name="Content Placeholder 2"/>
          <p:cNvSpPr>
            <a:spLocks noGrp="1"/>
          </p:cNvSpPr>
          <p:nvPr>
            <p:ph idx="1"/>
          </p:nvPr>
        </p:nvSpPr>
        <p:spPr>
          <a:xfrm>
            <a:off x="228600" y="1143000"/>
            <a:ext cx="8763000" cy="4972050"/>
          </a:xfrm>
        </p:spPr>
        <p:txBody>
          <a:bodyPr>
            <a:normAutofit fontScale="62500" lnSpcReduction="20000"/>
          </a:bodyPr>
          <a:lstStyle/>
          <a:p>
            <a:r>
              <a:rPr lang="en-US" dirty="0" smtClean="0"/>
              <a:t>She turn and </a:t>
            </a:r>
            <a:r>
              <a:rPr lang="en-US" dirty="0" smtClean="0"/>
              <a:t>sees </a:t>
            </a:r>
            <a:r>
              <a:rPr lang="en-US" dirty="0" smtClean="0"/>
              <a:t>Jesus but does not recognize him.</a:t>
            </a:r>
          </a:p>
          <a:p>
            <a:endParaRPr lang="en-US" dirty="0"/>
          </a:p>
          <a:p>
            <a:r>
              <a:rPr lang="en-US" dirty="0" smtClean="0"/>
              <a:t>Jesus </a:t>
            </a:r>
            <a:r>
              <a:rPr lang="en-US" dirty="0" smtClean="0"/>
              <a:t>asks – “</a:t>
            </a:r>
            <a:r>
              <a:rPr lang="en-US" dirty="0" smtClean="0">
                <a:solidFill>
                  <a:srgbClr val="FF0000"/>
                </a:solidFill>
              </a:rPr>
              <a:t>Woman, why are you weeping? Whom are you seeking?</a:t>
            </a:r>
            <a:r>
              <a:rPr lang="en-US" dirty="0" smtClean="0"/>
              <a:t>”</a:t>
            </a:r>
          </a:p>
          <a:p>
            <a:endParaRPr lang="en-US" dirty="0"/>
          </a:p>
          <a:p>
            <a:r>
              <a:rPr lang="en-US" dirty="0" smtClean="0"/>
              <a:t>“</a:t>
            </a:r>
            <a:r>
              <a:rPr lang="en-US" dirty="0" smtClean="0">
                <a:solidFill>
                  <a:srgbClr val="0000FF"/>
                </a:solidFill>
              </a:rPr>
              <a:t>Sir, if you have carried him away, tell me where you have laid him, and I will take him away</a:t>
            </a:r>
            <a:r>
              <a:rPr lang="en-US" dirty="0" smtClean="0"/>
              <a:t>.”</a:t>
            </a:r>
          </a:p>
          <a:p>
            <a:endParaRPr lang="en-US" dirty="0"/>
          </a:p>
          <a:p>
            <a:r>
              <a:rPr lang="en-US" dirty="0" smtClean="0"/>
              <a:t>“</a:t>
            </a:r>
            <a:r>
              <a:rPr lang="en-US" dirty="0" smtClean="0">
                <a:solidFill>
                  <a:srgbClr val="FF0000"/>
                </a:solidFill>
              </a:rPr>
              <a:t>Mary</a:t>
            </a:r>
            <a:r>
              <a:rPr lang="en-US" dirty="0" smtClean="0"/>
              <a:t>.”</a:t>
            </a:r>
          </a:p>
          <a:p>
            <a:endParaRPr lang="en-US" dirty="0"/>
          </a:p>
          <a:p>
            <a:r>
              <a:rPr lang="en-US" dirty="0" smtClean="0"/>
              <a:t>“</a:t>
            </a:r>
            <a:r>
              <a:rPr lang="en-US" dirty="0" err="1" smtClean="0">
                <a:solidFill>
                  <a:srgbClr val="0000FF"/>
                </a:solidFill>
              </a:rPr>
              <a:t>Rabboni</a:t>
            </a:r>
            <a:r>
              <a:rPr lang="en-US" dirty="0" smtClean="0"/>
              <a:t>!”</a:t>
            </a:r>
          </a:p>
          <a:p>
            <a:endParaRPr lang="en-US" dirty="0"/>
          </a:p>
          <a:p>
            <a:r>
              <a:rPr lang="en-US" dirty="0" smtClean="0"/>
              <a:t>“</a:t>
            </a:r>
            <a:r>
              <a:rPr lang="en-US" dirty="0" smtClean="0">
                <a:solidFill>
                  <a:srgbClr val="FF0000"/>
                </a:solidFill>
              </a:rPr>
              <a:t>Do not cling to me….. Go to my brothers and say to them, ‘I am ascending to my Father and your Father, to my God and your God</a:t>
            </a:r>
            <a:r>
              <a:rPr lang="en-US" dirty="0" smtClean="0"/>
              <a:t>.’”</a:t>
            </a:r>
          </a:p>
          <a:p>
            <a:endParaRPr lang="en-US" dirty="0"/>
          </a:p>
          <a:p>
            <a:r>
              <a:rPr lang="en-US" dirty="0" smtClean="0"/>
              <a:t>“</a:t>
            </a:r>
            <a:r>
              <a:rPr lang="en-US" dirty="0" smtClean="0">
                <a:solidFill>
                  <a:srgbClr val="0000FF"/>
                </a:solidFill>
              </a:rPr>
              <a:t>I have seen the Lord</a:t>
            </a:r>
            <a:r>
              <a:rPr lang="en-US" dirty="0" smtClean="0"/>
              <a:t>”</a:t>
            </a:r>
            <a:endParaRPr lang="en-US" dirty="0"/>
          </a:p>
        </p:txBody>
      </p:sp>
    </p:spTree>
    <p:extLst>
      <p:ext uri="{BB962C8B-B14F-4D97-AF65-F5344CB8AC3E}">
        <p14:creationId xmlns:p14="http://schemas.microsoft.com/office/powerpoint/2010/main" val="119676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1160463" y="228600"/>
            <a:ext cx="7112000" cy="381000"/>
          </a:xfrm>
        </p:spPr>
        <p:txBody>
          <a:bodyPr/>
          <a:lstStyle/>
          <a:p>
            <a:pPr eaLnBrk="1" hangingPunct="1"/>
            <a:r>
              <a:rPr lang="en-US" altLang="en-US" sz="2800" dirty="0" smtClean="0">
                <a:solidFill>
                  <a:srgbClr val="000099"/>
                </a:solidFill>
              </a:rPr>
              <a:t>John 20:19-30 – Thomas</a:t>
            </a:r>
          </a:p>
        </p:txBody>
      </p:sp>
      <p:sp>
        <p:nvSpPr>
          <p:cNvPr id="358403" name="Rectangle 3"/>
          <p:cNvSpPr>
            <a:spLocks noGrp="1" noChangeArrowheads="1"/>
          </p:cNvSpPr>
          <p:nvPr>
            <p:ph type="body" idx="1"/>
          </p:nvPr>
        </p:nvSpPr>
        <p:spPr>
          <a:xfrm>
            <a:off x="471489" y="828675"/>
            <a:ext cx="8329611" cy="5757863"/>
          </a:xfrm>
        </p:spPr>
        <p:txBody>
          <a:bodyPr/>
          <a:lstStyle/>
          <a:p>
            <a:pPr marL="0" indent="0" eaLnBrk="1" hangingPunct="1">
              <a:lnSpc>
                <a:spcPct val="80000"/>
              </a:lnSpc>
              <a:spcBef>
                <a:spcPct val="0"/>
              </a:spcBef>
              <a:spcAft>
                <a:spcPts val="600"/>
              </a:spcAft>
              <a:buFontTx/>
              <a:buNone/>
            </a:pPr>
            <a:r>
              <a:rPr lang="en-US" altLang="en-US" sz="2800" b="0" dirty="0" smtClean="0">
                <a:latin typeface="Calibri" pitchFamily="34" charset="0"/>
              </a:rPr>
              <a:t> </a:t>
            </a:r>
            <a:r>
              <a:rPr lang="en-US" altLang="en-US" sz="1800" b="0" baseline="30000" dirty="0" smtClean="0">
                <a:latin typeface="Calibri" pitchFamily="34" charset="0"/>
              </a:rPr>
              <a:t>19</a:t>
            </a:r>
            <a:r>
              <a:rPr lang="en-US" altLang="en-US" sz="1800" b="0" dirty="0" smtClean="0">
                <a:latin typeface="Calibri" pitchFamily="34" charset="0"/>
              </a:rPr>
              <a:t>Then, the same day at evening, being the first day of the week, when the doors were shut where the disciples were assembled, for fear of the Jews, Jesus came and stood in the midst, and said to them, “</a:t>
            </a:r>
            <a:r>
              <a:rPr lang="en-US" altLang="en-US" sz="1800" b="0" dirty="0" smtClean="0">
                <a:solidFill>
                  <a:srgbClr val="FF0000"/>
                </a:solidFill>
                <a:latin typeface="Calibri" pitchFamily="34" charset="0"/>
              </a:rPr>
              <a:t>Peace be with you</a:t>
            </a:r>
            <a:r>
              <a:rPr lang="en-US" altLang="en-US" sz="1800" b="0" dirty="0" smtClean="0">
                <a:latin typeface="Calibri" pitchFamily="34" charset="0"/>
              </a:rPr>
              <a:t>.” </a:t>
            </a:r>
            <a:r>
              <a:rPr lang="en-US" altLang="en-US" sz="1800" b="0" baseline="30000" dirty="0" smtClean="0">
                <a:latin typeface="Calibri" pitchFamily="34" charset="0"/>
              </a:rPr>
              <a:t>20</a:t>
            </a:r>
            <a:r>
              <a:rPr lang="en-US" altLang="en-US" sz="1800" b="0" dirty="0" smtClean="0">
                <a:latin typeface="Calibri" pitchFamily="34" charset="0"/>
              </a:rPr>
              <a:t>When He had said this, He showed them His hands and His side. Then the disciples were glad when they saw the Lord.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21</a:t>
            </a:r>
            <a:r>
              <a:rPr lang="en-US" altLang="en-US" sz="1800" b="0" dirty="0" smtClean="0">
                <a:latin typeface="Calibri" pitchFamily="34" charset="0"/>
              </a:rPr>
              <a:t>So Jesus said to them again, “</a:t>
            </a:r>
            <a:r>
              <a:rPr lang="en-US" altLang="en-US" sz="1800" b="0" dirty="0" smtClean="0">
                <a:solidFill>
                  <a:srgbClr val="FF0000"/>
                </a:solidFill>
                <a:latin typeface="Calibri" pitchFamily="34" charset="0"/>
              </a:rPr>
              <a:t>Peace to you! As the Father has sent Me, I also send you</a:t>
            </a:r>
            <a:r>
              <a:rPr lang="en-US" altLang="en-US" sz="1800" b="0" dirty="0" smtClean="0">
                <a:latin typeface="Calibri" pitchFamily="34" charset="0"/>
              </a:rPr>
              <a:t>.” </a:t>
            </a:r>
            <a:r>
              <a:rPr lang="en-US" altLang="en-US" sz="1800" b="0" baseline="30000" dirty="0" smtClean="0">
                <a:latin typeface="Calibri" pitchFamily="34" charset="0"/>
              </a:rPr>
              <a:t>22</a:t>
            </a:r>
            <a:r>
              <a:rPr lang="en-US" altLang="en-US" sz="1800" b="0" dirty="0" smtClean="0">
                <a:latin typeface="Calibri" pitchFamily="34" charset="0"/>
              </a:rPr>
              <a:t>And when He had said this, He breathed on them, and said to them, “</a:t>
            </a:r>
            <a:r>
              <a:rPr lang="en-US" altLang="en-US" sz="1800" b="0" dirty="0" smtClean="0">
                <a:solidFill>
                  <a:srgbClr val="FF0000"/>
                </a:solidFill>
                <a:latin typeface="Calibri" pitchFamily="34" charset="0"/>
              </a:rPr>
              <a:t>Receive the Holy Spirit. </a:t>
            </a:r>
            <a:r>
              <a:rPr lang="en-US" altLang="en-US" sz="1800" b="0" baseline="30000" dirty="0" smtClean="0">
                <a:solidFill>
                  <a:srgbClr val="FF0000"/>
                </a:solidFill>
                <a:latin typeface="Calibri" pitchFamily="34" charset="0"/>
              </a:rPr>
              <a:t>23</a:t>
            </a:r>
            <a:r>
              <a:rPr lang="en-US" altLang="en-US" sz="1800" b="0" dirty="0" smtClean="0">
                <a:solidFill>
                  <a:srgbClr val="FF0000"/>
                </a:solidFill>
                <a:latin typeface="Calibri" pitchFamily="34" charset="0"/>
              </a:rPr>
              <a:t>If you forgive the sins of any, they are forgiven them; if you retain the sins of any, they are retained</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24</a:t>
            </a:r>
            <a:r>
              <a:rPr lang="en-US" altLang="en-US" sz="1800" b="0" dirty="0" smtClean="0">
                <a:latin typeface="Calibri" pitchFamily="34" charset="0"/>
              </a:rPr>
              <a:t>Now Thomas, called the Twin, one of the twelve, was not with them when Jesus came. </a:t>
            </a:r>
            <a:r>
              <a:rPr lang="en-US" altLang="en-US" sz="1800" b="0" baseline="30000" dirty="0" smtClean="0">
                <a:latin typeface="Calibri" pitchFamily="34" charset="0"/>
              </a:rPr>
              <a:t>25</a:t>
            </a:r>
            <a:r>
              <a:rPr lang="en-US" altLang="en-US" sz="1800" b="0" dirty="0" smtClean="0">
                <a:latin typeface="Calibri" pitchFamily="34" charset="0"/>
              </a:rPr>
              <a:t>The other disciples therefore said to him, “</a:t>
            </a:r>
            <a:r>
              <a:rPr lang="en-US" altLang="en-US" sz="1800" b="0" dirty="0" smtClean="0">
                <a:solidFill>
                  <a:srgbClr val="0000FF"/>
                </a:solidFill>
                <a:latin typeface="Calibri" pitchFamily="34" charset="0"/>
              </a:rPr>
              <a:t>We have seen the Lord</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dirty="0" smtClean="0">
                <a:latin typeface="Calibri" pitchFamily="34" charset="0"/>
              </a:rPr>
              <a:t>So he said to them, “</a:t>
            </a:r>
            <a:r>
              <a:rPr lang="en-US" altLang="en-US" sz="1800" b="0" dirty="0" smtClean="0">
                <a:solidFill>
                  <a:srgbClr val="0000FF"/>
                </a:solidFill>
                <a:latin typeface="Calibri" pitchFamily="34" charset="0"/>
              </a:rPr>
              <a:t>Unless I see in His hands the print of the nails, and put my finger into the print of the nails, and put my hand into His side, I will not believe</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26</a:t>
            </a:r>
            <a:r>
              <a:rPr lang="en-US" altLang="en-US" sz="1800" b="0" dirty="0" smtClean="0">
                <a:latin typeface="Calibri" pitchFamily="34" charset="0"/>
              </a:rPr>
              <a:t>And after eight days His disciples were again inside, and Thomas with them. Jesus came, the doors being shut, and stood in the midst, and said, “</a:t>
            </a:r>
            <a:r>
              <a:rPr lang="en-US" altLang="en-US" sz="1800" b="0" dirty="0" smtClean="0">
                <a:solidFill>
                  <a:srgbClr val="FF0000"/>
                </a:solidFill>
                <a:latin typeface="Calibri" pitchFamily="34" charset="0"/>
              </a:rPr>
              <a:t>Peace to you</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27</a:t>
            </a:r>
            <a:r>
              <a:rPr lang="en-US" altLang="en-US" sz="1800" b="0" dirty="0" smtClean="0">
                <a:latin typeface="Calibri" pitchFamily="34" charset="0"/>
              </a:rPr>
              <a:t>Then He said to Thomas, “</a:t>
            </a:r>
            <a:r>
              <a:rPr lang="en-US" altLang="en-US" sz="1800" b="0" dirty="0" smtClean="0">
                <a:solidFill>
                  <a:srgbClr val="FF0000"/>
                </a:solidFill>
                <a:latin typeface="Calibri" pitchFamily="34" charset="0"/>
              </a:rPr>
              <a:t>Reach your finger here, and look at My hands; and reach your hand here, and put it into My side.  Do not be unbelieving, but believing</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28</a:t>
            </a:r>
            <a:r>
              <a:rPr lang="en-US" altLang="en-US" sz="1800" b="0" dirty="0" smtClean="0">
                <a:latin typeface="Calibri" pitchFamily="34" charset="0"/>
              </a:rPr>
              <a:t>And Thomas answered and said to Him, “</a:t>
            </a:r>
            <a:r>
              <a:rPr lang="en-US" altLang="en-US" sz="1800" dirty="0" smtClean="0">
                <a:solidFill>
                  <a:srgbClr val="0000FF"/>
                </a:solidFill>
                <a:latin typeface="Calibri" pitchFamily="34" charset="0"/>
              </a:rPr>
              <a:t>My Lord and my God</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29</a:t>
            </a:r>
            <a:r>
              <a:rPr lang="en-US" altLang="en-US" sz="1800" b="0" dirty="0" smtClean="0">
                <a:latin typeface="Calibri" pitchFamily="34" charset="0"/>
              </a:rPr>
              <a:t>Jesus said to him, “</a:t>
            </a:r>
            <a:r>
              <a:rPr lang="en-US" altLang="en-US" sz="1800" b="0" dirty="0" smtClean="0">
                <a:solidFill>
                  <a:srgbClr val="FF0000"/>
                </a:solidFill>
                <a:latin typeface="Calibri" pitchFamily="34" charset="0"/>
              </a:rPr>
              <a:t>Thomas, because you have seen Me, you have believed. Blessed are those who have not seen and yet have believed</a:t>
            </a:r>
            <a:r>
              <a:rPr lang="en-US" altLang="en-US" sz="1800" b="0" dirty="0" smtClean="0">
                <a:latin typeface="Calibri" pitchFamily="34" charset="0"/>
              </a:rPr>
              <a:t>.” </a:t>
            </a:r>
          </a:p>
          <a:p>
            <a:pPr marL="0" indent="0" eaLnBrk="1" hangingPunct="1">
              <a:lnSpc>
                <a:spcPct val="80000"/>
              </a:lnSpc>
              <a:spcBef>
                <a:spcPct val="0"/>
              </a:spcBef>
              <a:spcAft>
                <a:spcPts val="600"/>
              </a:spcAft>
              <a:buFontTx/>
              <a:buNone/>
            </a:pPr>
            <a:r>
              <a:rPr lang="en-US" altLang="en-US" sz="1800" b="0" baseline="30000" dirty="0" smtClean="0">
                <a:latin typeface="Calibri" pitchFamily="34" charset="0"/>
              </a:rPr>
              <a:t>30</a:t>
            </a:r>
            <a:r>
              <a:rPr lang="en-US" altLang="en-US" sz="1800" b="0" dirty="0" smtClean="0">
                <a:latin typeface="Calibri" pitchFamily="34" charset="0"/>
              </a:rPr>
              <a:t>And truly Jesus did many other signs in the presence of His disciples, which are not written in this book; </a:t>
            </a:r>
            <a:r>
              <a:rPr lang="en-US" altLang="en-US" sz="1800" b="0" baseline="30000" dirty="0" smtClean="0">
                <a:latin typeface="Calibri" pitchFamily="34" charset="0"/>
              </a:rPr>
              <a:t>31</a:t>
            </a:r>
            <a:r>
              <a:rPr lang="en-US" altLang="en-US" sz="1800" b="0" dirty="0" smtClean="0">
                <a:latin typeface="Calibri" pitchFamily="34" charset="0"/>
              </a:rPr>
              <a:t> but these are written that you may believe that Jesus is the Christ, the Son of God, and that believing you may have life in His name.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9144000" cy="609600"/>
          </a:xfrm>
        </p:spPr>
        <p:txBody>
          <a:bodyPr/>
          <a:lstStyle/>
          <a:p>
            <a:r>
              <a:rPr lang="en-US" dirty="0" smtClean="0"/>
              <a:t>Jesus Appears to the Disciples</a:t>
            </a:r>
            <a:endParaRPr lang="en-US" dirty="0"/>
          </a:p>
        </p:txBody>
      </p:sp>
      <p:sp>
        <p:nvSpPr>
          <p:cNvPr id="3" name="Content Placeholder 2"/>
          <p:cNvSpPr>
            <a:spLocks noGrp="1"/>
          </p:cNvSpPr>
          <p:nvPr>
            <p:ph idx="1"/>
          </p:nvPr>
        </p:nvSpPr>
        <p:spPr>
          <a:xfrm>
            <a:off x="228600" y="1414462"/>
            <a:ext cx="8763000" cy="4572001"/>
          </a:xfrm>
        </p:spPr>
        <p:txBody>
          <a:bodyPr>
            <a:normAutofit fontScale="55000" lnSpcReduction="20000"/>
          </a:bodyPr>
          <a:lstStyle/>
          <a:p>
            <a:r>
              <a:rPr lang="en-US" dirty="0" smtClean="0"/>
              <a:t>Evening on the resurrection day.</a:t>
            </a:r>
          </a:p>
          <a:p>
            <a:endParaRPr lang="en-US" dirty="0"/>
          </a:p>
          <a:p>
            <a:r>
              <a:rPr lang="en-US" dirty="0" smtClean="0"/>
              <a:t>The doors are locked for fear of the Jews.</a:t>
            </a:r>
          </a:p>
          <a:p>
            <a:endParaRPr lang="en-US" dirty="0"/>
          </a:p>
          <a:p>
            <a:r>
              <a:rPr lang="en-US" dirty="0" smtClean="0"/>
              <a:t>“</a:t>
            </a:r>
            <a:r>
              <a:rPr lang="en-US" dirty="0" smtClean="0">
                <a:solidFill>
                  <a:srgbClr val="FF0000"/>
                </a:solidFill>
              </a:rPr>
              <a:t>Peace be with you</a:t>
            </a:r>
            <a:r>
              <a:rPr lang="en-US" dirty="0" smtClean="0"/>
              <a:t>.”</a:t>
            </a:r>
          </a:p>
          <a:p>
            <a:endParaRPr lang="en-US" dirty="0"/>
          </a:p>
          <a:p>
            <a:r>
              <a:rPr lang="en-US" dirty="0" smtClean="0"/>
              <a:t>Shows them his hands and his side.</a:t>
            </a:r>
          </a:p>
          <a:p>
            <a:endParaRPr lang="en-US" dirty="0"/>
          </a:p>
          <a:p>
            <a:r>
              <a:rPr lang="en-US" dirty="0" smtClean="0"/>
              <a:t>The disciples were glad when </a:t>
            </a:r>
            <a:r>
              <a:rPr lang="en-US" dirty="0" smtClean="0"/>
              <a:t>they </a:t>
            </a:r>
            <a:r>
              <a:rPr lang="en-US" dirty="0" smtClean="0"/>
              <a:t>saw the Lord. (See John 16:20-22)</a:t>
            </a:r>
          </a:p>
          <a:p>
            <a:endParaRPr lang="en-US" dirty="0"/>
          </a:p>
          <a:p>
            <a:r>
              <a:rPr lang="en-US" dirty="0" smtClean="0"/>
              <a:t>“</a:t>
            </a:r>
            <a:r>
              <a:rPr lang="en-US" dirty="0" smtClean="0">
                <a:solidFill>
                  <a:srgbClr val="FF0000"/>
                </a:solidFill>
              </a:rPr>
              <a:t>As the Father has sent me, even so I am sending you</a:t>
            </a:r>
            <a:r>
              <a:rPr lang="en-US" dirty="0" smtClean="0"/>
              <a:t>.” (See John 17:18)</a:t>
            </a:r>
          </a:p>
          <a:p>
            <a:endParaRPr lang="en-US" dirty="0"/>
          </a:p>
          <a:p>
            <a:r>
              <a:rPr lang="en-US" dirty="0" smtClean="0"/>
              <a:t>…he breathed on them and said to them, “</a:t>
            </a:r>
            <a:r>
              <a:rPr lang="en-US" dirty="0" smtClean="0">
                <a:solidFill>
                  <a:srgbClr val="FF0000"/>
                </a:solidFill>
              </a:rPr>
              <a:t>Receive the Holy Spirit</a:t>
            </a:r>
            <a:r>
              <a:rPr lang="en-US" dirty="0" smtClean="0"/>
              <a:t>…” (See John 7:38-39)</a:t>
            </a:r>
            <a:endParaRPr lang="en-US" dirty="0"/>
          </a:p>
        </p:txBody>
      </p:sp>
    </p:spTree>
    <p:extLst>
      <p:ext uri="{BB962C8B-B14F-4D97-AF65-F5344CB8AC3E}">
        <p14:creationId xmlns:p14="http://schemas.microsoft.com/office/powerpoint/2010/main" val="13464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9144000" cy="609600"/>
          </a:xfrm>
        </p:spPr>
        <p:txBody>
          <a:bodyPr/>
          <a:lstStyle/>
          <a:p>
            <a:r>
              <a:rPr lang="en-US" dirty="0" smtClean="0"/>
              <a:t>Jesus Appears to Thomas</a:t>
            </a:r>
            <a:endParaRPr lang="en-US" dirty="0"/>
          </a:p>
        </p:txBody>
      </p:sp>
      <p:sp>
        <p:nvSpPr>
          <p:cNvPr id="3" name="Content Placeholder 2"/>
          <p:cNvSpPr>
            <a:spLocks noGrp="1"/>
          </p:cNvSpPr>
          <p:nvPr>
            <p:ph idx="1"/>
          </p:nvPr>
        </p:nvSpPr>
        <p:spPr>
          <a:xfrm>
            <a:off x="228600" y="1414462"/>
            <a:ext cx="8763000" cy="4572001"/>
          </a:xfrm>
        </p:spPr>
        <p:txBody>
          <a:bodyPr>
            <a:normAutofit fontScale="55000" lnSpcReduction="20000"/>
          </a:bodyPr>
          <a:lstStyle/>
          <a:p>
            <a:r>
              <a:rPr lang="en-US" dirty="0" smtClean="0"/>
              <a:t>Disciples -  “</a:t>
            </a:r>
            <a:r>
              <a:rPr lang="en-US" dirty="0" smtClean="0">
                <a:solidFill>
                  <a:srgbClr val="0000FF"/>
                </a:solidFill>
              </a:rPr>
              <a:t>We </a:t>
            </a:r>
            <a:r>
              <a:rPr lang="en-US" dirty="0" smtClean="0">
                <a:solidFill>
                  <a:srgbClr val="0000FF"/>
                </a:solidFill>
              </a:rPr>
              <a:t>have seen the Lord</a:t>
            </a:r>
            <a:r>
              <a:rPr lang="en-US" dirty="0" smtClean="0"/>
              <a:t>.”</a:t>
            </a:r>
          </a:p>
          <a:p>
            <a:endParaRPr lang="en-US" dirty="0"/>
          </a:p>
          <a:p>
            <a:r>
              <a:rPr lang="en-US" dirty="0" smtClean="0"/>
              <a:t>Thomas - “</a:t>
            </a:r>
            <a:r>
              <a:rPr lang="en-US" dirty="0" smtClean="0">
                <a:solidFill>
                  <a:srgbClr val="0000FF"/>
                </a:solidFill>
              </a:rPr>
              <a:t>Unless </a:t>
            </a:r>
            <a:r>
              <a:rPr lang="en-US" dirty="0" smtClean="0">
                <a:solidFill>
                  <a:srgbClr val="0000FF"/>
                </a:solidFill>
              </a:rPr>
              <a:t>I see in his hands the mark of the nails, and place my finger in the mark of the nails, and place my hand into his side, I will never believe</a:t>
            </a:r>
            <a:r>
              <a:rPr lang="en-US" dirty="0" smtClean="0"/>
              <a:t>.”</a:t>
            </a:r>
          </a:p>
          <a:p>
            <a:endParaRPr lang="en-US" dirty="0"/>
          </a:p>
          <a:p>
            <a:r>
              <a:rPr lang="en-US" dirty="0" smtClean="0"/>
              <a:t>Eight days later, again behind locked doors.</a:t>
            </a:r>
          </a:p>
          <a:p>
            <a:endParaRPr lang="en-US" dirty="0"/>
          </a:p>
          <a:p>
            <a:r>
              <a:rPr lang="en-US" dirty="0" smtClean="0"/>
              <a:t>“</a:t>
            </a:r>
            <a:r>
              <a:rPr lang="en-US" dirty="0" smtClean="0">
                <a:solidFill>
                  <a:srgbClr val="FF0000"/>
                </a:solidFill>
              </a:rPr>
              <a:t>Peace be with you</a:t>
            </a:r>
            <a:r>
              <a:rPr lang="en-US" dirty="0" smtClean="0"/>
              <a:t>.”</a:t>
            </a:r>
          </a:p>
          <a:p>
            <a:endParaRPr lang="en-US" dirty="0"/>
          </a:p>
          <a:p>
            <a:r>
              <a:rPr lang="en-US" dirty="0" smtClean="0"/>
              <a:t>“</a:t>
            </a:r>
            <a:r>
              <a:rPr lang="en-US" dirty="0" smtClean="0">
                <a:solidFill>
                  <a:srgbClr val="FF0000"/>
                </a:solidFill>
              </a:rPr>
              <a:t>Put your finger here, and see my hands; and put out your hand, and place it in my side. </a:t>
            </a:r>
            <a:r>
              <a:rPr lang="en-US" u="sng" dirty="0" smtClean="0">
                <a:solidFill>
                  <a:srgbClr val="FF0000"/>
                </a:solidFill>
              </a:rPr>
              <a:t>Do not disbelieve, but believe</a:t>
            </a:r>
            <a:r>
              <a:rPr lang="en-US" dirty="0" smtClean="0"/>
              <a:t>.”</a:t>
            </a:r>
          </a:p>
          <a:p>
            <a:endParaRPr lang="en-US" dirty="0"/>
          </a:p>
          <a:p>
            <a:r>
              <a:rPr lang="en-US" dirty="0" smtClean="0"/>
              <a:t>“</a:t>
            </a:r>
            <a:r>
              <a:rPr lang="en-US" dirty="0" smtClean="0">
                <a:solidFill>
                  <a:srgbClr val="0000FF"/>
                </a:solidFill>
              </a:rPr>
              <a:t>My Lord and my God</a:t>
            </a:r>
            <a:r>
              <a:rPr lang="en-US" dirty="0" smtClean="0"/>
              <a:t>!” (See John 8:28)</a:t>
            </a:r>
          </a:p>
          <a:p>
            <a:endParaRPr lang="en-US" dirty="0"/>
          </a:p>
          <a:p>
            <a:r>
              <a:rPr lang="en-US" dirty="0" smtClean="0"/>
              <a:t>“</a:t>
            </a:r>
            <a:r>
              <a:rPr lang="en-US" dirty="0" smtClean="0">
                <a:solidFill>
                  <a:srgbClr val="FF0000"/>
                </a:solidFill>
              </a:rPr>
              <a:t>Have you believed because you have seen me? Blessed are those who have not seen and yet have believed</a:t>
            </a:r>
            <a:r>
              <a:rPr lang="en-US" dirty="0" smtClean="0"/>
              <a:t>.” (See John 17:20)</a:t>
            </a:r>
            <a:endParaRPr lang="en-US" dirty="0"/>
          </a:p>
        </p:txBody>
      </p:sp>
    </p:spTree>
    <p:extLst>
      <p:ext uri="{BB962C8B-B14F-4D97-AF65-F5344CB8AC3E}">
        <p14:creationId xmlns:p14="http://schemas.microsoft.com/office/powerpoint/2010/main" val="30657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smtClean="0"/>
              <a:t>Purpose</a:t>
            </a:r>
          </a:p>
        </p:txBody>
      </p:sp>
      <p:sp>
        <p:nvSpPr>
          <p:cNvPr id="10243" name="Rectangle 3"/>
          <p:cNvSpPr>
            <a:spLocks noGrp="1" noChangeArrowheads="1"/>
          </p:cNvSpPr>
          <p:nvPr>
            <p:ph type="body" idx="1"/>
          </p:nvPr>
        </p:nvSpPr>
        <p:spPr>
          <a:xfrm>
            <a:off x="152400" y="838200"/>
            <a:ext cx="8763000" cy="5791200"/>
          </a:xfrm>
        </p:spPr>
        <p:txBody>
          <a:bodyPr/>
          <a:lstStyle/>
          <a:p>
            <a:pPr marL="0" indent="0" eaLnBrk="1" hangingPunct="1">
              <a:lnSpc>
                <a:spcPct val="90000"/>
              </a:lnSpc>
              <a:buFontTx/>
              <a:buNone/>
            </a:pPr>
            <a:r>
              <a:rPr lang="en-US" altLang="en-US" sz="2800" i="1" dirty="0" smtClean="0"/>
              <a:t>And truly Jesus did many other signs in the presence of His disciples, which are not written in this book; </a:t>
            </a:r>
            <a:r>
              <a:rPr lang="en-US" altLang="en-US" sz="2800" i="1" baseline="30000" dirty="0" smtClean="0"/>
              <a:t>31</a:t>
            </a:r>
            <a:r>
              <a:rPr lang="en-US" altLang="en-US" sz="2800" i="1" dirty="0" smtClean="0"/>
              <a:t>but these are written </a:t>
            </a:r>
            <a:r>
              <a:rPr lang="en-US" altLang="en-US" sz="2800" i="1" u="sng" dirty="0" smtClean="0"/>
              <a:t>that you may believe</a:t>
            </a:r>
            <a:r>
              <a:rPr lang="en-US" altLang="en-US" sz="2800" i="1" dirty="0" smtClean="0"/>
              <a:t> that Jesus is the Christ, the Son of God, and that believing </a:t>
            </a:r>
            <a:r>
              <a:rPr lang="en-US" altLang="en-US" sz="2800" i="1" u="sng" dirty="0" smtClean="0"/>
              <a:t>you may have life</a:t>
            </a:r>
            <a:r>
              <a:rPr lang="en-US" altLang="en-US" sz="2800" i="1" dirty="0" smtClean="0"/>
              <a:t> in His name. </a:t>
            </a:r>
          </a:p>
          <a:p>
            <a:pPr marL="0" indent="0" algn="r" eaLnBrk="1" hangingPunct="1">
              <a:lnSpc>
                <a:spcPct val="90000"/>
              </a:lnSpc>
              <a:buFontTx/>
              <a:buNone/>
            </a:pPr>
            <a:r>
              <a:rPr lang="en-US" altLang="en-US" sz="2800" dirty="0" smtClean="0"/>
              <a:t>John 20:30-31</a:t>
            </a:r>
            <a:br>
              <a:rPr lang="en-US" altLang="en-US" sz="2800" dirty="0" smtClean="0"/>
            </a:br>
            <a:endParaRPr lang="en-US" altLang="en-US" sz="2800" dirty="0"/>
          </a:p>
          <a:p>
            <a:pPr marL="0" indent="0" eaLnBrk="1" hangingPunct="1">
              <a:lnSpc>
                <a:spcPct val="90000"/>
              </a:lnSpc>
              <a:buFontTx/>
              <a:buNone/>
            </a:pPr>
            <a:r>
              <a:rPr lang="en-US" altLang="en-US" sz="2800" dirty="0" smtClean="0"/>
              <a:t>Dual </a:t>
            </a:r>
            <a:r>
              <a:rPr lang="en-US" altLang="en-US" sz="2800" dirty="0" smtClean="0"/>
              <a:t>Purpose for writing:</a:t>
            </a:r>
            <a:endParaRPr lang="en-US" altLang="en-US" sz="2800" dirty="0" smtClean="0"/>
          </a:p>
          <a:p>
            <a:pPr marL="0" indent="0" eaLnBrk="1" hangingPunct="1">
              <a:lnSpc>
                <a:spcPct val="90000"/>
              </a:lnSpc>
              <a:buFontTx/>
              <a:buNone/>
            </a:pPr>
            <a:endParaRPr lang="en-US" altLang="en-US" sz="2800" dirty="0"/>
          </a:p>
          <a:p>
            <a:pPr marL="514350" indent="-514350" eaLnBrk="1" hangingPunct="1">
              <a:lnSpc>
                <a:spcPct val="90000"/>
              </a:lnSpc>
              <a:buFontTx/>
              <a:buAutoNum type="arabicPeriod"/>
            </a:pPr>
            <a:r>
              <a:rPr lang="en-US" altLang="en-US" sz="2800" dirty="0" smtClean="0"/>
              <a:t>That unbelievers might come to believe in Jesus and have eternal life.</a:t>
            </a:r>
          </a:p>
          <a:p>
            <a:pPr marL="514350" indent="-514350" eaLnBrk="1" hangingPunct="1">
              <a:lnSpc>
                <a:spcPct val="90000"/>
              </a:lnSpc>
              <a:buFontTx/>
              <a:buAutoNum type="arabicPeriod"/>
            </a:pPr>
            <a:r>
              <a:rPr lang="en-US" altLang="en-US" sz="2800" dirty="0" smtClean="0"/>
              <a:t>That the faith of believers will be strengthened.</a:t>
            </a:r>
          </a:p>
        </p:txBody>
      </p:sp>
      <p:sp>
        <p:nvSpPr>
          <p:cNvPr id="10244" name="Oval 4"/>
          <p:cNvSpPr>
            <a:spLocks noChangeArrowheads="1"/>
          </p:cNvSpPr>
          <p:nvPr/>
        </p:nvSpPr>
        <p:spPr bwMode="auto">
          <a:xfrm>
            <a:off x="6629400" y="228600"/>
            <a:ext cx="22860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400" b="0" dirty="0">
                <a:solidFill>
                  <a:schemeClr val="bg1"/>
                </a:solidFill>
                <a:latin typeface="Times New Roman" pitchFamily="18" charset="0"/>
              </a:rPr>
              <a:t>Memory verse!</a:t>
            </a:r>
          </a:p>
        </p:txBody>
      </p:sp>
    </p:spTree>
    <p:extLst>
      <p:ext uri="{BB962C8B-B14F-4D97-AF65-F5344CB8AC3E}">
        <p14:creationId xmlns:p14="http://schemas.microsoft.com/office/powerpoint/2010/main" val="41124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fade">
                                      <p:cBhvr>
                                        <p:cTn id="13" dur="500"/>
                                        <p:tgtEl>
                                          <p:spTgt spid="1024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500"/>
                                        <p:tgtEl>
                                          <p:spTgt spid="10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additive="base">
                                        <p:cTn id="21"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3"/>
          <p:cNvSpPr>
            <a:spLocks noChangeArrowheads="1"/>
          </p:cNvSpPr>
          <p:nvPr/>
        </p:nvSpPr>
        <p:spPr bwMode="auto">
          <a:xfrm>
            <a:off x="90488" y="925513"/>
            <a:ext cx="8850312" cy="514350"/>
          </a:xfrm>
          <a:prstGeom prst="rect">
            <a:avLst/>
          </a:prstGeom>
          <a:solidFill>
            <a:srgbClr val="FFFF00"/>
          </a:solidFill>
          <a:ln w="9525" algn="ctr">
            <a:solidFill>
              <a:schemeClr val="tx1"/>
            </a:solidFill>
            <a:round/>
            <a:headEnd/>
            <a:tailEnd/>
          </a:ln>
        </p:spPr>
        <p:txBody>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FontTx/>
              <a:buNone/>
            </a:pPr>
            <a:endParaRPr lang="en-US" altLang="en-US" sz="2000">
              <a:latin typeface="Times New Roman" pitchFamily="18" charset="0"/>
            </a:endParaRPr>
          </a:p>
        </p:txBody>
      </p:sp>
      <p:sp>
        <p:nvSpPr>
          <p:cNvPr id="359427" name="Rectangle 4"/>
          <p:cNvSpPr>
            <a:spLocks noChangeArrowheads="1"/>
          </p:cNvSpPr>
          <p:nvPr/>
        </p:nvSpPr>
        <p:spPr bwMode="auto">
          <a:xfrm>
            <a:off x="90488" y="5757863"/>
            <a:ext cx="8850312" cy="515937"/>
          </a:xfrm>
          <a:prstGeom prst="rect">
            <a:avLst/>
          </a:prstGeom>
          <a:solidFill>
            <a:srgbClr val="FFFF00"/>
          </a:solidFill>
          <a:ln w="9525" algn="ctr">
            <a:solidFill>
              <a:schemeClr val="tx1"/>
            </a:solidFill>
            <a:round/>
            <a:headEnd/>
            <a:tailEnd/>
          </a:ln>
        </p:spPr>
        <p:txBody>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FontTx/>
              <a:buNone/>
            </a:pPr>
            <a:endParaRPr lang="en-US" altLang="en-US" sz="2000">
              <a:latin typeface="Times New Roman" pitchFamily="18" charset="0"/>
            </a:endParaRPr>
          </a:p>
        </p:txBody>
      </p:sp>
      <p:sp>
        <p:nvSpPr>
          <p:cNvPr id="359428" name="Title 1"/>
          <p:cNvSpPr>
            <a:spLocks noGrp="1"/>
          </p:cNvSpPr>
          <p:nvPr>
            <p:ph type="title"/>
          </p:nvPr>
        </p:nvSpPr>
        <p:spPr/>
        <p:txBody>
          <a:bodyPr/>
          <a:lstStyle/>
          <a:p>
            <a:r>
              <a:rPr lang="en-US" altLang="en-US" smtClean="0"/>
              <a:t>Belief Events in John 20</a:t>
            </a:r>
          </a:p>
        </p:txBody>
      </p:sp>
      <p:sp>
        <p:nvSpPr>
          <p:cNvPr id="3" name="Content Placeholder 2"/>
          <p:cNvSpPr>
            <a:spLocks noGrp="1"/>
          </p:cNvSpPr>
          <p:nvPr>
            <p:ph idx="1"/>
          </p:nvPr>
        </p:nvSpPr>
        <p:spPr>
          <a:xfrm>
            <a:off x="141288" y="1023938"/>
            <a:ext cx="8763000" cy="5738812"/>
          </a:xfrm>
        </p:spPr>
        <p:txBody>
          <a:bodyPr>
            <a:normAutofit fontScale="77500" lnSpcReduction="20000"/>
          </a:bodyPr>
          <a:lstStyle/>
          <a:p>
            <a:pPr>
              <a:defRPr/>
            </a:pPr>
            <a:r>
              <a:rPr lang="en-US" dirty="0" smtClean="0"/>
              <a:t>Peter &amp; John:  See empty tomb &amp; grave-clothes</a:t>
            </a:r>
            <a:br>
              <a:rPr lang="en-US" dirty="0" smtClean="0"/>
            </a:br>
            <a:endParaRPr lang="en-US" sz="1800" dirty="0" smtClean="0"/>
          </a:p>
          <a:p>
            <a:pPr marL="1030288" indent="-349250">
              <a:defRPr/>
            </a:pPr>
            <a:r>
              <a:rPr lang="en-US" dirty="0" smtClean="0"/>
              <a:t>Mary</a:t>
            </a:r>
          </a:p>
          <a:p>
            <a:pPr marL="1481138" lvl="1" indent="-349250">
              <a:defRPr/>
            </a:pPr>
            <a:r>
              <a:rPr lang="en-US" b="0" dirty="0" smtClean="0"/>
              <a:t>Sees empty tomb (doesn’t believe)</a:t>
            </a:r>
          </a:p>
          <a:p>
            <a:pPr marL="1481138" lvl="1" indent="-349250">
              <a:defRPr/>
            </a:pPr>
            <a:r>
              <a:rPr lang="en-US" b="0" dirty="0" smtClean="0"/>
              <a:t>Sees &amp; hears angels (doesn’t believe)</a:t>
            </a:r>
          </a:p>
          <a:p>
            <a:pPr marL="1481138" lvl="1" indent="-349250">
              <a:defRPr/>
            </a:pPr>
            <a:r>
              <a:rPr lang="en-US" b="0" dirty="0" smtClean="0"/>
              <a:t>Sees Jesus (doesn’t recognize him)</a:t>
            </a:r>
          </a:p>
          <a:p>
            <a:pPr marL="1481138" lvl="1" indent="-349250">
              <a:defRPr/>
            </a:pPr>
            <a:r>
              <a:rPr lang="en-US" b="0" dirty="0" smtClean="0"/>
              <a:t>Hears Jesus call her name</a:t>
            </a:r>
            <a:br>
              <a:rPr lang="en-US" b="0" dirty="0" smtClean="0"/>
            </a:br>
            <a:endParaRPr lang="en-US" sz="1500" b="0" dirty="0" smtClean="0"/>
          </a:p>
          <a:p>
            <a:pPr marL="1944688" indent="-349250">
              <a:defRPr/>
            </a:pPr>
            <a:r>
              <a:rPr lang="en-US" dirty="0" smtClean="0"/>
              <a:t>The </a:t>
            </a:r>
            <a:r>
              <a:rPr lang="en-US" dirty="0" smtClean="0"/>
              <a:t>Disciples</a:t>
            </a:r>
            <a:endParaRPr lang="en-US" dirty="0"/>
          </a:p>
          <a:p>
            <a:pPr marL="2395538" lvl="1" indent="-349250">
              <a:defRPr/>
            </a:pPr>
            <a:r>
              <a:rPr lang="en-US" b="0" dirty="0" smtClean="0"/>
              <a:t>Hear Mary’s testimony (don’t believe)</a:t>
            </a:r>
          </a:p>
          <a:p>
            <a:pPr marL="2395538" lvl="1" indent="-349250">
              <a:defRPr/>
            </a:pPr>
            <a:r>
              <a:rPr lang="en-US" b="0" dirty="0" smtClean="0"/>
              <a:t>Hear &amp; see Jesus, including wounds</a:t>
            </a:r>
            <a:br>
              <a:rPr lang="en-US" b="0" dirty="0" smtClean="0"/>
            </a:br>
            <a:endParaRPr lang="en-US" sz="1500" b="0" dirty="0" smtClean="0"/>
          </a:p>
          <a:p>
            <a:pPr marL="1030288" indent="-349250">
              <a:defRPr/>
            </a:pPr>
            <a:r>
              <a:rPr lang="en-US" dirty="0"/>
              <a:t>Thomas</a:t>
            </a:r>
          </a:p>
          <a:p>
            <a:pPr marL="1481138" lvl="1" indent="-349250">
              <a:defRPr/>
            </a:pPr>
            <a:r>
              <a:rPr lang="en-US" b="0" dirty="0"/>
              <a:t>Hears testimony of the disciples (doesn’t believe)</a:t>
            </a:r>
          </a:p>
          <a:p>
            <a:pPr marL="1481138" lvl="1" indent="-349250">
              <a:defRPr/>
            </a:pPr>
            <a:r>
              <a:rPr lang="en-US" b="0" dirty="0"/>
              <a:t>Hears &amp; sees Jesus, including wounds</a:t>
            </a:r>
            <a:r>
              <a:rPr lang="en-US" dirty="0"/>
              <a:t/>
            </a:r>
            <a:br>
              <a:rPr lang="en-US" dirty="0"/>
            </a:br>
            <a:endParaRPr lang="en-US" sz="1500" dirty="0"/>
          </a:p>
          <a:p>
            <a:pPr>
              <a:defRPr/>
            </a:pPr>
            <a:r>
              <a:rPr lang="en-US" dirty="0" smtClean="0"/>
              <a:t>Future Disciples:  Do not see, but read John’s account</a:t>
            </a:r>
          </a:p>
          <a:p>
            <a:pPr lvl="1">
              <a:defRPr/>
            </a:pPr>
            <a:endParaRPr lang="en-US" dirty="0" smtClean="0"/>
          </a:p>
          <a:p>
            <a:pPr lvl="1">
              <a:defRPr/>
            </a:pPr>
            <a:endParaRPr lang="en-US" dirty="0" smtClean="0"/>
          </a:p>
          <a:p>
            <a:pPr lvl="1">
              <a:defRPr/>
            </a:pPr>
            <a:endParaRPr lang="en-US" dirty="0" smtClean="0"/>
          </a:p>
        </p:txBody>
      </p:sp>
      <p:sp>
        <p:nvSpPr>
          <p:cNvPr id="2" name="Oval 1"/>
          <p:cNvSpPr>
            <a:spLocks noChangeArrowheads="1"/>
          </p:cNvSpPr>
          <p:nvPr/>
        </p:nvSpPr>
        <p:spPr bwMode="auto">
          <a:xfrm>
            <a:off x="7808913" y="979488"/>
            <a:ext cx="1247775" cy="406400"/>
          </a:xfrm>
          <a:prstGeom prst="ellipse">
            <a:avLst/>
          </a:prstGeom>
          <a:solidFill>
            <a:srgbClr val="FF0000"/>
          </a:solidFill>
          <a:ln w="9525" algn="ctr">
            <a:solidFill>
              <a:schemeClr val="tx1"/>
            </a:solidFill>
            <a:round/>
            <a:headEnd/>
            <a:tailEnd/>
          </a:ln>
        </p:spPr>
        <p:txBody>
          <a:bodyPr lIns="0" rIns="0"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000">
                <a:solidFill>
                  <a:schemeClr val="bg1"/>
                </a:solidFill>
                <a:latin typeface="Calibri" pitchFamily="34" charset="0"/>
              </a:rPr>
              <a:t>believe</a:t>
            </a:r>
          </a:p>
        </p:txBody>
      </p:sp>
      <p:sp>
        <p:nvSpPr>
          <p:cNvPr id="8" name="Oval 7"/>
          <p:cNvSpPr>
            <a:spLocks noChangeArrowheads="1"/>
          </p:cNvSpPr>
          <p:nvPr/>
        </p:nvSpPr>
        <p:spPr bwMode="auto">
          <a:xfrm>
            <a:off x="5094288" y="2924175"/>
            <a:ext cx="1247775" cy="406400"/>
          </a:xfrm>
          <a:prstGeom prst="ellipse">
            <a:avLst/>
          </a:prstGeom>
          <a:solidFill>
            <a:srgbClr val="FF0000"/>
          </a:solidFill>
          <a:ln w="9525" algn="ctr">
            <a:solidFill>
              <a:schemeClr val="tx1"/>
            </a:solidFill>
            <a:round/>
            <a:headEnd/>
            <a:tailEnd/>
          </a:ln>
        </p:spPr>
        <p:txBody>
          <a:bodyPr lIns="0" rIns="0"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000">
                <a:solidFill>
                  <a:schemeClr val="bg1"/>
                </a:solidFill>
                <a:latin typeface="Calibri" pitchFamily="34" charset="0"/>
              </a:rPr>
              <a:t>believes</a:t>
            </a:r>
          </a:p>
        </p:txBody>
      </p:sp>
      <p:sp>
        <p:nvSpPr>
          <p:cNvPr id="9" name="Oval 8"/>
          <p:cNvSpPr>
            <a:spLocks noChangeArrowheads="1"/>
          </p:cNvSpPr>
          <p:nvPr/>
        </p:nvSpPr>
        <p:spPr bwMode="auto">
          <a:xfrm>
            <a:off x="7185025" y="4137025"/>
            <a:ext cx="1247775" cy="406400"/>
          </a:xfrm>
          <a:prstGeom prst="ellipse">
            <a:avLst/>
          </a:prstGeom>
          <a:solidFill>
            <a:srgbClr val="FF0000"/>
          </a:solidFill>
          <a:ln w="9525" algn="ctr">
            <a:solidFill>
              <a:schemeClr val="tx1"/>
            </a:solidFill>
            <a:round/>
            <a:headEnd/>
            <a:tailEnd/>
          </a:ln>
        </p:spPr>
        <p:txBody>
          <a:bodyPr lIns="0" rIns="0"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000">
                <a:solidFill>
                  <a:schemeClr val="bg1"/>
                </a:solidFill>
                <a:latin typeface="Calibri" pitchFamily="34" charset="0"/>
              </a:rPr>
              <a:t>believe</a:t>
            </a:r>
          </a:p>
        </p:txBody>
      </p:sp>
      <p:sp>
        <p:nvSpPr>
          <p:cNvPr id="10" name="Oval 9"/>
          <p:cNvSpPr>
            <a:spLocks noChangeArrowheads="1"/>
          </p:cNvSpPr>
          <p:nvPr/>
        </p:nvSpPr>
        <p:spPr bwMode="auto">
          <a:xfrm>
            <a:off x="6561138" y="5278438"/>
            <a:ext cx="1247775" cy="406400"/>
          </a:xfrm>
          <a:prstGeom prst="ellipse">
            <a:avLst/>
          </a:prstGeom>
          <a:solidFill>
            <a:srgbClr val="FF0000"/>
          </a:solidFill>
          <a:ln w="9525" algn="ctr">
            <a:solidFill>
              <a:schemeClr val="tx1"/>
            </a:solidFill>
            <a:round/>
            <a:headEnd/>
            <a:tailEnd/>
          </a:ln>
        </p:spPr>
        <p:txBody>
          <a:bodyPr lIns="0" rIns="0"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000">
                <a:solidFill>
                  <a:schemeClr val="bg1"/>
                </a:solidFill>
                <a:latin typeface="Calibri" pitchFamily="34" charset="0"/>
              </a:rPr>
              <a:t>believes</a:t>
            </a:r>
          </a:p>
        </p:txBody>
      </p:sp>
      <p:sp>
        <p:nvSpPr>
          <p:cNvPr id="11" name="Oval 10"/>
          <p:cNvSpPr>
            <a:spLocks noChangeArrowheads="1"/>
          </p:cNvSpPr>
          <p:nvPr/>
        </p:nvSpPr>
        <p:spPr bwMode="auto">
          <a:xfrm>
            <a:off x="7693025" y="6200775"/>
            <a:ext cx="1247775" cy="406400"/>
          </a:xfrm>
          <a:prstGeom prst="ellipse">
            <a:avLst/>
          </a:prstGeom>
          <a:solidFill>
            <a:srgbClr val="FF0000"/>
          </a:solidFill>
          <a:ln w="9525" algn="ctr">
            <a:solidFill>
              <a:schemeClr val="tx1"/>
            </a:solidFill>
            <a:round/>
            <a:headEnd/>
            <a:tailEnd/>
          </a:ln>
        </p:spPr>
        <p:txBody>
          <a:bodyPr lIns="0" rIns="0"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000">
                <a:solidFill>
                  <a:schemeClr val="bg1"/>
                </a:solidFill>
                <a:latin typeface="Calibri" pitchFamily="34" charset="0"/>
              </a:rPr>
              <a:t>believe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59426"/>
                                        </p:tgtEl>
                                        <p:attrNameLst>
                                          <p:attrName>style.visibility</p:attrName>
                                        </p:attrNameLst>
                                      </p:cBhvr>
                                      <p:to>
                                        <p:strVal val="visible"/>
                                      </p:to>
                                    </p:set>
                                    <p:animEffect transition="in" filter="wipe(left)">
                                      <p:cBhvr>
                                        <p:cTn id="75" dur="500"/>
                                        <p:tgtEl>
                                          <p:spTgt spid="35942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59427"/>
                                        </p:tgtEl>
                                        <p:attrNameLst>
                                          <p:attrName>style.visibility</p:attrName>
                                        </p:attrNameLst>
                                      </p:cBhvr>
                                      <p:to>
                                        <p:strVal val="visible"/>
                                      </p:to>
                                    </p:set>
                                    <p:animEffect transition="in" filter="wipe(left)">
                                      <p:cBhvr>
                                        <p:cTn id="78" dur="5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animBg="1"/>
      <p:bldP spid="359427" grpId="0" animBg="1"/>
      <p:bldP spid="3" grpId="0" build="p"/>
      <p:bldP spid="2"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p:cNvSpPr>
            <a:spLocks noGrp="1"/>
          </p:cNvSpPr>
          <p:nvPr>
            <p:ph type="title"/>
          </p:nvPr>
        </p:nvSpPr>
        <p:spPr/>
        <p:txBody>
          <a:bodyPr/>
          <a:lstStyle/>
          <a:p>
            <a:r>
              <a:rPr lang="en-US" altLang="en-US" smtClean="0">
                <a:solidFill>
                  <a:schemeClr val="tx1"/>
                </a:solidFill>
              </a:rPr>
              <a:t>What Chapter in John?</a:t>
            </a:r>
          </a:p>
        </p:txBody>
      </p:sp>
      <p:sp>
        <p:nvSpPr>
          <p:cNvPr id="348163" name="Content Placeholder 2"/>
          <p:cNvSpPr>
            <a:spLocks noGrp="1"/>
          </p:cNvSpPr>
          <p:nvPr>
            <p:ph idx="1"/>
          </p:nvPr>
        </p:nvSpPr>
        <p:spPr>
          <a:xfrm>
            <a:off x="25400" y="693738"/>
            <a:ext cx="4589463" cy="6043612"/>
          </a:xfrm>
        </p:spPr>
        <p:txBody>
          <a:bodyPr/>
          <a:lstStyle/>
          <a:p>
            <a:pPr marL="0" indent="0">
              <a:spcBef>
                <a:spcPct val="0"/>
              </a:spcBef>
              <a:buFontTx/>
              <a:buNone/>
            </a:pPr>
            <a:r>
              <a:rPr lang="en-US" altLang="en-US" sz="2400" smtClean="0">
                <a:latin typeface="Calibri" pitchFamily="34" charset="0"/>
              </a:rPr>
              <a:t>__ a. Water to Wine miracle</a:t>
            </a:r>
          </a:p>
          <a:p>
            <a:pPr marL="0" indent="0">
              <a:spcBef>
                <a:spcPct val="0"/>
              </a:spcBef>
              <a:buFontTx/>
              <a:buNone/>
            </a:pPr>
            <a:r>
              <a:rPr lang="en-US" altLang="en-US" sz="2400" smtClean="0">
                <a:latin typeface="Calibri" pitchFamily="34" charset="0"/>
              </a:rPr>
              <a:t>__ b. Nicodemus comes by night</a:t>
            </a:r>
          </a:p>
          <a:p>
            <a:pPr marL="0" indent="0">
              <a:spcBef>
                <a:spcPct val="0"/>
              </a:spcBef>
              <a:buFontTx/>
              <a:buNone/>
            </a:pPr>
            <a:r>
              <a:rPr lang="en-US" altLang="en-US" sz="2400" smtClean="0">
                <a:latin typeface="Calibri" pitchFamily="34" charset="0"/>
              </a:rPr>
              <a:t>__ c. Man born blind miracle</a:t>
            </a:r>
          </a:p>
          <a:p>
            <a:pPr marL="0" indent="0">
              <a:spcBef>
                <a:spcPct val="0"/>
              </a:spcBef>
              <a:buFontTx/>
              <a:buNone/>
            </a:pPr>
            <a:r>
              <a:rPr lang="en-US" altLang="en-US" sz="2400" smtClean="0">
                <a:latin typeface="Calibri" pitchFamily="34" charset="0"/>
              </a:rPr>
              <a:t>__ d. Crucifixion &amp; Burial</a:t>
            </a:r>
          </a:p>
          <a:p>
            <a:pPr marL="0" indent="0">
              <a:spcBef>
                <a:spcPct val="0"/>
              </a:spcBef>
              <a:buFontTx/>
              <a:buNone/>
            </a:pPr>
            <a:r>
              <a:rPr lang="en-US" altLang="en-US" sz="2400" smtClean="0">
                <a:latin typeface="Calibri" pitchFamily="34" charset="0"/>
              </a:rPr>
              <a:t>__ e. Feast of Dedication</a:t>
            </a:r>
          </a:p>
          <a:p>
            <a:pPr marL="0" indent="0">
              <a:spcBef>
                <a:spcPct val="0"/>
              </a:spcBef>
              <a:buFontTx/>
              <a:buNone/>
            </a:pPr>
            <a:r>
              <a:rPr lang="en-US" altLang="en-US" sz="2400" smtClean="0">
                <a:latin typeface="Calibri" pitchFamily="34" charset="0"/>
              </a:rPr>
              <a:t>__ f. Greeks to see Jesus</a:t>
            </a:r>
          </a:p>
          <a:p>
            <a:pPr marL="0" indent="0">
              <a:spcBef>
                <a:spcPct val="0"/>
              </a:spcBef>
              <a:buFontTx/>
              <a:buNone/>
            </a:pPr>
            <a:r>
              <a:rPr lang="en-US" altLang="en-US" sz="2400" smtClean="0">
                <a:latin typeface="Calibri" pitchFamily="34" charset="0"/>
              </a:rPr>
              <a:t>__ g. John &amp; Jesus preaching</a:t>
            </a:r>
          </a:p>
          <a:p>
            <a:pPr marL="0" indent="0">
              <a:spcBef>
                <a:spcPct val="0"/>
              </a:spcBef>
              <a:buFontTx/>
              <a:buNone/>
            </a:pPr>
            <a:r>
              <a:rPr lang="en-US" altLang="en-US" sz="2400" smtClean="0">
                <a:latin typeface="Calibri" pitchFamily="34" charset="0"/>
              </a:rPr>
              <a:t>__ h. John’s witness &amp; 1</a:t>
            </a:r>
            <a:r>
              <a:rPr lang="en-US" altLang="en-US" sz="2400" baseline="30000" smtClean="0">
                <a:latin typeface="Calibri" pitchFamily="34" charset="0"/>
              </a:rPr>
              <a:t>st</a:t>
            </a:r>
            <a:r>
              <a:rPr lang="en-US" altLang="en-US" sz="2400" smtClean="0">
                <a:latin typeface="Calibri" pitchFamily="34" charset="0"/>
              </a:rPr>
              <a:t> disciples</a:t>
            </a:r>
          </a:p>
          <a:p>
            <a:pPr marL="0" indent="0">
              <a:spcBef>
                <a:spcPct val="0"/>
              </a:spcBef>
              <a:buFontTx/>
              <a:buNone/>
            </a:pPr>
            <a:r>
              <a:rPr lang="en-US" altLang="en-US" sz="2400" smtClean="0">
                <a:latin typeface="Calibri" pitchFamily="34" charset="0"/>
              </a:rPr>
              <a:t>__ i. Jesus’ prayer to the Father</a:t>
            </a:r>
          </a:p>
          <a:p>
            <a:pPr marL="0" indent="0">
              <a:spcBef>
                <a:spcPct val="0"/>
              </a:spcBef>
              <a:buFontTx/>
              <a:buNone/>
            </a:pPr>
            <a:r>
              <a:rPr lang="en-US" altLang="en-US" sz="2400" smtClean="0">
                <a:latin typeface="Calibri" pitchFamily="34" charset="0"/>
              </a:rPr>
              <a:t>__ j. Washing disciples feet</a:t>
            </a:r>
          </a:p>
          <a:p>
            <a:pPr marL="0" indent="0">
              <a:spcBef>
                <a:spcPct val="0"/>
              </a:spcBef>
              <a:buFontTx/>
              <a:buNone/>
            </a:pPr>
            <a:r>
              <a:rPr lang="en-US" altLang="en-US" sz="2400" smtClean="0">
                <a:latin typeface="Calibri" pitchFamily="34" charset="0"/>
              </a:rPr>
              <a:t>__ k. Nicodemus defends Jesus</a:t>
            </a:r>
          </a:p>
          <a:p>
            <a:pPr marL="0" indent="0">
              <a:spcBef>
                <a:spcPct val="0"/>
              </a:spcBef>
              <a:buFontTx/>
              <a:buNone/>
            </a:pPr>
            <a:r>
              <a:rPr lang="en-US" altLang="en-US" sz="2400" smtClean="0">
                <a:latin typeface="Calibri" pitchFamily="34" charset="0"/>
              </a:rPr>
              <a:t>__ h. Anointing by Mary</a:t>
            </a:r>
          </a:p>
          <a:p>
            <a:pPr marL="0" indent="0">
              <a:spcBef>
                <a:spcPct val="0"/>
              </a:spcBef>
              <a:buFontTx/>
              <a:buNone/>
            </a:pPr>
            <a:r>
              <a:rPr lang="en-US" altLang="en-US" sz="2400" smtClean="0">
                <a:latin typeface="Calibri" pitchFamily="34" charset="0"/>
              </a:rPr>
              <a:t>__ i. Lazarus Raised</a:t>
            </a:r>
          </a:p>
          <a:p>
            <a:pPr marL="0" indent="0">
              <a:spcBef>
                <a:spcPct val="0"/>
              </a:spcBef>
              <a:buFontTx/>
              <a:buNone/>
            </a:pPr>
            <a:r>
              <a:rPr lang="en-US" altLang="en-US" sz="2400" smtClean="0">
                <a:latin typeface="Calibri" pitchFamily="34" charset="0"/>
              </a:rPr>
              <a:t>__ j. Feeding 5000</a:t>
            </a:r>
          </a:p>
          <a:p>
            <a:pPr marL="0" indent="0">
              <a:spcBef>
                <a:spcPct val="0"/>
              </a:spcBef>
              <a:buFontTx/>
              <a:buNone/>
            </a:pPr>
            <a:r>
              <a:rPr lang="en-US" altLang="en-US" sz="2400" smtClean="0">
                <a:latin typeface="Calibri" pitchFamily="34" charset="0"/>
              </a:rPr>
              <a:t>__ k. Healing Nobleman’s son</a:t>
            </a:r>
          </a:p>
        </p:txBody>
      </p:sp>
      <p:sp>
        <p:nvSpPr>
          <p:cNvPr id="348164" name="Content Placeholder 2"/>
          <p:cNvSpPr txBox="1">
            <a:spLocks/>
          </p:cNvSpPr>
          <p:nvPr/>
        </p:nvSpPr>
        <p:spPr bwMode="auto">
          <a:xfrm>
            <a:off x="4529138" y="693738"/>
            <a:ext cx="465772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spcBef>
                <a:spcPct val="0"/>
              </a:spcBef>
              <a:buFontTx/>
              <a:buNone/>
            </a:pPr>
            <a:r>
              <a:rPr lang="en-US" altLang="en-US" sz="2400">
                <a:latin typeface="Calibri" pitchFamily="34" charset="0"/>
              </a:rPr>
              <a:t>__ l. Samaritan Woman</a:t>
            </a:r>
          </a:p>
          <a:p>
            <a:pPr>
              <a:spcBef>
                <a:spcPct val="0"/>
              </a:spcBef>
              <a:buFontTx/>
              <a:buNone/>
            </a:pPr>
            <a:r>
              <a:rPr lang="en-US" altLang="en-US" sz="2400">
                <a:latin typeface="Calibri" pitchFamily="34" charset="0"/>
              </a:rPr>
              <a:t>__ m. Jesus to prepare “abodes”</a:t>
            </a:r>
          </a:p>
          <a:p>
            <a:pPr>
              <a:spcBef>
                <a:spcPct val="0"/>
              </a:spcBef>
              <a:buFontTx/>
              <a:buNone/>
            </a:pPr>
            <a:r>
              <a:rPr lang="en-US" altLang="en-US" sz="2400">
                <a:latin typeface="Calibri" pitchFamily="34" charset="0"/>
              </a:rPr>
              <a:t>__ n. Resurrection (Galilee)</a:t>
            </a:r>
          </a:p>
          <a:p>
            <a:pPr>
              <a:spcBef>
                <a:spcPct val="0"/>
              </a:spcBef>
              <a:buFontTx/>
              <a:buNone/>
            </a:pPr>
            <a:r>
              <a:rPr lang="en-US" altLang="en-US" sz="2400">
                <a:latin typeface="Calibri" pitchFamily="34" charset="0"/>
              </a:rPr>
              <a:t>__ o. “Good Shepherd” sermon</a:t>
            </a:r>
          </a:p>
          <a:p>
            <a:pPr>
              <a:spcBef>
                <a:spcPct val="0"/>
              </a:spcBef>
              <a:buFontTx/>
              <a:buNone/>
            </a:pPr>
            <a:r>
              <a:rPr lang="en-US" altLang="en-US" sz="2400">
                <a:latin typeface="Calibri" pitchFamily="34" charset="0"/>
              </a:rPr>
              <a:t>__ p. Lame man healed at pool</a:t>
            </a:r>
          </a:p>
          <a:p>
            <a:pPr>
              <a:spcBef>
                <a:spcPct val="0"/>
              </a:spcBef>
              <a:buFontTx/>
              <a:buNone/>
            </a:pPr>
            <a:r>
              <a:rPr lang="en-US" altLang="en-US" sz="2400">
                <a:latin typeface="Calibri" pitchFamily="34" charset="0"/>
              </a:rPr>
              <a:t>__ q. “Witnesses” sermon</a:t>
            </a:r>
          </a:p>
          <a:p>
            <a:pPr>
              <a:spcBef>
                <a:spcPct val="0"/>
              </a:spcBef>
              <a:buFontTx/>
              <a:buNone/>
            </a:pPr>
            <a:r>
              <a:rPr lang="en-US" altLang="en-US" sz="2400">
                <a:latin typeface="Calibri" pitchFamily="34" charset="0"/>
              </a:rPr>
              <a:t>__ r. Father:  Abraham or Devil?</a:t>
            </a:r>
          </a:p>
          <a:p>
            <a:pPr>
              <a:spcBef>
                <a:spcPct val="0"/>
              </a:spcBef>
              <a:buFontTx/>
              <a:buNone/>
            </a:pPr>
            <a:r>
              <a:rPr lang="en-US" altLang="en-US" sz="2400">
                <a:latin typeface="Calibri" pitchFamily="34" charset="0"/>
              </a:rPr>
              <a:t>__ s. Spirit to “guide to all Truth”</a:t>
            </a:r>
          </a:p>
          <a:p>
            <a:pPr>
              <a:spcBef>
                <a:spcPct val="0"/>
              </a:spcBef>
              <a:buFontTx/>
              <a:buNone/>
            </a:pPr>
            <a:r>
              <a:rPr lang="en-US" altLang="en-US" sz="2400">
                <a:latin typeface="Calibri" pitchFamily="34" charset="0"/>
              </a:rPr>
              <a:t>__ t. Betrayal Arrest &amp; Trials</a:t>
            </a:r>
          </a:p>
          <a:p>
            <a:pPr>
              <a:spcBef>
                <a:spcPct val="0"/>
              </a:spcBef>
              <a:buFontTx/>
              <a:buNone/>
            </a:pPr>
            <a:r>
              <a:rPr lang="en-US" altLang="en-US" sz="2400">
                <a:latin typeface="Calibri" pitchFamily="34" charset="0"/>
              </a:rPr>
              <a:t>__ u. Great day of Feast of Tabern.</a:t>
            </a:r>
          </a:p>
          <a:p>
            <a:pPr>
              <a:spcBef>
                <a:spcPct val="0"/>
              </a:spcBef>
              <a:buFontTx/>
              <a:buNone/>
            </a:pPr>
            <a:r>
              <a:rPr lang="en-US" altLang="en-US" sz="2400">
                <a:latin typeface="Calibri" pitchFamily="34" charset="0"/>
              </a:rPr>
              <a:t>__ v. Resurrection (Jerusalem)</a:t>
            </a:r>
          </a:p>
          <a:p>
            <a:pPr>
              <a:spcBef>
                <a:spcPct val="0"/>
              </a:spcBef>
              <a:buFontTx/>
              <a:buNone/>
            </a:pPr>
            <a:r>
              <a:rPr lang="en-US" altLang="en-US" sz="2400">
                <a:latin typeface="Calibri" pitchFamily="34" charset="0"/>
              </a:rPr>
              <a:t>__ w. “Vine &amp; Branches” sermon</a:t>
            </a:r>
          </a:p>
          <a:p>
            <a:pPr>
              <a:spcBef>
                <a:spcPct val="0"/>
              </a:spcBef>
              <a:buFontTx/>
              <a:buNone/>
            </a:pPr>
            <a:r>
              <a:rPr lang="en-US" altLang="en-US" sz="2400">
                <a:latin typeface="Calibri" pitchFamily="34" charset="0"/>
              </a:rPr>
              <a:t>__ x. Temple cleansing</a:t>
            </a:r>
          </a:p>
          <a:p>
            <a:pPr>
              <a:spcBef>
                <a:spcPct val="0"/>
              </a:spcBef>
              <a:buFontTx/>
              <a:buNone/>
            </a:pPr>
            <a:r>
              <a:rPr lang="en-US" altLang="en-US" sz="2400">
                <a:latin typeface="Calibri" pitchFamily="34" charset="0"/>
              </a:rPr>
              <a:t>__ y. Walking on water miracle</a:t>
            </a:r>
          </a:p>
          <a:p>
            <a:pPr>
              <a:spcBef>
                <a:spcPct val="0"/>
              </a:spcBef>
              <a:buFontTx/>
              <a:buNone/>
            </a:pPr>
            <a:r>
              <a:rPr lang="en-US" altLang="en-US" sz="2400">
                <a:latin typeface="Calibri" pitchFamily="34" charset="0"/>
              </a:rPr>
              <a:t>__ z. Caiaphas’ prophecy</a:t>
            </a:r>
          </a:p>
          <a:p>
            <a:pPr>
              <a:spcBef>
                <a:spcPct val="0"/>
              </a:spcBef>
              <a:buFontTx/>
              <a:buNone/>
            </a:pPr>
            <a:endParaRPr lang="en-US" altLang="en-US" sz="24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Theme in John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Verb believe is used about 100 times.</a:t>
            </a:r>
          </a:p>
          <a:p>
            <a:endParaRPr lang="en-US" dirty="0" smtClean="0"/>
          </a:p>
          <a:p>
            <a:r>
              <a:rPr lang="en-US" dirty="0" smtClean="0"/>
              <a:t>Adjective believing is used twice.</a:t>
            </a:r>
          </a:p>
          <a:p>
            <a:endParaRPr lang="en-US" dirty="0" smtClean="0"/>
          </a:p>
          <a:p>
            <a:r>
              <a:rPr lang="en-US" dirty="0" smtClean="0"/>
              <a:t>Noun for faith is not used.</a:t>
            </a:r>
          </a:p>
          <a:p>
            <a:endParaRPr lang="en-US" dirty="0" smtClean="0"/>
          </a:p>
          <a:p>
            <a:r>
              <a:rPr lang="en-US" dirty="0" smtClean="0"/>
              <a:t>7 miracles recorded to produce belief. Plus many other “signs”.</a:t>
            </a:r>
          </a:p>
          <a:p>
            <a:endParaRPr lang="en-US" dirty="0" smtClean="0"/>
          </a:p>
          <a:p>
            <a:r>
              <a:rPr lang="en-US" dirty="0" smtClean="0"/>
              <a:t>“Many believed” </a:t>
            </a:r>
            <a:r>
              <a:rPr lang="en-US" dirty="0"/>
              <a:t>– 2:11, 22; 4:39, 41, 53; 7:31; 8:30; 10:42; 11:45; 12:11, 42; </a:t>
            </a:r>
            <a:r>
              <a:rPr lang="en-US" dirty="0" smtClean="0"/>
              <a:t>20:8</a:t>
            </a:r>
          </a:p>
          <a:p>
            <a:endParaRPr lang="en-US" dirty="0" smtClean="0"/>
          </a:p>
          <a:p>
            <a:r>
              <a:rPr lang="en-US" dirty="0" smtClean="0"/>
              <a:t>“They did </a:t>
            </a:r>
            <a:r>
              <a:rPr lang="en-US" dirty="0"/>
              <a:t>not </a:t>
            </a:r>
            <a:r>
              <a:rPr lang="en-US" dirty="0" smtClean="0"/>
              <a:t>believe” </a:t>
            </a:r>
            <a:r>
              <a:rPr lang="en-US" dirty="0"/>
              <a:t>– 7:5; 9:18; 12:37; </a:t>
            </a:r>
            <a:r>
              <a:rPr lang="en-US" dirty="0" smtClean="0"/>
              <a:t>20:25</a:t>
            </a:r>
          </a:p>
          <a:p>
            <a:endParaRPr lang="en-US" dirty="0" smtClean="0"/>
          </a:p>
          <a:p>
            <a:r>
              <a:rPr lang="en-US" dirty="0" smtClean="0"/>
              <a:t>Disciples </a:t>
            </a:r>
            <a:r>
              <a:rPr lang="en-US" dirty="0"/>
              <a:t>“believed” – 1:50; 2:11, 22; 6:69; 16:30; 20:8, </a:t>
            </a:r>
            <a:r>
              <a:rPr lang="en-US" dirty="0" smtClean="0"/>
              <a:t>29</a:t>
            </a:r>
          </a:p>
          <a:p>
            <a:endParaRPr lang="en-US" dirty="0" smtClean="0"/>
          </a:p>
          <a:p>
            <a:r>
              <a:rPr lang="en-US" dirty="0" smtClean="0"/>
              <a:t>Infers belief is a repeated action.</a:t>
            </a:r>
            <a:endParaRPr lang="en-US" dirty="0"/>
          </a:p>
        </p:txBody>
      </p:sp>
    </p:spTree>
    <p:extLst>
      <p:ext uri="{BB962C8B-B14F-4D97-AF65-F5344CB8AC3E}">
        <p14:creationId xmlns:p14="http://schemas.microsoft.com/office/powerpoint/2010/main" val="10906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Theme in John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 – He came as a witness, to bear witness about the light, that all might believe through him.</a:t>
            </a:r>
          </a:p>
          <a:p>
            <a:endParaRPr lang="en-US" dirty="0"/>
          </a:p>
          <a:p>
            <a:r>
              <a:rPr lang="en-US" dirty="0" smtClean="0"/>
              <a:t>1:12 – But all who did receive him, who believed in his name, he gave the right to become children of God,</a:t>
            </a:r>
          </a:p>
          <a:p>
            <a:endParaRPr lang="en-US" dirty="0"/>
          </a:p>
          <a:p>
            <a:r>
              <a:rPr lang="en-US" dirty="0" smtClean="0"/>
              <a:t>Salvation is only to those </a:t>
            </a:r>
            <a:r>
              <a:rPr lang="en-US" dirty="0"/>
              <a:t>that believe – 3:15, 16, 18, 36; 5:24; 6:40, 47; 8:24; 11:26; </a:t>
            </a:r>
            <a:r>
              <a:rPr lang="en-US" dirty="0" smtClean="0"/>
              <a:t>20:31</a:t>
            </a:r>
          </a:p>
          <a:p>
            <a:endParaRPr lang="en-US" dirty="0"/>
          </a:p>
          <a:p>
            <a:r>
              <a:rPr lang="en-US" dirty="0" smtClean="0"/>
              <a:t>Cannot separate believing in Jesus from believing in God </a:t>
            </a:r>
            <a:r>
              <a:rPr lang="en-US" dirty="0"/>
              <a:t>– 10:38; 12:42; 14:1, 10; 16:27</a:t>
            </a:r>
          </a:p>
        </p:txBody>
      </p:sp>
    </p:spTree>
    <p:extLst>
      <p:ext uri="{BB962C8B-B14F-4D97-AF65-F5344CB8AC3E}">
        <p14:creationId xmlns:p14="http://schemas.microsoft.com/office/powerpoint/2010/main" val="16267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Theme in John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“Believe that”:</a:t>
            </a:r>
          </a:p>
          <a:p>
            <a:pPr lvl="1"/>
            <a:r>
              <a:rPr lang="en-US" dirty="0" smtClean="0"/>
              <a:t>I am (8:24, 13:9)</a:t>
            </a:r>
          </a:p>
          <a:p>
            <a:pPr lvl="1"/>
            <a:r>
              <a:rPr lang="en-US" dirty="0" smtClean="0"/>
              <a:t>The Father is in me and I in him (10:38, 14:10)</a:t>
            </a:r>
          </a:p>
          <a:p>
            <a:pPr lvl="1"/>
            <a:r>
              <a:rPr lang="en-US" dirty="0" smtClean="0"/>
              <a:t>You (Jesus) are the Christ, the Son of God (11:27, 20:31)</a:t>
            </a:r>
          </a:p>
          <a:p>
            <a:pPr lvl="1"/>
            <a:r>
              <a:rPr lang="en-US" dirty="0" smtClean="0"/>
              <a:t>You (the Father) sent Me (11:42, 17:21)</a:t>
            </a:r>
          </a:p>
          <a:p>
            <a:pPr lvl="1"/>
            <a:r>
              <a:rPr lang="en-US" dirty="0" smtClean="0"/>
              <a:t>You (Jesus) came forth from God (16:30)</a:t>
            </a:r>
            <a:endParaRPr lang="en-US" dirty="0"/>
          </a:p>
        </p:txBody>
      </p:sp>
    </p:spTree>
    <p:extLst>
      <p:ext uri="{BB962C8B-B14F-4D97-AF65-F5344CB8AC3E}">
        <p14:creationId xmlns:p14="http://schemas.microsoft.com/office/powerpoint/2010/main" val="12119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Theme in John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“Believe because”:</a:t>
            </a:r>
          </a:p>
          <a:p>
            <a:pPr lvl="1"/>
            <a:r>
              <a:rPr lang="en-US" dirty="0" smtClean="0"/>
              <a:t>I saw you under the fig tree (1:50)</a:t>
            </a:r>
          </a:p>
          <a:p>
            <a:pPr lvl="1"/>
            <a:r>
              <a:rPr lang="en-US" dirty="0" smtClean="0"/>
              <a:t>Signs that Jesus did (</a:t>
            </a:r>
            <a:r>
              <a:rPr lang="en-US" dirty="0"/>
              <a:t>2:11, 23; 4:48; 6:30; 7:31; 11:45; 12:11; </a:t>
            </a:r>
            <a:r>
              <a:rPr lang="en-US" dirty="0" smtClean="0"/>
              <a:t>14:11)</a:t>
            </a:r>
          </a:p>
          <a:p>
            <a:pPr lvl="1"/>
            <a:r>
              <a:rPr lang="en-US" dirty="0" smtClean="0"/>
              <a:t>Words Jesus said (</a:t>
            </a:r>
            <a:r>
              <a:rPr lang="en-US" dirty="0"/>
              <a:t>2:22; 4:41; 8:30; 13:19; 14:29; </a:t>
            </a:r>
            <a:r>
              <a:rPr lang="en-US" dirty="0" smtClean="0"/>
              <a:t>16:30)</a:t>
            </a:r>
          </a:p>
          <a:p>
            <a:pPr lvl="1"/>
            <a:r>
              <a:rPr lang="en-US" dirty="0" smtClean="0"/>
              <a:t>Word of the woman at the well (4:39)</a:t>
            </a:r>
          </a:p>
          <a:p>
            <a:pPr lvl="1"/>
            <a:r>
              <a:rPr lang="en-US" dirty="0" smtClean="0"/>
              <a:t>Moses…wrote about me (5:46)</a:t>
            </a:r>
          </a:p>
          <a:p>
            <a:pPr lvl="1"/>
            <a:r>
              <a:rPr lang="en-US" dirty="0" smtClean="0"/>
              <a:t>“I tell the truth” (8:46)</a:t>
            </a:r>
          </a:p>
          <a:p>
            <a:pPr lvl="1"/>
            <a:r>
              <a:rPr lang="en-US" dirty="0" smtClean="0"/>
              <a:t>John’s testimony (19:35, 20:31)</a:t>
            </a:r>
          </a:p>
          <a:p>
            <a:pPr lvl="1"/>
            <a:r>
              <a:rPr lang="en-US" dirty="0" smtClean="0"/>
              <a:t>Saw the tomb (20:8)</a:t>
            </a:r>
          </a:p>
          <a:p>
            <a:pPr lvl="1"/>
            <a:endParaRPr lang="en-US" dirty="0"/>
          </a:p>
          <a:p>
            <a:pPr marL="457200" lvl="1" indent="0">
              <a:buNone/>
            </a:pPr>
            <a:endParaRPr lang="en-US" sz="3600" dirty="0" smtClean="0"/>
          </a:p>
          <a:p>
            <a:pPr marL="457200" lvl="1" indent="0">
              <a:buNone/>
            </a:pPr>
            <a:r>
              <a:rPr lang="en-US" sz="3600" dirty="0" smtClean="0"/>
              <a:t>The evidence for believing is overwhelming!</a:t>
            </a:r>
            <a:endParaRPr lang="en-US" sz="3600" dirty="0"/>
          </a:p>
        </p:txBody>
      </p:sp>
    </p:spTree>
    <p:extLst>
      <p:ext uri="{BB962C8B-B14F-4D97-AF65-F5344CB8AC3E}">
        <p14:creationId xmlns:p14="http://schemas.microsoft.com/office/powerpoint/2010/main" val="14985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1"/>
          <p:cNvSpPr>
            <a:spLocks noGrp="1"/>
          </p:cNvSpPr>
          <p:nvPr>
            <p:ph type="title"/>
          </p:nvPr>
        </p:nvSpPr>
        <p:spPr/>
        <p:txBody>
          <a:bodyPr/>
          <a:lstStyle/>
          <a:p>
            <a:r>
              <a:rPr lang="en-US" altLang="en-US" smtClean="0"/>
              <a:t>What Chapter in John?</a:t>
            </a:r>
          </a:p>
        </p:txBody>
      </p:sp>
      <p:sp>
        <p:nvSpPr>
          <p:cNvPr id="349187" name="Content Placeholder 2"/>
          <p:cNvSpPr>
            <a:spLocks noGrp="1"/>
          </p:cNvSpPr>
          <p:nvPr>
            <p:ph idx="1"/>
          </p:nvPr>
        </p:nvSpPr>
        <p:spPr>
          <a:xfrm>
            <a:off x="25400" y="693738"/>
            <a:ext cx="4589463" cy="6043612"/>
          </a:xfrm>
        </p:spPr>
        <p:txBody>
          <a:bodyPr/>
          <a:lstStyle/>
          <a:p>
            <a:pPr marL="0" indent="0">
              <a:spcBef>
                <a:spcPct val="0"/>
              </a:spcBef>
              <a:buFontTx/>
              <a:buNone/>
            </a:pPr>
            <a:r>
              <a:rPr lang="en-US" altLang="en-US" sz="2400" smtClean="0">
                <a:latin typeface="Calibri" pitchFamily="34" charset="0"/>
              </a:rPr>
              <a:t>__ a. Water to Wine miracle</a:t>
            </a:r>
          </a:p>
          <a:p>
            <a:pPr marL="0" indent="0">
              <a:spcBef>
                <a:spcPct val="0"/>
              </a:spcBef>
              <a:buFontTx/>
              <a:buNone/>
            </a:pPr>
            <a:r>
              <a:rPr lang="en-US" altLang="en-US" sz="2400" smtClean="0">
                <a:latin typeface="Calibri" pitchFamily="34" charset="0"/>
              </a:rPr>
              <a:t>__ b. Nicodemus comes by night</a:t>
            </a:r>
          </a:p>
          <a:p>
            <a:pPr marL="0" indent="0">
              <a:spcBef>
                <a:spcPct val="0"/>
              </a:spcBef>
              <a:buFontTx/>
              <a:buNone/>
            </a:pPr>
            <a:r>
              <a:rPr lang="en-US" altLang="en-US" sz="2400" smtClean="0">
                <a:latin typeface="Calibri" pitchFamily="34" charset="0"/>
              </a:rPr>
              <a:t>__ c. Man born blind miracle</a:t>
            </a:r>
          </a:p>
          <a:p>
            <a:pPr marL="0" indent="0">
              <a:spcBef>
                <a:spcPct val="0"/>
              </a:spcBef>
              <a:buFontTx/>
              <a:buNone/>
            </a:pPr>
            <a:r>
              <a:rPr lang="en-US" altLang="en-US" sz="2400" smtClean="0">
                <a:latin typeface="Calibri" pitchFamily="34" charset="0"/>
              </a:rPr>
              <a:t>__ d. Crucifixion &amp; Burial</a:t>
            </a:r>
          </a:p>
          <a:p>
            <a:pPr marL="0" indent="0">
              <a:spcBef>
                <a:spcPct val="0"/>
              </a:spcBef>
              <a:buFontTx/>
              <a:buNone/>
            </a:pPr>
            <a:r>
              <a:rPr lang="en-US" altLang="en-US" sz="2400" smtClean="0">
                <a:latin typeface="Calibri" pitchFamily="34" charset="0"/>
              </a:rPr>
              <a:t>__ e. Feast of Dedication</a:t>
            </a:r>
          </a:p>
          <a:p>
            <a:pPr marL="0" indent="0">
              <a:spcBef>
                <a:spcPct val="0"/>
              </a:spcBef>
              <a:buFontTx/>
              <a:buNone/>
            </a:pPr>
            <a:r>
              <a:rPr lang="en-US" altLang="en-US" sz="2400" smtClean="0">
                <a:latin typeface="Calibri" pitchFamily="34" charset="0"/>
              </a:rPr>
              <a:t>__ f. Greeks to see Jesus</a:t>
            </a:r>
          </a:p>
          <a:p>
            <a:pPr marL="0" indent="0">
              <a:spcBef>
                <a:spcPct val="0"/>
              </a:spcBef>
              <a:buFontTx/>
              <a:buNone/>
            </a:pPr>
            <a:r>
              <a:rPr lang="en-US" altLang="en-US" sz="2400" smtClean="0">
                <a:latin typeface="Calibri" pitchFamily="34" charset="0"/>
              </a:rPr>
              <a:t>__ g. John &amp; Jesus preaching</a:t>
            </a:r>
          </a:p>
          <a:p>
            <a:pPr marL="0" indent="0">
              <a:spcBef>
                <a:spcPct val="0"/>
              </a:spcBef>
              <a:buFontTx/>
              <a:buNone/>
            </a:pPr>
            <a:r>
              <a:rPr lang="en-US" altLang="en-US" sz="2400" smtClean="0">
                <a:latin typeface="Calibri" pitchFamily="34" charset="0"/>
              </a:rPr>
              <a:t>__ h. John’s witness &amp; 1</a:t>
            </a:r>
            <a:r>
              <a:rPr lang="en-US" altLang="en-US" sz="2400" baseline="30000" smtClean="0">
                <a:latin typeface="Calibri" pitchFamily="34" charset="0"/>
              </a:rPr>
              <a:t>st</a:t>
            </a:r>
            <a:r>
              <a:rPr lang="en-US" altLang="en-US" sz="2400" smtClean="0">
                <a:latin typeface="Calibri" pitchFamily="34" charset="0"/>
              </a:rPr>
              <a:t> disciples</a:t>
            </a:r>
          </a:p>
          <a:p>
            <a:pPr marL="0" indent="0">
              <a:spcBef>
                <a:spcPct val="0"/>
              </a:spcBef>
              <a:buFontTx/>
              <a:buNone/>
            </a:pPr>
            <a:r>
              <a:rPr lang="en-US" altLang="en-US" sz="2400" smtClean="0">
                <a:latin typeface="Calibri" pitchFamily="34" charset="0"/>
              </a:rPr>
              <a:t>__ i. Jesus’ prayer to the Father</a:t>
            </a:r>
          </a:p>
          <a:p>
            <a:pPr marL="0" indent="0">
              <a:spcBef>
                <a:spcPct val="0"/>
              </a:spcBef>
              <a:buFontTx/>
              <a:buNone/>
            </a:pPr>
            <a:r>
              <a:rPr lang="en-US" altLang="en-US" sz="2400" smtClean="0">
                <a:latin typeface="Calibri" pitchFamily="34" charset="0"/>
              </a:rPr>
              <a:t>__ j. Washing disciples feet</a:t>
            </a:r>
          </a:p>
          <a:p>
            <a:pPr marL="0" indent="0">
              <a:spcBef>
                <a:spcPct val="0"/>
              </a:spcBef>
              <a:buFontTx/>
              <a:buNone/>
            </a:pPr>
            <a:r>
              <a:rPr lang="en-US" altLang="en-US" sz="2400" smtClean="0">
                <a:latin typeface="Calibri" pitchFamily="34" charset="0"/>
              </a:rPr>
              <a:t>__ k. Nicodemus defends Jesus</a:t>
            </a:r>
          </a:p>
          <a:p>
            <a:pPr marL="0" indent="0">
              <a:spcBef>
                <a:spcPct val="0"/>
              </a:spcBef>
              <a:buFontTx/>
              <a:buNone/>
            </a:pPr>
            <a:r>
              <a:rPr lang="en-US" altLang="en-US" sz="2400" smtClean="0">
                <a:latin typeface="Calibri" pitchFamily="34" charset="0"/>
              </a:rPr>
              <a:t>__ h. Anointing by Mary</a:t>
            </a:r>
          </a:p>
          <a:p>
            <a:pPr marL="0" indent="0">
              <a:spcBef>
                <a:spcPct val="0"/>
              </a:spcBef>
              <a:buFontTx/>
              <a:buNone/>
            </a:pPr>
            <a:r>
              <a:rPr lang="en-US" altLang="en-US" sz="2400" smtClean="0">
                <a:latin typeface="Calibri" pitchFamily="34" charset="0"/>
              </a:rPr>
              <a:t>__ i. Lazarus Raised</a:t>
            </a:r>
          </a:p>
          <a:p>
            <a:pPr marL="0" indent="0">
              <a:spcBef>
                <a:spcPct val="0"/>
              </a:spcBef>
              <a:buFontTx/>
              <a:buNone/>
            </a:pPr>
            <a:r>
              <a:rPr lang="en-US" altLang="en-US" sz="2400" smtClean="0">
                <a:latin typeface="Calibri" pitchFamily="34" charset="0"/>
              </a:rPr>
              <a:t>__ j. Feeding 5000</a:t>
            </a:r>
          </a:p>
          <a:p>
            <a:pPr marL="0" indent="0">
              <a:spcBef>
                <a:spcPct val="0"/>
              </a:spcBef>
              <a:buFontTx/>
              <a:buNone/>
            </a:pPr>
            <a:r>
              <a:rPr lang="en-US" altLang="en-US" sz="2400" smtClean="0">
                <a:latin typeface="Calibri" pitchFamily="34" charset="0"/>
              </a:rPr>
              <a:t>__ k. Healing Nobleman’s son</a:t>
            </a:r>
          </a:p>
        </p:txBody>
      </p:sp>
      <p:sp>
        <p:nvSpPr>
          <p:cNvPr id="349188" name="Content Placeholder 2"/>
          <p:cNvSpPr txBox="1">
            <a:spLocks/>
          </p:cNvSpPr>
          <p:nvPr/>
        </p:nvSpPr>
        <p:spPr bwMode="auto">
          <a:xfrm>
            <a:off x="4529138" y="693738"/>
            <a:ext cx="465772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spcBef>
                <a:spcPct val="0"/>
              </a:spcBef>
              <a:buFontTx/>
              <a:buNone/>
            </a:pPr>
            <a:r>
              <a:rPr lang="en-US" altLang="en-US" sz="2400">
                <a:latin typeface="Calibri" pitchFamily="34" charset="0"/>
              </a:rPr>
              <a:t>__ l. Samaritan Woman</a:t>
            </a:r>
          </a:p>
          <a:p>
            <a:pPr>
              <a:spcBef>
                <a:spcPct val="0"/>
              </a:spcBef>
              <a:buFontTx/>
              <a:buNone/>
            </a:pPr>
            <a:r>
              <a:rPr lang="en-US" altLang="en-US" sz="2400">
                <a:latin typeface="Calibri" pitchFamily="34" charset="0"/>
              </a:rPr>
              <a:t>__ m. Jesus to prepare “abodes”</a:t>
            </a:r>
          </a:p>
          <a:p>
            <a:pPr>
              <a:spcBef>
                <a:spcPct val="0"/>
              </a:spcBef>
              <a:buFontTx/>
              <a:buNone/>
            </a:pPr>
            <a:r>
              <a:rPr lang="en-US" altLang="en-US" sz="2400">
                <a:latin typeface="Calibri" pitchFamily="34" charset="0"/>
              </a:rPr>
              <a:t>__ n. Resurrection (Galilee)</a:t>
            </a:r>
          </a:p>
          <a:p>
            <a:pPr>
              <a:spcBef>
                <a:spcPct val="0"/>
              </a:spcBef>
              <a:buFontTx/>
              <a:buNone/>
            </a:pPr>
            <a:r>
              <a:rPr lang="en-US" altLang="en-US" sz="2400">
                <a:latin typeface="Calibri" pitchFamily="34" charset="0"/>
              </a:rPr>
              <a:t>__ o. “Good Shepherd” sermon</a:t>
            </a:r>
          </a:p>
          <a:p>
            <a:pPr>
              <a:spcBef>
                <a:spcPct val="0"/>
              </a:spcBef>
              <a:buFontTx/>
              <a:buNone/>
            </a:pPr>
            <a:r>
              <a:rPr lang="en-US" altLang="en-US" sz="2400">
                <a:latin typeface="Calibri" pitchFamily="34" charset="0"/>
              </a:rPr>
              <a:t>__ p. Lame man healed at pool</a:t>
            </a:r>
          </a:p>
          <a:p>
            <a:pPr>
              <a:spcBef>
                <a:spcPct val="0"/>
              </a:spcBef>
              <a:buFontTx/>
              <a:buNone/>
            </a:pPr>
            <a:r>
              <a:rPr lang="en-US" altLang="en-US" sz="2400">
                <a:latin typeface="Calibri" pitchFamily="34" charset="0"/>
              </a:rPr>
              <a:t>__ q. “Witnesses” sermon</a:t>
            </a:r>
          </a:p>
          <a:p>
            <a:pPr>
              <a:spcBef>
                <a:spcPct val="0"/>
              </a:spcBef>
              <a:buFontTx/>
              <a:buNone/>
            </a:pPr>
            <a:r>
              <a:rPr lang="en-US" altLang="en-US" sz="2400">
                <a:latin typeface="Calibri" pitchFamily="34" charset="0"/>
              </a:rPr>
              <a:t>__ r. Father:  Abraham or Devil?</a:t>
            </a:r>
          </a:p>
          <a:p>
            <a:pPr>
              <a:spcBef>
                <a:spcPct val="0"/>
              </a:spcBef>
              <a:buFontTx/>
              <a:buNone/>
            </a:pPr>
            <a:r>
              <a:rPr lang="en-US" altLang="en-US" sz="2400">
                <a:latin typeface="Calibri" pitchFamily="34" charset="0"/>
              </a:rPr>
              <a:t>__ s. Spirit to “guide to all Truth”</a:t>
            </a:r>
          </a:p>
          <a:p>
            <a:pPr>
              <a:spcBef>
                <a:spcPct val="0"/>
              </a:spcBef>
              <a:buFontTx/>
              <a:buNone/>
            </a:pPr>
            <a:r>
              <a:rPr lang="en-US" altLang="en-US" sz="2400">
                <a:latin typeface="Calibri" pitchFamily="34" charset="0"/>
              </a:rPr>
              <a:t>__ t. Betrayal Arrest &amp; Trials</a:t>
            </a:r>
          </a:p>
          <a:p>
            <a:pPr>
              <a:spcBef>
                <a:spcPct val="0"/>
              </a:spcBef>
              <a:buFontTx/>
              <a:buNone/>
            </a:pPr>
            <a:r>
              <a:rPr lang="en-US" altLang="en-US" sz="2400">
                <a:latin typeface="Calibri" pitchFamily="34" charset="0"/>
              </a:rPr>
              <a:t>__ u. Great day of Feast of Tabern.</a:t>
            </a:r>
          </a:p>
          <a:p>
            <a:pPr>
              <a:spcBef>
                <a:spcPct val="0"/>
              </a:spcBef>
              <a:buFontTx/>
              <a:buNone/>
            </a:pPr>
            <a:r>
              <a:rPr lang="en-US" altLang="en-US" sz="2400">
                <a:latin typeface="Calibri" pitchFamily="34" charset="0"/>
              </a:rPr>
              <a:t>__ v. Resurrection (Jerusalem)</a:t>
            </a:r>
          </a:p>
          <a:p>
            <a:pPr>
              <a:spcBef>
                <a:spcPct val="0"/>
              </a:spcBef>
              <a:buFontTx/>
              <a:buNone/>
            </a:pPr>
            <a:r>
              <a:rPr lang="en-US" altLang="en-US" sz="2400">
                <a:latin typeface="Calibri" pitchFamily="34" charset="0"/>
              </a:rPr>
              <a:t>__ w. “Vine &amp; Branches” sermon</a:t>
            </a:r>
          </a:p>
          <a:p>
            <a:pPr>
              <a:spcBef>
                <a:spcPct val="0"/>
              </a:spcBef>
              <a:buFontTx/>
              <a:buNone/>
            </a:pPr>
            <a:r>
              <a:rPr lang="en-US" altLang="en-US" sz="2400">
                <a:latin typeface="Calibri" pitchFamily="34" charset="0"/>
              </a:rPr>
              <a:t>__ x. Temple cleansing</a:t>
            </a:r>
          </a:p>
          <a:p>
            <a:pPr>
              <a:spcBef>
                <a:spcPct val="0"/>
              </a:spcBef>
              <a:buFontTx/>
              <a:buNone/>
            </a:pPr>
            <a:r>
              <a:rPr lang="en-US" altLang="en-US" sz="2400">
                <a:latin typeface="Calibri" pitchFamily="34" charset="0"/>
              </a:rPr>
              <a:t>__ y. Walking on water miracle</a:t>
            </a:r>
          </a:p>
          <a:p>
            <a:pPr>
              <a:spcBef>
                <a:spcPct val="0"/>
              </a:spcBef>
              <a:buFontTx/>
              <a:buNone/>
            </a:pPr>
            <a:r>
              <a:rPr lang="en-US" altLang="en-US" sz="2400">
                <a:latin typeface="Calibri" pitchFamily="34" charset="0"/>
              </a:rPr>
              <a:t>__ z. Caiaphas’ prophecy</a:t>
            </a:r>
          </a:p>
          <a:p>
            <a:pPr>
              <a:spcBef>
                <a:spcPct val="0"/>
              </a:spcBef>
              <a:buFontTx/>
              <a:buNone/>
            </a:pPr>
            <a:endParaRPr lang="en-US" altLang="en-US" sz="2400">
              <a:latin typeface="Calibri" pitchFamily="34" charset="0"/>
            </a:endParaRPr>
          </a:p>
        </p:txBody>
      </p:sp>
      <p:sp>
        <p:nvSpPr>
          <p:cNvPr id="6" name="TextBox 5"/>
          <p:cNvSpPr txBox="1">
            <a:spLocks noChangeArrowheads="1"/>
          </p:cNvSpPr>
          <p:nvPr/>
        </p:nvSpPr>
        <p:spPr bwMode="auto">
          <a:xfrm>
            <a:off x="0" y="696913"/>
            <a:ext cx="5667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400" i="1">
                <a:solidFill>
                  <a:srgbClr val="0000FF"/>
                </a:solidFill>
                <a:latin typeface="Times New Roman" pitchFamily="18" charset="0"/>
              </a:rPr>
              <a:t>2</a:t>
            </a:r>
          </a:p>
          <a:p>
            <a:pPr algn="ctr" eaLnBrk="1" hangingPunct="1">
              <a:spcBef>
                <a:spcPct val="0"/>
              </a:spcBef>
              <a:buFontTx/>
              <a:buNone/>
            </a:pPr>
            <a:r>
              <a:rPr lang="en-US" altLang="en-US" sz="2400" i="1">
                <a:solidFill>
                  <a:srgbClr val="0000FF"/>
                </a:solidFill>
                <a:latin typeface="Times New Roman" pitchFamily="18" charset="0"/>
              </a:rPr>
              <a:t>3</a:t>
            </a:r>
          </a:p>
          <a:p>
            <a:pPr algn="ctr" eaLnBrk="1" hangingPunct="1">
              <a:spcBef>
                <a:spcPct val="0"/>
              </a:spcBef>
              <a:buFontTx/>
              <a:buNone/>
            </a:pPr>
            <a:r>
              <a:rPr lang="en-US" altLang="en-US" sz="2400" i="1">
                <a:solidFill>
                  <a:srgbClr val="0000FF"/>
                </a:solidFill>
                <a:latin typeface="Times New Roman" pitchFamily="18" charset="0"/>
              </a:rPr>
              <a:t>5</a:t>
            </a:r>
          </a:p>
          <a:p>
            <a:pPr algn="ctr" eaLnBrk="1" hangingPunct="1">
              <a:spcBef>
                <a:spcPct val="0"/>
              </a:spcBef>
              <a:buFontTx/>
              <a:buNone/>
            </a:pPr>
            <a:r>
              <a:rPr lang="en-US" altLang="en-US" sz="2400" i="1">
                <a:solidFill>
                  <a:srgbClr val="0000FF"/>
                </a:solidFill>
                <a:latin typeface="Times New Roman" pitchFamily="18" charset="0"/>
              </a:rPr>
              <a:t>19</a:t>
            </a:r>
          </a:p>
          <a:p>
            <a:pPr algn="ctr" eaLnBrk="1" hangingPunct="1">
              <a:spcBef>
                <a:spcPct val="0"/>
              </a:spcBef>
              <a:buFontTx/>
              <a:buNone/>
            </a:pPr>
            <a:r>
              <a:rPr lang="en-US" altLang="en-US" sz="2400" i="1">
                <a:solidFill>
                  <a:srgbClr val="0000FF"/>
                </a:solidFill>
                <a:latin typeface="Times New Roman" pitchFamily="18" charset="0"/>
              </a:rPr>
              <a:t>10</a:t>
            </a:r>
          </a:p>
          <a:p>
            <a:pPr algn="ctr" eaLnBrk="1" hangingPunct="1">
              <a:spcBef>
                <a:spcPct val="0"/>
              </a:spcBef>
              <a:buFontTx/>
              <a:buNone/>
            </a:pPr>
            <a:r>
              <a:rPr lang="en-US" altLang="en-US" sz="2400" i="1">
                <a:solidFill>
                  <a:srgbClr val="0000FF"/>
                </a:solidFill>
                <a:latin typeface="Times New Roman" pitchFamily="18" charset="0"/>
              </a:rPr>
              <a:t>12</a:t>
            </a:r>
          </a:p>
          <a:p>
            <a:pPr algn="ctr" eaLnBrk="1" hangingPunct="1">
              <a:spcBef>
                <a:spcPct val="0"/>
              </a:spcBef>
              <a:buFontTx/>
              <a:buNone/>
            </a:pPr>
            <a:r>
              <a:rPr lang="en-US" altLang="en-US" sz="2400" i="1">
                <a:solidFill>
                  <a:srgbClr val="0000FF"/>
                </a:solidFill>
                <a:latin typeface="Times New Roman" pitchFamily="18" charset="0"/>
              </a:rPr>
              <a:t>3</a:t>
            </a:r>
          </a:p>
          <a:p>
            <a:pPr algn="ctr" eaLnBrk="1" hangingPunct="1">
              <a:spcBef>
                <a:spcPct val="0"/>
              </a:spcBef>
              <a:buFontTx/>
              <a:buNone/>
            </a:pPr>
            <a:r>
              <a:rPr lang="en-US" altLang="en-US" sz="2400" i="1">
                <a:solidFill>
                  <a:srgbClr val="0000FF"/>
                </a:solidFill>
                <a:latin typeface="Times New Roman" pitchFamily="18" charset="0"/>
              </a:rPr>
              <a:t>1</a:t>
            </a:r>
          </a:p>
          <a:p>
            <a:pPr algn="ctr" eaLnBrk="1" hangingPunct="1">
              <a:spcBef>
                <a:spcPct val="0"/>
              </a:spcBef>
              <a:buFontTx/>
              <a:buNone/>
            </a:pPr>
            <a:r>
              <a:rPr lang="en-US" altLang="en-US" sz="2400" i="1">
                <a:solidFill>
                  <a:srgbClr val="0000FF"/>
                </a:solidFill>
                <a:latin typeface="Times New Roman" pitchFamily="18" charset="0"/>
              </a:rPr>
              <a:t>17</a:t>
            </a:r>
          </a:p>
          <a:p>
            <a:pPr algn="ctr" eaLnBrk="1" hangingPunct="1">
              <a:spcBef>
                <a:spcPct val="0"/>
              </a:spcBef>
              <a:buFontTx/>
              <a:buNone/>
            </a:pPr>
            <a:r>
              <a:rPr lang="en-US" altLang="en-US" sz="2400" i="1">
                <a:solidFill>
                  <a:srgbClr val="0000FF"/>
                </a:solidFill>
                <a:latin typeface="Times New Roman" pitchFamily="18" charset="0"/>
              </a:rPr>
              <a:t>13</a:t>
            </a:r>
          </a:p>
          <a:p>
            <a:pPr algn="ctr" eaLnBrk="1" hangingPunct="1">
              <a:spcBef>
                <a:spcPct val="0"/>
              </a:spcBef>
              <a:buFontTx/>
              <a:buNone/>
            </a:pPr>
            <a:r>
              <a:rPr lang="en-US" altLang="en-US" sz="2400" i="1">
                <a:solidFill>
                  <a:srgbClr val="0000FF"/>
                </a:solidFill>
                <a:latin typeface="Times New Roman" pitchFamily="18" charset="0"/>
              </a:rPr>
              <a:t>7</a:t>
            </a:r>
          </a:p>
          <a:p>
            <a:pPr algn="ctr" eaLnBrk="1" hangingPunct="1">
              <a:spcBef>
                <a:spcPct val="0"/>
              </a:spcBef>
              <a:buFontTx/>
              <a:buNone/>
            </a:pPr>
            <a:r>
              <a:rPr lang="en-US" altLang="en-US" sz="2400" i="1">
                <a:solidFill>
                  <a:srgbClr val="0000FF"/>
                </a:solidFill>
                <a:latin typeface="Times New Roman" pitchFamily="18" charset="0"/>
              </a:rPr>
              <a:t>12</a:t>
            </a:r>
          </a:p>
          <a:p>
            <a:pPr algn="ctr" eaLnBrk="1" hangingPunct="1">
              <a:spcBef>
                <a:spcPct val="0"/>
              </a:spcBef>
              <a:buFontTx/>
              <a:buNone/>
            </a:pPr>
            <a:r>
              <a:rPr lang="en-US" altLang="en-US" sz="2400" i="1">
                <a:solidFill>
                  <a:srgbClr val="0000FF"/>
                </a:solidFill>
                <a:latin typeface="Times New Roman" pitchFamily="18" charset="0"/>
              </a:rPr>
              <a:t>11</a:t>
            </a:r>
          </a:p>
          <a:p>
            <a:pPr algn="ctr" eaLnBrk="1" hangingPunct="1">
              <a:spcBef>
                <a:spcPct val="0"/>
              </a:spcBef>
              <a:buFontTx/>
              <a:buNone/>
            </a:pPr>
            <a:r>
              <a:rPr lang="en-US" altLang="en-US" sz="2400" i="1">
                <a:solidFill>
                  <a:srgbClr val="0000FF"/>
                </a:solidFill>
                <a:latin typeface="Times New Roman" pitchFamily="18" charset="0"/>
              </a:rPr>
              <a:t>6</a:t>
            </a:r>
          </a:p>
          <a:p>
            <a:pPr algn="ctr" eaLnBrk="1" hangingPunct="1">
              <a:spcBef>
                <a:spcPct val="0"/>
              </a:spcBef>
              <a:buFontTx/>
              <a:buNone/>
            </a:pPr>
            <a:r>
              <a:rPr lang="en-US" altLang="en-US" sz="2400" i="1">
                <a:solidFill>
                  <a:srgbClr val="0000FF"/>
                </a:solidFill>
                <a:latin typeface="Times New Roman" pitchFamily="18" charset="0"/>
              </a:rPr>
              <a:t>4</a:t>
            </a:r>
          </a:p>
        </p:txBody>
      </p:sp>
      <p:sp>
        <p:nvSpPr>
          <p:cNvPr id="7" name="TextBox 6"/>
          <p:cNvSpPr txBox="1">
            <a:spLocks noChangeArrowheads="1"/>
          </p:cNvSpPr>
          <p:nvPr/>
        </p:nvSpPr>
        <p:spPr bwMode="auto">
          <a:xfrm>
            <a:off x="4498975" y="688975"/>
            <a:ext cx="5667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2400" i="1">
                <a:solidFill>
                  <a:srgbClr val="0000FF"/>
                </a:solidFill>
                <a:latin typeface="Times New Roman" pitchFamily="18" charset="0"/>
              </a:rPr>
              <a:t>4</a:t>
            </a:r>
          </a:p>
          <a:p>
            <a:pPr algn="ctr" eaLnBrk="1" hangingPunct="1">
              <a:spcBef>
                <a:spcPct val="0"/>
              </a:spcBef>
              <a:buFontTx/>
              <a:buNone/>
            </a:pPr>
            <a:r>
              <a:rPr lang="en-US" altLang="en-US" sz="2400" i="1">
                <a:solidFill>
                  <a:srgbClr val="0000FF"/>
                </a:solidFill>
                <a:latin typeface="Times New Roman" pitchFamily="18" charset="0"/>
              </a:rPr>
              <a:t>14</a:t>
            </a:r>
          </a:p>
          <a:p>
            <a:pPr algn="ctr" eaLnBrk="1" hangingPunct="1">
              <a:spcBef>
                <a:spcPct val="0"/>
              </a:spcBef>
              <a:buFontTx/>
              <a:buNone/>
            </a:pPr>
            <a:r>
              <a:rPr lang="en-US" altLang="en-US" sz="2400" i="1">
                <a:solidFill>
                  <a:srgbClr val="0000FF"/>
                </a:solidFill>
                <a:latin typeface="Times New Roman" pitchFamily="18" charset="0"/>
              </a:rPr>
              <a:t>21</a:t>
            </a:r>
          </a:p>
          <a:p>
            <a:pPr algn="ctr" eaLnBrk="1" hangingPunct="1">
              <a:spcBef>
                <a:spcPct val="0"/>
              </a:spcBef>
              <a:buFontTx/>
              <a:buNone/>
            </a:pPr>
            <a:r>
              <a:rPr lang="en-US" altLang="en-US" sz="2400" i="1">
                <a:solidFill>
                  <a:srgbClr val="0000FF"/>
                </a:solidFill>
                <a:latin typeface="Times New Roman" pitchFamily="18" charset="0"/>
              </a:rPr>
              <a:t>10</a:t>
            </a:r>
          </a:p>
          <a:p>
            <a:pPr algn="ctr" eaLnBrk="1" hangingPunct="1">
              <a:spcBef>
                <a:spcPct val="0"/>
              </a:spcBef>
              <a:buFontTx/>
              <a:buNone/>
            </a:pPr>
            <a:r>
              <a:rPr lang="en-US" altLang="en-US" sz="2400" i="1">
                <a:solidFill>
                  <a:srgbClr val="0000FF"/>
                </a:solidFill>
                <a:latin typeface="Times New Roman" pitchFamily="18" charset="0"/>
              </a:rPr>
              <a:t>5</a:t>
            </a:r>
          </a:p>
          <a:p>
            <a:pPr algn="ctr" eaLnBrk="1" hangingPunct="1">
              <a:spcBef>
                <a:spcPct val="0"/>
              </a:spcBef>
              <a:buFontTx/>
              <a:buNone/>
            </a:pPr>
            <a:r>
              <a:rPr lang="en-US" altLang="en-US" sz="2400" i="1">
                <a:solidFill>
                  <a:srgbClr val="0000FF"/>
                </a:solidFill>
                <a:latin typeface="Times New Roman" pitchFamily="18" charset="0"/>
              </a:rPr>
              <a:t>5</a:t>
            </a:r>
          </a:p>
          <a:p>
            <a:pPr algn="ctr" eaLnBrk="1" hangingPunct="1">
              <a:spcBef>
                <a:spcPct val="0"/>
              </a:spcBef>
              <a:buFontTx/>
              <a:buNone/>
            </a:pPr>
            <a:r>
              <a:rPr lang="en-US" altLang="en-US" sz="2400" i="1">
                <a:solidFill>
                  <a:srgbClr val="0000FF"/>
                </a:solidFill>
                <a:latin typeface="Times New Roman" pitchFamily="18" charset="0"/>
              </a:rPr>
              <a:t>8</a:t>
            </a:r>
          </a:p>
          <a:p>
            <a:pPr algn="ctr" eaLnBrk="1" hangingPunct="1">
              <a:spcBef>
                <a:spcPct val="0"/>
              </a:spcBef>
              <a:buFontTx/>
              <a:buNone/>
            </a:pPr>
            <a:r>
              <a:rPr lang="en-US" altLang="en-US" sz="2400" i="1">
                <a:solidFill>
                  <a:srgbClr val="0000FF"/>
                </a:solidFill>
                <a:latin typeface="Times New Roman" pitchFamily="18" charset="0"/>
              </a:rPr>
              <a:t>16</a:t>
            </a:r>
          </a:p>
          <a:p>
            <a:pPr algn="ctr" eaLnBrk="1" hangingPunct="1">
              <a:spcBef>
                <a:spcPct val="0"/>
              </a:spcBef>
              <a:buFontTx/>
              <a:buNone/>
            </a:pPr>
            <a:r>
              <a:rPr lang="en-US" altLang="en-US" sz="2400" i="1">
                <a:solidFill>
                  <a:srgbClr val="0000FF"/>
                </a:solidFill>
                <a:latin typeface="Times New Roman" pitchFamily="18" charset="0"/>
              </a:rPr>
              <a:t>18</a:t>
            </a:r>
          </a:p>
          <a:p>
            <a:pPr algn="ctr" eaLnBrk="1" hangingPunct="1">
              <a:spcBef>
                <a:spcPct val="0"/>
              </a:spcBef>
              <a:buFontTx/>
              <a:buNone/>
            </a:pPr>
            <a:r>
              <a:rPr lang="en-US" altLang="en-US" sz="2400" i="1">
                <a:solidFill>
                  <a:srgbClr val="0000FF"/>
                </a:solidFill>
                <a:latin typeface="Times New Roman" pitchFamily="18" charset="0"/>
              </a:rPr>
              <a:t>7</a:t>
            </a:r>
          </a:p>
          <a:p>
            <a:pPr algn="ctr" eaLnBrk="1" hangingPunct="1">
              <a:spcBef>
                <a:spcPct val="0"/>
              </a:spcBef>
              <a:buFontTx/>
              <a:buNone/>
            </a:pPr>
            <a:r>
              <a:rPr lang="en-US" altLang="en-US" sz="2400" i="1">
                <a:solidFill>
                  <a:srgbClr val="0000FF"/>
                </a:solidFill>
                <a:latin typeface="Times New Roman" pitchFamily="18" charset="0"/>
              </a:rPr>
              <a:t>20</a:t>
            </a:r>
          </a:p>
          <a:p>
            <a:pPr algn="ctr" eaLnBrk="1" hangingPunct="1">
              <a:spcBef>
                <a:spcPct val="0"/>
              </a:spcBef>
              <a:buFontTx/>
              <a:buNone/>
            </a:pPr>
            <a:r>
              <a:rPr lang="en-US" altLang="en-US" sz="2400" i="1">
                <a:solidFill>
                  <a:srgbClr val="0000FF"/>
                </a:solidFill>
                <a:latin typeface="Times New Roman" pitchFamily="18" charset="0"/>
              </a:rPr>
              <a:t>15</a:t>
            </a:r>
          </a:p>
          <a:p>
            <a:pPr algn="ctr" eaLnBrk="1" hangingPunct="1">
              <a:spcBef>
                <a:spcPct val="0"/>
              </a:spcBef>
              <a:buFontTx/>
              <a:buNone/>
            </a:pPr>
            <a:r>
              <a:rPr lang="en-US" altLang="en-US" sz="2400" i="1">
                <a:solidFill>
                  <a:srgbClr val="0000FF"/>
                </a:solidFill>
                <a:latin typeface="Times New Roman" pitchFamily="18" charset="0"/>
              </a:rPr>
              <a:t>2</a:t>
            </a:r>
          </a:p>
          <a:p>
            <a:pPr algn="ctr" eaLnBrk="1" hangingPunct="1">
              <a:spcBef>
                <a:spcPct val="0"/>
              </a:spcBef>
              <a:buFontTx/>
              <a:buNone/>
            </a:pPr>
            <a:r>
              <a:rPr lang="en-US" altLang="en-US" sz="2400" i="1">
                <a:solidFill>
                  <a:srgbClr val="0000FF"/>
                </a:solidFill>
                <a:latin typeface="Times New Roman" pitchFamily="18" charset="0"/>
              </a:rPr>
              <a:t>6</a:t>
            </a:r>
          </a:p>
          <a:p>
            <a:pPr algn="ctr" eaLnBrk="1" hangingPunct="1">
              <a:spcBef>
                <a:spcPct val="0"/>
              </a:spcBef>
              <a:buFontTx/>
              <a:buNone/>
            </a:pPr>
            <a:r>
              <a:rPr lang="en-US" altLang="en-US" sz="2400" i="1">
                <a:solidFill>
                  <a:srgbClr val="0000FF"/>
                </a:solidFill>
                <a:latin typeface="Times New Roman" pitchFamily="18" charset="0"/>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5" descr="structure - timeline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35" name="Oval 8"/>
          <p:cNvSpPr>
            <a:spLocks noChangeArrowheads="1"/>
          </p:cNvSpPr>
          <p:nvPr/>
        </p:nvSpPr>
        <p:spPr bwMode="auto">
          <a:xfrm>
            <a:off x="914400" y="3352800"/>
            <a:ext cx="4572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2:13</a:t>
            </a:r>
          </a:p>
        </p:txBody>
      </p:sp>
      <p:sp>
        <p:nvSpPr>
          <p:cNvPr id="351236" name="Oval 9"/>
          <p:cNvSpPr>
            <a:spLocks noChangeArrowheads="1"/>
          </p:cNvSpPr>
          <p:nvPr/>
        </p:nvSpPr>
        <p:spPr bwMode="auto">
          <a:xfrm>
            <a:off x="2895600" y="3352800"/>
            <a:ext cx="5334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5:1?</a:t>
            </a:r>
          </a:p>
        </p:txBody>
      </p:sp>
      <p:sp>
        <p:nvSpPr>
          <p:cNvPr id="351237" name="Oval 10"/>
          <p:cNvSpPr>
            <a:spLocks noChangeArrowheads="1"/>
          </p:cNvSpPr>
          <p:nvPr/>
        </p:nvSpPr>
        <p:spPr bwMode="auto">
          <a:xfrm>
            <a:off x="4572000" y="3352800"/>
            <a:ext cx="4572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6:4</a:t>
            </a:r>
          </a:p>
        </p:txBody>
      </p:sp>
      <p:sp>
        <p:nvSpPr>
          <p:cNvPr id="351238" name="Oval 11"/>
          <p:cNvSpPr>
            <a:spLocks noChangeArrowheads="1"/>
          </p:cNvSpPr>
          <p:nvPr/>
        </p:nvSpPr>
        <p:spPr bwMode="auto">
          <a:xfrm>
            <a:off x="5486400" y="3352800"/>
            <a:ext cx="4572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7:2</a:t>
            </a:r>
          </a:p>
        </p:txBody>
      </p:sp>
      <p:sp>
        <p:nvSpPr>
          <p:cNvPr id="351239" name="Oval 12"/>
          <p:cNvSpPr>
            <a:spLocks noChangeArrowheads="1"/>
          </p:cNvSpPr>
          <p:nvPr/>
        </p:nvSpPr>
        <p:spPr bwMode="auto">
          <a:xfrm>
            <a:off x="6553200" y="3352800"/>
            <a:ext cx="5334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10:22</a:t>
            </a:r>
          </a:p>
        </p:txBody>
      </p:sp>
      <p:sp>
        <p:nvSpPr>
          <p:cNvPr id="351240" name="Oval 13"/>
          <p:cNvSpPr>
            <a:spLocks noChangeArrowheads="1"/>
          </p:cNvSpPr>
          <p:nvPr/>
        </p:nvSpPr>
        <p:spPr bwMode="auto">
          <a:xfrm>
            <a:off x="7772400" y="3352800"/>
            <a:ext cx="45720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en-US" altLang="en-US" sz="1400"/>
              <a:t>13:1</a:t>
            </a:r>
          </a:p>
        </p:txBody>
      </p:sp>
      <p:sp>
        <p:nvSpPr>
          <p:cNvPr id="2" name="Rectangle 1"/>
          <p:cNvSpPr>
            <a:spLocks noChangeArrowheads="1"/>
          </p:cNvSpPr>
          <p:nvPr/>
        </p:nvSpPr>
        <p:spPr bwMode="auto">
          <a:xfrm>
            <a:off x="7467600" y="2181225"/>
            <a:ext cx="1595438" cy="6842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b="1">
                <a:solidFill>
                  <a:schemeClr val="tx1"/>
                </a:solidFill>
                <a:latin typeface="Arial" charset="0"/>
              </a:defRPr>
            </a:lvl2pPr>
            <a:lvl3pPr marL="1143000" indent="-228600" eaLnBrk="0" hangingPunct="0">
              <a:spcBef>
                <a:spcPct val="20000"/>
              </a:spcBef>
              <a:buChar char="•"/>
              <a:defRPr sz="24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FontTx/>
              <a:buNone/>
            </a:pPr>
            <a:endParaRPr lang="en-US" altLang="en-US" sz="2000">
              <a:latin typeface="Times New Roman" pitchFamily="18" charset="0"/>
            </a:endParaRPr>
          </a:p>
        </p:txBody>
      </p:sp>
      <p:sp>
        <p:nvSpPr>
          <p:cNvPr id="11" name="Right Arrow 10"/>
          <p:cNvSpPr/>
          <p:nvPr/>
        </p:nvSpPr>
        <p:spPr bwMode="auto">
          <a:xfrm>
            <a:off x="7467600" y="5605463"/>
            <a:ext cx="6096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0" fill="hold"/>
                                        <p:tgtEl>
                                          <p:spTgt spid="11"/>
                                        </p:tgtEl>
                                        <p:attrNameLst>
                                          <p:attrName>ppt_x</p:attrName>
                                        </p:attrNameLst>
                                      </p:cBhvr>
                                      <p:tavLst>
                                        <p:tav tm="0">
                                          <p:val>
                                            <p:strVal val="0-#ppt_w/2"/>
                                          </p:val>
                                        </p:tav>
                                        <p:tav tm="100000">
                                          <p:val>
                                            <p:strVal val="#ppt_x"/>
                                          </p:val>
                                        </p:tav>
                                      </p:tavLst>
                                    </p:anim>
                                    <p:anim calcmode="lin" valueType="num">
                                      <p:cBhvr additive="base">
                                        <p:cTn id="13"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1"/>
          <p:cNvSpPr>
            <a:spLocks noGrp="1"/>
          </p:cNvSpPr>
          <p:nvPr>
            <p:ph type="title"/>
          </p:nvPr>
        </p:nvSpPr>
        <p:spPr/>
        <p:txBody>
          <a:bodyPr/>
          <a:lstStyle/>
          <a:p>
            <a:r>
              <a:rPr lang="en-US" altLang="en-US" smtClean="0"/>
              <a:t>Belief Events in John 20</a:t>
            </a:r>
          </a:p>
        </p:txBody>
      </p:sp>
      <p:sp>
        <p:nvSpPr>
          <p:cNvPr id="3" name="Content Placeholder 2"/>
          <p:cNvSpPr>
            <a:spLocks noGrp="1"/>
          </p:cNvSpPr>
          <p:nvPr>
            <p:ph idx="1"/>
          </p:nvPr>
        </p:nvSpPr>
        <p:spPr>
          <a:xfrm>
            <a:off x="228600" y="871538"/>
            <a:ext cx="8763000" cy="5819775"/>
          </a:xfrm>
        </p:spPr>
        <p:txBody>
          <a:bodyPr>
            <a:normAutofit fontScale="85000" lnSpcReduction="20000"/>
          </a:bodyPr>
          <a:lstStyle/>
          <a:p>
            <a:pPr>
              <a:defRPr/>
            </a:pPr>
            <a:r>
              <a:rPr lang="en-US" dirty="0" smtClean="0"/>
              <a:t>Peter &amp; John (3-10)</a:t>
            </a:r>
          </a:p>
          <a:p>
            <a:pPr lvl="1">
              <a:defRPr/>
            </a:pPr>
            <a:r>
              <a:rPr lang="en-US" dirty="0" smtClean="0"/>
              <a:t> Sees empty tomb &amp; grave-clothes</a:t>
            </a:r>
          </a:p>
          <a:p>
            <a:pPr>
              <a:defRPr/>
            </a:pPr>
            <a:r>
              <a:rPr lang="en-US" dirty="0" smtClean="0"/>
              <a:t>Mary (11-18)</a:t>
            </a:r>
          </a:p>
          <a:p>
            <a:pPr lvl="1">
              <a:defRPr/>
            </a:pPr>
            <a:r>
              <a:rPr lang="en-US" dirty="0" smtClean="0"/>
              <a:t>Sees the empty tomb</a:t>
            </a:r>
          </a:p>
          <a:p>
            <a:pPr lvl="1">
              <a:defRPr/>
            </a:pPr>
            <a:r>
              <a:rPr lang="en-US" dirty="0" smtClean="0"/>
              <a:t>Sees &amp; hears two angels</a:t>
            </a:r>
          </a:p>
          <a:p>
            <a:pPr lvl="1">
              <a:defRPr/>
            </a:pPr>
            <a:r>
              <a:rPr lang="en-US" dirty="0" smtClean="0"/>
              <a:t>Sees Jesus</a:t>
            </a:r>
          </a:p>
          <a:p>
            <a:pPr lvl="1">
              <a:defRPr/>
            </a:pPr>
            <a:r>
              <a:rPr lang="en-US" dirty="0" smtClean="0"/>
              <a:t>Hears Jesus call her name</a:t>
            </a:r>
          </a:p>
          <a:p>
            <a:pPr>
              <a:defRPr/>
            </a:pPr>
            <a:r>
              <a:rPr lang="en-US" dirty="0" smtClean="0"/>
              <a:t>The </a:t>
            </a:r>
            <a:r>
              <a:rPr lang="en-US" dirty="0" smtClean="0"/>
              <a:t>Disciples </a:t>
            </a:r>
            <a:r>
              <a:rPr lang="en-US" dirty="0" smtClean="0"/>
              <a:t>(19-23)</a:t>
            </a:r>
            <a:endParaRPr lang="en-US" dirty="0"/>
          </a:p>
          <a:p>
            <a:pPr lvl="1">
              <a:defRPr/>
            </a:pPr>
            <a:r>
              <a:rPr lang="en-US" dirty="0" smtClean="0"/>
              <a:t>Hear Mary’s testimony</a:t>
            </a:r>
          </a:p>
          <a:p>
            <a:pPr lvl="1">
              <a:defRPr/>
            </a:pPr>
            <a:r>
              <a:rPr lang="en-US" dirty="0" smtClean="0"/>
              <a:t>Hear &amp; see Jesus, including wounds</a:t>
            </a:r>
          </a:p>
          <a:p>
            <a:pPr>
              <a:defRPr/>
            </a:pPr>
            <a:r>
              <a:rPr lang="en-US" dirty="0" smtClean="0"/>
              <a:t>Thomas (24-29)</a:t>
            </a:r>
          </a:p>
          <a:p>
            <a:pPr lvl="1">
              <a:defRPr/>
            </a:pPr>
            <a:r>
              <a:rPr lang="en-US" dirty="0" smtClean="0"/>
              <a:t>Hears testimony of the disciples</a:t>
            </a:r>
          </a:p>
          <a:p>
            <a:pPr lvl="1">
              <a:defRPr/>
            </a:pPr>
            <a:r>
              <a:rPr lang="en-US" dirty="0" smtClean="0"/>
              <a:t>Hears &amp; sees Jesus, including wounds</a:t>
            </a:r>
          </a:p>
          <a:p>
            <a:pPr>
              <a:defRPr/>
            </a:pPr>
            <a:r>
              <a:rPr lang="en-US" dirty="0" smtClean="0"/>
              <a:t>Future Disciples (30-31)</a:t>
            </a:r>
          </a:p>
          <a:p>
            <a:pPr lvl="1">
              <a:defRPr/>
            </a:pPr>
            <a:r>
              <a:rPr lang="en-US" dirty="0" smtClean="0"/>
              <a:t>Do not see, but read John’s account</a:t>
            </a:r>
          </a:p>
          <a:p>
            <a:pPr lvl="1">
              <a:defRPr/>
            </a:pPr>
            <a:endParaRPr lang="en-US" dirty="0" smtClean="0"/>
          </a:p>
          <a:p>
            <a:pPr lvl="1">
              <a:defRPr/>
            </a:pPr>
            <a:endParaRPr lang="en-US" dirty="0" smtClean="0"/>
          </a:p>
          <a:p>
            <a:pPr lvl="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331913" y="201612"/>
            <a:ext cx="6477000" cy="381000"/>
          </a:xfrm>
        </p:spPr>
        <p:txBody>
          <a:bodyPr/>
          <a:lstStyle/>
          <a:p>
            <a:pPr eaLnBrk="1" hangingPunct="1"/>
            <a:r>
              <a:rPr lang="en-US" altLang="en-US" sz="2800" dirty="0" smtClean="0">
                <a:solidFill>
                  <a:srgbClr val="000099"/>
                </a:solidFill>
              </a:rPr>
              <a:t>John 20:1-10 – The Empty Tomb</a:t>
            </a:r>
          </a:p>
        </p:txBody>
      </p:sp>
      <p:sp>
        <p:nvSpPr>
          <p:cNvPr id="355331" name="Rectangle 3"/>
          <p:cNvSpPr>
            <a:spLocks noGrp="1" noChangeArrowheads="1"/>
          </p:cNvSpPr>
          <p:nvPr>
            <p:ph type="body" idx="1"/>
          </p:nvPr>
        </p:nvSpPr>
        <p:spPr>
          <a:xfrm>
            <a:off x="414338" y="1028700"/>
            <a:ext cx="8358188" cy="5414963"/>
          </a:xfrm>
        </p:spPr>
        <p:txBody>
          <a:bodyPr>
            <a:normAutofit lnSpcReduction="10000"/>
          </a:bodyPr>
          <a:lstStyle/>
          <a:p>
            <a:pPr marL="0" indent="0" eaLnBrk="1" hangingPunct="1">
              <a:lnSpc>
                <a:spcPct val="80000"/>
              </a:lnSpc>
              <a:spcBef>
                <a:spcPct val="0"/>
              </a:spcBef>
              <a:spcAft>
                <a:spcPts val="600"/>
              </a:spcAft>
              <a:buFontTx/>
              <a:buNone/>
            </a:pPr>
            <a:r>
              <a:rPr lang="en-US" altLang="en-US" sz="2400" b="0" dirty="0" smtClean="0">
                <a:latin typeface="Calibri" pitchFamily="34" charset="0"/>
              </a:rPr>
              <a:t>	</a:t>
            </a:r>
            <a:r>
              <a:rPr lang="en-US" altLang="en-US" sz="2400" b="0" baseline="30000" dirty="0" smtClean="0">
                <a:latin typeface="Calibri" pitchFamily="34" charset="0"/>
              </a:rPr>
              <a:t>1</a:t>
            </a:r>
            <a:r>
              <a:rPr lang="en-US" altLang="en-US" sz="2400" b="0" dirty="0" smtClean="0">
                <a:latin typeface="Calibri" pitchFamily="34" charset="0"/>
              </a:rPr>
              <a:t>Now the first day of the week Mary Magdalene went to the tomb early, while it was still dark, and saw that the stone had been taken away from the tomb. </a:t>
            </a:r>
            <a:r>
              <a:rPr lang="en-US" altLang="en-US" sz="2400" b="0" baseline="30000" dirty="0">
                <a:latin typeface="Calibri" pitchFamily="34" charset="0"/>
              </a:rPr>
              <a:t>2</a:t>
            </a:r>
            <a:r>
              <a:rPr lang="en-US" altLang="en-US" sz="2400" b="0" dirty="0" smtClean="0">
                <a:latin typeface="Calibri" pitchFamily="34" charset="0"/>
              </a:rPr>
              <a:t>Then she ran and came to Simon Peter, and to the other disciple, whom Jesus loved, and said to them, “</a:t>
            </a:r>
            <a:r>
              <a:rPr lang="en-US" altLang="en-US" sz="2400" b="0" dirty="0" smtClean="0">
                <a:solidFill>
                  <a:srgbClr val="0000FF"/>
                </a:solidFill>
                <a:latin typeface="Calibri" pitchFamily="34" charset="0"/>
              </a:rPr>
              <a:t>They have taken away the Lord out of the tomb, and we do not know where they have laid Him</a:t>
            </a:r>
            <a:r>
              <a:rPr lang="en-US" altLang="en-US" sz="2400" b="0" dirty="0" smtClean="0">
                <a:latin typeface="Calibri" pitchFamily="34" charset="0"/>
              </a:rPr>
              <a:t>.”</a:t>
            </a:r>
          </a:p>
          <a:p>
            <a:pPr marL="0" indent="0" eaLnBrk="1" hangingPunct="1">
              <a:lnSpc>
                <a:spcPct val="80000"/>
              </a:lnSpc>
              <a:spcBef>
                <a:spcPct val="0"/>
              </a:spcBef>
              <a:spcAft>
                <a:spcPts val="600"/>
              </a:spcAft>
              <a:buFontTx/>
              <a:buNone/>
            </a:pPr>
            <a:endParaRPr lang="en-US" altLang="en-US" sz="2400" b="0" dirty="0" smtClean="0">
              <a:latin typeface="Calibri" pitchFamily="34" charset="0"/>
            </a:endParaRPr>
          </a:p>
          <a:p>
            <a:pPr marL="0" indent="0" eaLnBrk="1" hangingPunct="1">
              <a:lnSpc>
                <a:spcPct val="80000"/>
              </a:lnSpc>
              <a:spcBef>
                <a:spcPct val="0"/>
              </a:spcBef>
              <a:spcAft>
                <a:spcPts val="600"/>
              </a:spcAft>
              <a:buFontTx/>
              <a:buNone/>
            </a:pPr>
            <a:r>
              <a:rPr lang="en-US" altLang="en-US" sz="2400" b="0" baseline="30000" dirty="0" smtClean="0">
                <a:latin typeface="Calibri" pitchFamily="34" charset="0"/>
              </a:rPr>
              <a:t>	3</a:t>
            </a:r>
            <a:r>
              <a:rPr lang="en-US" altLang="en-US" sz="2400" b="0" dirty="0" smtClean="0">
                <a:latin typeface="Calibri" pitchFamily="34" charset="0"/>
              </a:rPr>
              <a:t>Peter therefore went out, and the other disciple, and were going to the tomb. </a:t>
            </a:r>
            <a:r>
              <a:rPr lang="en-US" altLang="en-US" sz="2400" b="0" baseline="30000" dirty="0" smtClean="0">
                <a:latin typeface="Calibri" pitchFamily="34" charset="0"/>
              </a:rPr>
              <a:t>4</a:t>
            </a:r>
            <a:r>
              <a:rPr lang="en-US" altLang="en-US" sz="2400" b="0" dirty="0" smtClean="0">
                <a:latin typeface="Calibri" pitchFamily="34" charset="0"/>
              </a:rPr>
              <a:t> So they both ran together, and the other disciple outran Peter and came to the tomb first. </a:t>
            </a:r>
            <a:r>
              <a:rPr lang="en-US" altLang="en-US" sz="2400" b="0" baseline="30000" dirty="0" smtClean="0">
                <a:latin typeface="Calibri" pitchFamily="34" charset="0"/>
              </a:rPr>
              <a:t>5 </a:t>
            </a:r>
            <a:r>
              <a:rPr lang="en-US" altLang="en-US" sz="2400" b="0" dirty="0" smtClean="0">
                <a:latin typeface="Calibri" pitchFamily="34" charset="0"/>
              </a:rPr>
              <a:t>And he, stooping down and looking in, saw the linen cloths lying there; yet he did not go in. </a:t>
            </a:r>
            <a:r>
              <a:rPr lang="en-US" altLang="en-US" sz="2400" b="0" baseline="30000" dirty="0" smtClean="0">
                <a:latin typeface="Calibri" pitchFamily="34" charset="0"/>
              </a:rPr>
              <a:t>6 </a:t>
            </a:r>
            <a:r>
              <a:rPr lang="en-US" altLang="en-US" sz="2400" b="0" dirty="0" smtClean="0">
                <a:latin typeface="Calibri" pitchFamily="34" charset="0"/>
              </a:rPr>
              <a:t>Then Simon Peter came, following him, and went into the tomb; and he saw the linen cloths lying there, </a:t>
            </a:r>
            <a:r>
              <a:rPr lang="en-US" altLang="en-US" sz="2400" b="0" baseline="30000" dirty="0" smtClean="0">
                <a:latin typeface="Calibri" pitchFamily="34" charset="0"/>
              </a:rPr>
              <a:t>7 </a:t>
            </a:r>
            <a:r>
              <a:rPr lang="en-US" altLang="en-US" sz="2400" b="0" dirty="0" smtClean="0">
                <a:latin typeface="Calibri" pitchFamily="34" charset="0"/>
              </a:rPr>
              <a:t>and the handkerchief that had been around His head, not lying with the linen cloths, but folded together in a place by itself. </a:t>
            </a:r>
            <a:r>
              <a:rPr lang="en-US" altLang="en-US" sz="2400" b="0" baseline="30000" dirty="0" smtClean="0">
                <a:latin typeface="Calibri" pitchFamily="34" charset="0"/>
              </a:rPr>
              <a:t>8</a:t>
            </a:r>
            <a:r>
              <a:rPr lang="en-US" altLang="en-US" sz="2400" b="0" dirty="0" smtClean="0">
                <a:latin typeface="Calibri" pitchFamily="34" charset="0"/>
              </a:rPr>
              <a:t>Then the other disciple, who came to the tomb first, went in also; </a:t>
            </a:r>
            <a:r>
              <a:rPr lang="en-US" altLang="en-US" sz="2400" b="0" u="sng" dirty="0" smtClean="0">
                <a:latin typeface="Calibri" pitchFamily="34" charset="0"/>
              </a:rPr>
              <a:t>and he saw and believed</a:t>
            </a:r>
            <a:r>
              <a:rPr lang="en-US" altLang="en-US" sz="2400" b="0" dirty="0" smtClean="0">
                <a:latin typeface="Calibri" pitchFamily="34" charset="0"/>
              </a:rPr>
              <a:t>. </a:t>
            </a:r>
            <a:r>
              <a:rPr lang="en-US" altLang="en-US" sz="2400" b="0" baseline="30000" dirty="0" smtClean="0">
                <a:latin typeface="Calibri" pitchFamily="34" charset="0"/>
              </a:rPr>
              <a:t>9</a:t>
            </a:r>
            <a:r>
              <a:rPr lang="en-US" altLang="en-US" sz="2400" b="0" dirty="0" smtClean="0">
                <a:latin typeface="Calibri" pitchFamily="34" charset="0"/>
              </a:rPr>
              <a:t>For as yet they did not know the Scripture, that He must rise again from the dead. </a:t>
            </a:r>
            <a:r>
              <a:rPr lang="en-US" altLang="en-US" sz="2400" b="0" baseline="30000" dirty="0" smtClean="0">
                <a:latin typeface="Calibri" pitchFamily="34" charset="0"/>
              </a:rPr>
              <a:t>10</a:t>
            </a:r>
            <a:r>
              <a:rPr lang="en-US" altLang="en-US" sz="2400" b="0" dirty="0" smtClean="0">
                <a:latin typeface="Calibri" pitchFamily="34" charset="0"/>
              </a:rPr>
              <a:t>Then the disciples went away again to their own homes.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1"/>
          <p:cNvSpPr>
            <a:spLocks noGrp="1"/>
          </p:cNvSpPr>
          <p:nvPr>
            <p:ph type="title"/>
          </p:nvPr>
        </p:nvSpPr>
        <p:spPr>
          <a:xfrm>
            <a:off x="5476875" y="1146175"/>
            <a:ext cx="3667125" cy="609600"/>
          </a:xfrm>
        </p:spPr>
        <p:txBody>
          <a:bodyPr/>
          <a:lstStyle/>
          <a:p>
            <a:r>
              <a:rPr lang="en-US" altLang="en-US" smtClean="0"/>
              <a:t>Tourist Site:</a:t>
            </a:r>
            <a:br>
              <a:rPr lang="en-US" altLang="en-US" smtClean="0"/>
            </a:br>
            <a:r>
              <a:rPr lang="en-US" altLang="en-US" smtClean="0"/>
              <a:t>The “Garden Tomb”</a:t>
            </a:r>
          </a:p>
        </p:txBody>
      </p:sp>
      <p:sp>
        <p:nvSpPr>
          <p:cNvPr id="356355" name="Content Placeholder 2"/>
          <p:cNvSpPr>
            <a:spLocks noGrp="1"/>
          </p:cNvSpPr>
          <p:nvPr>
            <p:ph idx="1"/>
          </p:nvPr>
        </p:nvSpPr>
        <p:spPr/>
        <p:txBody>
          <a:bodyPr/>
          <a:lstStyle/>
          <a:p>
            <a:endParaRPr lang="en-US" altLang="en-US" smtClean="0"/>
          </a:p>
        </p:txBody>
      </p:sp>
      <p:pic>
        <p:nvPicPr>
          <p:cNvPr id="356356" name="Picture 3"/>
          <p:cNvPicPr>
            <a:picLocks noChangeAspect="1" noChangeArrowheads="1"/>
          </p:cNvPicPr>
          <p:nvPr/>
        </p:nvPicPr>
        <p:blipFill>
          <a:blip r:embed="rId2">
            <a:extLst>
              <a:ext uri="{28A0092B-C50C-407E-A947-70E740481C1C}">
                <a14:useLocalDpi xmlns:a14="http://schemas.microsoft.com/office/drawing/2010/main" val="0"/>
              </a:ext>
            </a:extLst>
          </a:blip>
          <a:srcRect l="1903" t="2892" r="1903" b="3130"/>
          <a:stretch>
            <a:fillRect/>
          </a:stretch>
        </p:blipFill>
        <p:spPr bwMode="auto">
          <a:xfrm>
            <a:off x="-57150" y="0"/>
            <a:ext cx="5534025"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63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3089275"/>
            <a:ext cx="5661025" cy="379253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at the Tomb (1-2)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Only Mary is mentioned in John.</a:t>
            </a:r>
          </a:p>
          <a:p>
            <a:endParaRPr lang="en-US" dirty="0" smtClean="0"/>
          </a:p>
          <a:p>
            <a:r>
              <a:rPr lang="en-US" dirty="0" smtClean="0"/>
              <a:t>Other Gospels mention other women there with Mary.</a:t>
            </a:r>
          </a:p>
          <a:p>
            <a:endParaRPr lang="en-US" dirty="0" smtClean="0"/>
          </a:p>
          <a:p>
            <a:r>
              <a:rPr lang="en-US" dirty="0" smtClean="0"/>
              <a:t>“…we do not know where they have laid him.” – evidence that </a:t>
            </a:r>
            <a:r>
              <a:rPr lang="en-US" dirty="0" smtClean="0"/>
              <a:t>others </a:t>
            </a:r>
            <a:r>
              <a:rPr lang="en-US" dirty="0" smtClean="0"/>
              <a:t>were with her.</a:t>
            </a:r>
          </a:p>
          <a:p>
            <a:endParaRPr lang="en-US" dirty="0" smtClean="0"/>
          </a:p>
          <a:p>
            <a:r>
              <a:rPr lang="en-US" dirty="0" smtClean="0"/>
              <a:t>Mary may be the focus as she is the one who spoke to the “other disciple, the one who Jesus loved.” </a:t>
            </a:r>
            <a:endParaRPr lang="en-US" dirty="0"/>
          </a:p>
        </p:txBody>
      </p:sp>
    </p:spTree>
    <p:extLst>
      <p:ext uri="{BB962C8B-B14F-4D97-AF65-F5344CB8AC3E}">
        <p14:creationId xmlns:p14="http://schemas.microsoft.com/office/powerpoint/2010/main" val="41737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at the Tomb (1-2)</a:t>
            </a:r>
            <a:endParaRPr lang="en-US" dirty="0"/>
          </a:p>
        </p:txBody>
      </p:sp>
      <p:sp>
        <p:nvSpPr>
          <p:cNvPr id="3" name="Content Placeholder 2"/>
          <p:cNvSpPr>
            <a:spLocks noGrp="1"/>
          </p:cNvSpPr>
          <p:nvPr>
            <p:ph idx="1"/>
          </p:nvPr>
        </p:nvSpPr>
        <p:spPr/>
        <p:txBody>
          <a:bodyPr>
            <a:normAutofit/>
          </a:bodyPr>
          <a:lstStyle/>
          <a:p>
            <a:r>
              <a:rPr lang="en-US" dirty="0" smtClean="0"/>
              <a:t>Concluded the body was stolen.</a:t>
            </a:r>
          </a:p>
          <a:p>
            <a:endParaRPr lang="en-US" dirty="0"/>
          </a:p>
          <a:p>
            <a:r>
              <a:rPr lang="en-US" dirty="0" smtClean="0"/>
              <a:t>Ran to Peter and John to report the missing body of Jesus.</a:t>
            </a:r>
          </a:p>
          <a:p>
            <a:endParaRPr lang="en-US" dirty="0"/>
          </a:p>
          <a:p>
            <a:r>
              <a:rPr lang="en-US" dirty="0" smtClean="0"/>
              <a:t>Does </a:t>
            </a:r>
            <a:r>
              <a:rPr lang="en-US" dirty="0" smtClean="0"/>
              <a:t>not specify who “they” might be that have taken the Lord out of the tomb.</a:t>
            </a:r>
            <a:endParaRPr lang="en-US" dirty="0"/>
          </a:p>
        </p:txBody>
      </p:sp>
    </p:spTree>
    <p:extLst>
      <p:ext uri="{BB962C8B-B14F-4D97-AF65-F5344CB8AC3E}">
        <p14:creationId xmlns:p14="http://schemas.microsoft.com/office/powerpoint/2010/main" val="16550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70242</TotalTime>
  <Words>1771</Words>
  <Application>Microsoft Office PowerPoint</Application>
  <PresentationFormat>On-screen Show (4:3)</PresentationFormat>
  <Paragraphs>306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What Chapter in John?</vt:lpstr>
      <vt:lpstr>What Chapter in John?</vt:lpstr>
      <vt:lpstr>PowerPoint Presentation</vt:lpstr>
      <vt:lpstr>Belief Events in John 20</vt:lpstr>
      <vt:lpstr>John 20:1-10 – The Empty Tomb</vt:lpstr>
      <vt:lpstr>Tourist Site: The “Garden Tomb”</vt:lpstr>
      <vt:lpstr>Mary at the Tomb (1-2)</vt:lpstr>
      <vt:lpstr>Mary at the Tomb (1-2)</vt:lpstr>
      <vt:lpstr>Disciple Whom Jesus Loved</vt:lpstr>
      <vt:lpstr>Peter and John at the Tomb</vt:lpstr>
      <vt:lpstr>John 20:11-18 – Mary Sees the Risen Lord</vt:lpstr>
      <vt:lpstr>Mary Sees Jesus</vt:lpstr>
      <vt:lpstr>Mary Sees Jesus</vt:lpstr>
      <vt:lpstr>John 20:19-30 – Thomas</vt:lpstr>
      <vt:lpstr>Jesus Appears to the Disciples</vt:lpstr>
      <vt:lpstr>Jesus Appears to Thomas</vt:lpstr>
      <vt:lpstr>Purpose</vt:lpstr>
      <vt:lpstr>Belief Events in John 20</vt:lpstr>
      <vt:lpstr>Belief Theme in John</vt:lpstr>
      <vt:lpstr>Belief Theme in John</vt:lpstr>
      <vt:lpstr>Belief Theme in John</vt:lpstr>
      <vt:lpstr>Belief Theme in John</vt:lpstr>
    </vt:vector>
  </TitlesOfParts>
  <Company>Broadwell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Broadwell</dc:creator>
  <cp:lastModifiedBy>Jason McIlvain</cp:lastModifiedBy>
  <cp:revision>565</cp:revision>
  <cp:lastPrinted>2015-08-23T01:06:58Z</cp:lastPrinted>
  <dcterms:created xsi:type="dcterms:W3CDTF">2004-04-14T22:24:59Z</dcterms:created>
  <dcterms:modified xsi:type="dcterms:W3CDTF">2015-08-23T01:53:19Z</dcterms:modified>
</cp:coreProperties>
</file>