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handoutMasterIdLst>
    <p:handoutMasterId r:id="rId13"/>
  </p:handoutMasterIdLst>
  <p:sldIdLst>
    <p:sldId id="302" r:id="rId2"/>
    <p:sldId id="257" r:id="rId3"/>
    <p:sldId id="290" r:id="rId4"/>
    <p:sldId id="325" r:id="rId5"/>
    <p:sldId id="330" r:id="rId6"/>
    <p:sldId id="332" r:id="rId7"/>
    <p:sldId id="331" r:id="rId8"/>
    <p:sldId id="334" r:id="rId9"/>
    <p:sldId id="333" r:id="rId10"/>
    <p:sldId id="300" r:id="rId11"/>
    <p:sldId id="298" r:id="rId12"/>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8" y="-197"/>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1333500"/>
            <a:ext cx="7162800" cy="762000"/>
          </a:xfrm>
        </p:spPr>
        <p:txBody>
          <a:bodyPr>
            <a:noAutofit/>
          </a:bodyPr>
          <a:lstStyle/>
          <a:p>
            <a:pPr algn="ctr" eaLnBrk="1" hangingPunct="1"/>
            <a:r>
              <a:rPr lang="en-US" sz="4800" b="0" dirty="0" smtClean="0">
                <a:solidFill>
                  <a:srgbClr val="FFFF66"/>
                </a:solidFill>
                <a:effectLst/>
                <a:latin typeface="Calibri" pitchFamily="34" charset="0"/>
              </a:rPr>
              <a:t>Romans 6:1-2</a:t>
            </a:r>
            <a:endParaRPr lang="en-US" sz="48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04800" y="2171700"/>
            <a:ext cx="8610600" cy="2308324"/>
          </a:xfrm>
          <a:prstGeom prst="rect">
            <a:avLst/>
          </a:prstGeom>
          <a:noFill/>
          <a:ln w="9525">
            <a:noFill/>
            <a:miter lim="800000"/>
            <a:headEnd/>
            <a:tailEnd/>
          </a:ln>
        </p:spPr>
        <p:txBody>
          <a:bodyPr wrap="square" anchor="t">
            <a:spAutoFit/>
          </a:bodyPr>
          <a:lstStyle/>
          <a:p>
            <a:r>
              <a:rPr lang="en-US" sz="2400" dirty="0"/>
              <a:t> </a:t>
            </a:r>
            <a:r>
              <a:rPr lang="en-US" sz="3600" i="1" dirty="0" smtClean="0">
                <a:latin typeface="+mj-lt"/>
                <a:ea typeface="Times New Roman"/>
              </a:rPr>
              <a:t>What shall we say then? Are we to continue in sin that grace may abound? </a:t>
            </a:r>
            <a:r>
              <a:rPr lang="en-US" sz="3600" i="1" baseline="30000" dirty="0" smtClean="0">
                <a:latin typeface="+mj-lt"/>
                <a:ea typeface="Times New Roman"/>
              </a:rPr>
              <a:t>2 </a:t>
            </a:r>
            <a:r>
              <a:rPr lang="en-US" sz="3600" i="1" dirty="0" smtClean="0">
                <a:latin typeface="+mj-lt"/>
                <a:ea typeface="Times New Roman"/>
              </a:rPr>
              <a:t>By no means! How can we who died to sin still live in it?</a:t>
            </a:r>
            <a:endParaRPr lang="en-US" sz="2400" dirty="0">
              <a:latin typeface="+mj-lt"/>
            </a:endParaRPr>
          </a:p>
        </p:txBody>
      </p:sp>
      <p:sp>
        <p:nvSpPr>
          <p:cNvPr id="4" name="Rectangle 2"/>
          <p:cNvSpPr txBox="1">
            <a:spLocks noChangeArrowheads="1"/>
          </p:cNvSpPr>
          <p:nvPr/>
        </p:nvSpPr>
        <p:spPr>
          <a:xfrm>
            <a:off x="457200" y="495300"/>
            <a:ext cx="8458200" cy="762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1" u="none" strike="noStrike" kern="1200" cap="none" spc="0" normalizeH="0" baseline="0" noProof="0" dirty="0" smtClean="0">
                <a:ln>
                  <a:noFill/>
                </a:ln>
                <a:solidFill>
                  <a:srgbClr val="FFFF66"/>
                </a:solidFill>
                <a:effectLst/>
                <a:uLnTx/>
                <a:uFillTx/>
                <a:latin typeface="Calibri" pitchFamily="34" charset="0"/>
                <a:ea typeface="+mj-ea"/>
                <a:cs typeface="+mj-cs"/>
              </a:rPr>
              <a:t>An Important Question</a:t>
            </a:r>
            <a:endParaRPr kumimoji="0" lang="en-US" sz="4800" b="0" i="1"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2349500"/>
            <a:ext cx="7543800" cy="1193271"/>
          </a:xfrm>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23900"/>
            <a:ext cx="8458200" cy="762000"/>
          </a:xfrm>
        </p:spPr>
        <p:txBody>
          <a:bodyPr>
            <a:noAutofit/>
          </a:bodyPr>
          <a:lstStyle/>
          <a:p>
            <a:pPr algn="ctr" eaLnBrk="1" hangingPunct="1">
              <a:defRPr/>
            </a:pPr>
            <a:r>
              <a:rPr lang="en-US" sz="4800" b="0" i="1" dirty="0" smtClean="0">
                <a:solidFill>
                  <a:srgbClr val="FFFF66"/>
                </a:solidFill>
                <a:effectLst/>
                <a:latin typeface="Calibri" pitchFamily="34" charset="0"/>
              </a:rPr>
              <a:t>Spiritual Questions on Our Minds</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381000" y="1790700"/>
            <a:ext cx="8305800" cy="2438400"/>
          </a:xfrm>
        </p:spPr>
        <p:txBody>
          <a:bodyPr>
            <a:normAutofit fontScale="85000" lnSpcReduction="10000"/>
          </a:bodyPr>
          <a:lstStyle/>
          <a:p>
            <a:pPr marL="342900" marR="0" lvl="0" indent="-342900">
              <a:spcBef>
                <a:spcPts val="0"/>
              </a:spcBef>
              <a:spcAft>
                <a:spcPts val="0"/>
              </a:spcAft>
              <a:buFont typeface="Symbol"/>
              <a:buChar char=""/>
            </a:pPr>
            <a:r>
              <a:rPr lang="en-US" sz="4000" dirty="0" smtClean="0">
                <a:latin typeface="Calibri"/>
                <a:ea typeface="Calibri"/>
                <a:cs typeface="Times New Roman"/>
              </a:rPr>
              <a:t>Why </a:t>
            </a:r>
            <a:r>
              <a:rPr lang="en-US" sz="4000" dirty="0" smtClean="0">
                <a:latin typeface="Calibri"/>
                <a:ea typeface="Calibri"/>
                <a:cs typeface="Times New Roman"/>
              </a:rPr>
              <a:t>do I still struggle with (specific sin or temptation)?</a:t>
            </a:r>
            <a:endParaRPr lang="en-US" sz="3600" dirty="0" smtClean="0">
              <a:latin typeface="Calibri"/>
              <a:ea typeface="Calibri"/>
              <a:cs typeface="Times New Roman"/>
            </a:endParaRPr>
          </a:p>
          <a:p>
            <a:pPr marL="342900" marR="0" lvl="0" indent="-342900">
              <a:spcBef>
                <a:spcPts val="0"/>
              </a:spcBef>
              <a:spcAft>
                <a:spcPts val="0"/>
              </a:spcAft>
              <a:buFont typeface="Symbol"/>
              <a:buChar char=""/>
            </a:pPr>
            <a:r>
              <a:rPr lang="en-US" sz="4000" dirty="0" smtClean="0">
                <a:latin typeface="Calibri"/>
                <a:ea typeface="Calibri"/>
                <a:cs typeface="Times New Roman"/>
              </a:rPr>
              <a:t>Can I </a:t>
            </a:r>
            <a:r>
              <a:rPr lang="en-US" sz="4000" dirty="0" smtClean="0">
                <a:latin typeface="Calibri"/>
                <a:ea typeface="Calibri"/>
                <a:cs typeface="Times New Roman"/>
              </a:rPr>
              <a:t>truly be </a:t>
            </a:r>
            <a:r>
              <a:rPr lang="en-US" sz="4000" dirty="0" smtClean="0">
                <a:latin typeface="Calibri"/>
                <a:ea typeface="Calibri"/>
                <a:cs typeface="Times New Roman"/>
              </a:rPr>
              <a:t>forgiven of my sin?</a:t>
            </a:r>
            <a:endParaRPr lang="en-US" sz="3600" dirty="0" smtClean="0">
              <a:latin typeface="Calibri"/>
              <a:ea typeface="Calibri"/>
              <a:cs typeface="Times New Roman"/>
            </a:endParaRPr>
          </a:p>
          <a:p>
            <a:pPr marL="342900" marR="0" lvl="0" indent="-342900">
              <a:spcBef>
                <a:spcPts val="0"/>
              </a:spcBef>
              <a:spcAft>
                <a:spcPts val="0"/>
              </a:spcAft>
              <a:buFont typeface="Symbol"/>
              <a:buChar char=""/>
            </a:pPr>
            <a:r>
              <a:rPr lang="en-US" sz="4000" dirty="0" smtClean="0">
                <a:latin typeface="Calibri"/>
                <a:ea typeface="Calibri"/>
                <a:cs typeface="Times New Roman"/>
              </a:rPr>
              <a:t>How can I gain confidence in my salvation</a:t>
            </a:r>
            <a:r>
              <a:rPr lang="en-US" sz="4000" dirty="0" smtClean="0">
                <a:latin typeface="Calibri"/>
                <a:ea typeface="Calibri"/>
                <a:cs typeface="Times New Roman"/>
              </a:rPr>
              <a:t>?</a:t>
            </a:r>
          </a:p>
          <a:p>
            <a:pPr marL="342900" marR="0" lvl="0" indent="-342900">
              <a:spcBef>
                <a:spcPts val="0"/>
              </a:spcBef>
              <a:spcAft>
                <a:spcPts val="0"/>
              </a:spcAft>
              <a:buFont typeface="Symbol"/>
              <a:buChar char=""/>
            </a:pPr>
            <a:r>
              <a:rPr lang="en-US" sz="4000" dirty="0" smtClean="0">
                <a:latin typeface="Calibri"/>
                <a:ea typeface="Calibri"/>
                <a:cs typeface="Times New Roman"/>
              </a:rPr>
              <a:t>How can I become more Christ-like?</a:t>
            </a:r>
            <a:endParaRPr lang="en-US" sz="4000" dirty="0" smtClean="0">
              <a:latin typeface="Calibri"/>
              <a:ea typeface="Calibri"/>
              <a:cs typeface="Times New Roman"/>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38200" y="2032000"/>
            <a:ext cx="7086600" cy="12065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alpha val="43137"/>
                    </a:srgbClr>
                  </a:outerShdw>
                </a:effectLst>
                <a:latin typeface="Calibri" pitchFamily="34" charset="0"/>
                <a:ea typeface="+mj-ea"/>
                <a:cs typeface="+mj-cs"/>
              </a:rPr>
              <a:t>What Did You Expect of Your Baptism?</a:t>
            </a:r>
            <a:endParaRPr lang="en-US" sz="5400" b="1" i="1" kern="0" dirty="0">
              <a:solidFill>
                <a:schemeClr val="tx2"/>
              </a:solidFill>
              <a:effectLst>
                <a:outerShdw blurRad="38100" dist="38100" dir="2700000" algn="tl">
                  <a:srgbClr val="000000">
                    <a:alpha val="43137"/>
                  </a:srgbClr>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647700"/>
            <a:ext cx="8763000" cy="762000"/>
          </a:xfrm>
        </p:spPr>
        <p:txBody>
          <a:bodyPr>
            <a:noAutofit/>
          </a:bodyPr>
          <a:lstStyle/>
          <a:p>
            <a:pPr algn="ctr" eaLnBrk="1" hangingPunct="1">
              <a:defRPr/>
            </a:pPr>
            <a:r>
              <a:rPr lang="en-US" sz="4800" b="0" i="1" dirty="0" smtClean="0">
                <a:solidFill>
                  <a:srgbClr val="FFFF66"/>
                </a:solidFill>
                <a:effectLst/>
                <a:latin typeface="Calibri" pitchFamily="34" charset="0"/>
              </a:rPr>
              <a:t>What </a:t>
            </a:r>
            <a:r>
              <a:rPr lang="en-US" sz="4800" b="0" i="1" dirty="0" smtClean="0">
                <a:solidFill>
                  <a:srgbClr val="FFFF66"/>
                </a:solidFill>
                <a:effectLst/>
                <a:latin typeface="Calibri" pitchFamily="34" charset="0"/>
              </a:rPr>
              <a:t>you should expect of baptism</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409700"/>
            <a:ext cx="8077200" cy="762000"/>
          </a:xfrm>
        </p:spPr>
        <p:txBody>
          <a:bodyPr>
            <a:normAutofit/>
          </a:bodyPr>
          <a:lstStyle/>
          <a:p>
            <a:pPr marL="742950" indent="-742950">
              <a:buFont typeface="+mj-lt"/>
              <a:buAutoNum type="arabicPeriod"/>
            </a:pPr>
            <a:r>
              <a:rPr lang="en-US" sz="3600" dirty="0" smtClean="0">
                <a:latin typeface="Calibri" pitchFamily="34" charset="0"/>
              </a:rPr>
              <a:t>Baptism is a new start, a rebirth</a:t>
            </a:r>
          </a:p>
          <a:p>
            <a:pPr marL="742950" indent="-742950">
              <a:buFont typeface="+mj-lt"/>
              <a:buAutoNum type="arabicPeriod"/>
            </a:pP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5" name="Rectangle 3"/>
          <p:cNvSpPr>
            <a:spLocks noChangeArrowheads="1"/>
          </p:cNvSpPr>
          <p:nvPr/>
        </p:nvSpPr>
        <p:spPr bwMode="auto">
          <a:xfrm>
            <a:off x="304800" y="2019300"/>
            <a:ext cx="8610600" cy="3539430"/>
          </a:xfrm>
          <a:prstGeom prst="rect">
            <a:avLst/>
          </a:prstGeom>
          <a:noFill/>
          <a:ln w="9525">
            <a:noFill/>
            <a:miter lim="800000"/>
            <a:headEnd/>
            <a:tailEnd/>
          </a:ln>
        </p:spPr>
        <p:txBody>
          <a:bodyPr wrap="square" anchor="t">
            <a:spAutoFit/>
          </a:bodyPr>
          <a:lstStyle/>
          <a:p>
            <a:r>
              <a:rPr lang="en-US" sz="2000" dirty="0">
                <a:latin typeface="+mj-lt"/>
              </a:rPr>
              <a:t> </a:t>
            </a:r>
            <a:r>
              <a:rPr lang="en-US" sz="3200" baseline="30000" dirty="0" smtClean="0">
                <a:latin typeface="+mj-lt"/>
              </a:rPr>
              <a:t> </a:t>
            </a:r>
            <a:r>
              <a:rPr lang="en-US" sz="2800" i="1" baseline="30000" dirty="0" smtClean="0">
                <a:latin typeface="+mj-lt"/>
              </a:rPr>
              <a:t>3 </a:t>
            </a:r>
            <a:r>
              <a:rPr lang="en-US" sz="2800" i="1" dirty="0" smtClean="0">
                <a:latin typeface="+mj-lt"/>
              </a:rPr>
              <a:t>Do you not know that all of us who have been baptized into Christ Jesus were baptized into his death? </a:t>
            </a:r>
            <a:r>
              <a:rPr lang="en-US" sz="2800" i="1" baseline="30000" dirty="0" smtClean="0">
                <a:latin typeface="+mj-lt"/>
              </a:rPr>
              <a:t>4 </a:t>
            </a:r>
            <a:r>
              <a:rPr lang="en-US" sz="2800" i="1" dirty="0" smtClean="0">
                <a:latin typeface="+mj-lt"/>
              </a:rPr>
              <a:t>We were buried therefore with him by baptism into death, in order that, just as Christ was raised from the dead by the glory of the Father, we too might walk in newness of life. </a:t>
            </a:r>
            <a:r>
              <a:rPr lang="en-US" sz="2800" i="1" baseline="30000" dirty="0" smtClean="0">
                <a:latin typeface="+mj-lt"/>
              </a:rPr>
              <a:t>5 </a:t>
            </a:r>
            <a:r>
              <a:rPr lang="en-US" sz="2800" i="1" dirty="0" smtClean="0">
                <a:latin typeface="+mj-lt"/>
              </a:rPr>
              <a:t>For if we have been united with him in a death like his, we shall certainly be united with him in a resurrection like his</a:t>
            </a:r>
            <a:r>
              <a:rPr lang="en-US" sz="2800" i="1" dirty="0" smtClean="0">
                <a:latin typeface="+mj-lt"/>
              </a:rPr>
              <a:t>. </a:t>
            </a:r>
            <a:r>
              <a:rPr lang="en-US" sz="2800" dirty="0" smtClean="0">
                <a:solidFill>
                  <a:srgbClr val="FFFF00"/>
                </a:solidFill>
                <a:latin typeface="+mj-lt"/>
              </a:rPr>
              <a:t> Romans 6:3-5</a:t>
            </a:r>
            <a:endParaRPr lang="en-US" sz="2000" dirty="0">
              <a:solidFill>
                <a:srgbClr val="FFFF00"/>
              </a:solidFill>
              <a:latin typeface="+mj-lt"/>
            </a:endParaRPr>
          </a:p>
        </p:txBody>
      </p:sp>
      <p:cxnSp>
        <p:nvCxnSpPr>
          <p:cNvPr id="7" name="Straight Connector 6"/>
          <p:cNvCxnSpPr/>
          <p:nvPr/>
        </p:nvCxnSpPr>
        <p:spPr>
          <a:xfrm>
            <a:off x="5486400" y="4152900"/>
            <a:ext cx="21336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00600" y="4991100"/>
            <a:ext cx="3200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647700"/>
            <a:ext cx="8763000" cy="762000"/>
          </a:xfrm>
        </p:spPr>
        <p:txBody>
          <a:bodyPr>
            <a:noAutofit/>
          </a:bodyPr>
          <a:lstStyle/>
          <a:p>
            <a:pPr algn="ctr" eaLnBrk="1" hangingPunct="1">
              <a:defRPr/>
            </a:pPr>
            <a:r>
              <a:rPr lang="en-US" sz="4800" b="0" i="1" dirty="0" smtClean="0">
                <a:solidFill>
                  <a:srgbClr val="FFFF66"/>
                </a:solidFill>
                <a:effectLst/>
                <a:latin typeface="Calibri" pitchFamily="34" charset="0"/>
              </a:rPr>
              <a:t>What </a:t>
            </a:r>
            <a:r>
              <a:rPr lang="en-US" sz="4800" b="0" i="1" dirty="0" smtClean="0">
                <a:solidFill>
                  <a:srgbClr val="FFFF66"/>
                </a:solidFill>
                <a:effectLst/>
                <a:latin typeface="Calibri" pitchFamily="34" charset="0"/>
              </a:rPr>
              <a:t>you should expect of baptism</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257300"/>
            <a:ext cx="8077200" cy="1752600"/>
          </a:xfrm>
        </p:spPr>
        <p:txBody>
          <a:bodyPr>
            <a:normAutofit lnSpcReduction="10000"/>
          </a:bodyPr>
          <a:lstStyle/>
          <a:p>
            <a:pPr marL="742950" indent="-742950">
              <a:buFont typeface="+mj-lt"/>
              <a:buAutoNum type="arabicPeriod"/>
            </a:pPr>
            <a:r>
              <a:rPr lang="en-US" sz="3600" dirty="0" smtClean="0">
                <a:latin typeface="Calibri" pitchFamily="34" charset="0"/>
              </a:rPr>
              <a:t>Baptism is a new start, a rebirth</a:t>
            </a:r>
            <a:endParaRPr lang="en-US" sz="3600" dirty="0" smtClean="0">
              <a:latin typeface="Calibri" pitchFamily="34" charset="0"/>
            </a:endParaRPr>
          </a:p>
          <a:p>
            <a:pPr marL="742950" indent="-742950">
              <a:buFont typeface="+mj-lt"/>
              <a:buAutoNum type="arabicPeriod"/>
            </a:pPr>
            <a:r>
              <a:rPr lang="en-US" sz="3600" dirty="0" smtClean="0">
                <a:latin typeface="Calibri" pitchFamily="34" charset="0"/>
              </a:rPr>
              <a:t>Baptism establishes a relationship with Christ</a:t>
            </a: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533400" y="2933700"/>
            <a:ext cx="8610600" cy="2677656"/>
          </a:xfrm>
          <a:prstGeom prst="rect">
            <a:avLst/>
          </a:prstGeom>
          <a:noFill/>
          <a:ln w="9525">
            <a:noFill/>
            <a:miter lim="800000"/>
            <a:headEnd/>
            <a:tailEnd/>
          </a:ln>
        </p:spPr>
        <p:txBody>
          <a:bodyPr wrap="square" anchor="t">
            <a:spAutoFit/>
          </a:bodyPr>
          <a:lstStyle/>
          <a:p>
            <a:r>
              <a:rPr lang="en-US" sz="2000" dirty="0">
                <a:latin typeface="+mj-lt"/>
              </a:rPr>
              <a:t> </a:t>
            </a:r>
            <a:r>
              <a:rPr lang="en-US" sz="2800" i="1" baseline="30000" dirty="0" smtClean="0">
                <a:latin typeface="+mj-lt"/>
                <a:ea typeface="Times New Roman"/>
              </a:rPr>
              <a:t>6 </a:t>
            </a:r>
            <a:r>
              <a:rPr lang="en-US" sz="2800" i="1" dirty="0" smtClean="0">
                <a:latin typeface="+mj-lt"/>
                <a:ea typeface="Times New Roman"/>
              </a:rPr>
              <a:t>We know that our old self was crucified with him in order that the body of sin might be brought to nothing, so that we would no longer be enslaved to sin. </a:t>
            </a:r>
            <a:r>
              <a:rPr lang="en-US" sz="2800" i="1" baseline="30000" dirty="0" smtClean="0">
                <a:latin typeface="+mj-lt"/>
                <a:ea typeface="Times New Roman"/>
              </a:rPr>
              <a:t>7 </a:t>
            </a:r>
            <a:r>
              <a:rPr lang="en-US" sz="2800" i="1" dirty="0" smtClean="0">
                <a:latin typeface="+mj-lt"/>
                <a:ea typeface="Times New Roman"/>
              </a:rPr>
              <a:t>For one who has died has been set free from sin. </a:t>
            </a:r>
            <a:r>
              <a:rPr lang="en-US" sz="2800" i="1" dirty="0" smtClean="0">
                <a:latin typeface="+mj-lt"/>
                <a:ea typeface="Times New Roman"/>
              </a:rPr>
              <a:t>8 Now if we have died with Christ, we believe that we will also live with him  </a:t>
            </a:r>
            <a:r>
              <a:rPr lang="en-US" sz="2800" dirty="0" smtClean="0">
                <a:solidFill>
                  <a:srgbClr val="FFFF00"/>
                </a:solidFill>
                <a:latin typeface="+mj-lt"/>
              </a:rPr>
              <a:t>Romans 6:6-8</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dissolve">
                                      <p:cBhvr>
                                        <p:cTn id="7" dur="500"/>
                                        <p:tgtEl>
                                          <p:spTgt spid="47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647700"/>
            <a:ext cx="8763000" cy="762000"/>
          </a:xfrm>
        </p:spPr>
        <p:txBody>
          <a:bodyPr>
            <a:noAutofit/>
          </a:bodyPr>
          <a:lstStyle/>
          <a:p>
            <a:pPr algn="ctr" eaLnBrk="1" hangingPunct="1">
              <a:defRPr/>
            </a:pPr>
            <a:r>
              <a:rPr lang="en-US" sz="4800" b="0" i="1" dirty="0" smtClean="0">
                <a:solidFill>
                  <a:srgbClr val="FFFF66"/>
                </a:solidFill>
                <a:effectLst/>
                <a:latin typeface="Calibri" pitchFamily="34" charset="0"/>
              </a:rPr>
              <a:t>What </a:t>
            </a:r>
            <a:r>
              <a:rPr lang="en-US" sz="4800" b="0" i="1" dirty="0" smtClean="0">
                <a:solidFill>
                  <a:srgbClr val="FFFF66"/>
                </a:solidFill>
                <a:effectLst/>
                <a:latin typeface="Calibri" pitchFamily="34" charset="0"/>
              </a:rPr>
              <a:t>you should expect of baptism</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257300"/>
            <a:ext cx="8077200" cy="1752600"/>
          </a:xfrm>
        </p:spPr>
        <p:txBody>
          <a:bodyPr>
            <a:normAutofit lnSpcReduction="10000"/>
          </a:bodyPr>
          <a:lstStyle/>
          <a:p>
            <a:pPr marL="742950" indent="-742950">
              <a:buFont typeface="+mj-lt"/>
              <a:buAutoNum type="arabicPeriod"/>
            </a:pPr>
            <a:r>
              <a:rPr lang="en-US" sz="3600" dirty="0" smtClean="0">
                <a:latin typeface="Calibri" pitchFamily="34" charset="0"/>
              </a:rPr>
              <a:t>Baptism is a new start, a rebirth</a:t>
            </a:r>
            <a:endParaRPr lang="en-US" sz="3600" dirty="0" smtClean="0">
              <a:latin typeface="Calibri" pitchFamily="34" charset="0"/>
            </a:endParaRPr>
          </a:p>
          <a:p>
            <a:pPr marL="742950" indent="-742950">
              <a:buFont typeface="+mj-lt"/>
              <a:buAutoNum type="arabicPeriod"/>
            </a:pPr>
            <a:r>
              <a:rPr lang="en-US" sz="3600" dirty="0" smtClean="0">
                <a:latin typeface="Calibri" pitchFamily="34" charset="0"/>
              </a:rPr>
              <a:t>Baptism establishes a relationship with Christ</a:t>
            </a: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5" name="Rectangle 3"/>
          <p:cNvSpPr>
            <a:spLocks noGrp="1" noChangeArrowheads="1"/>
          </p:cNvSpPr>
          <p:nvPr>
            <p:ph sz="half" idx="1"/>
          </p:nvPr>
        </p:nvSpPr>
        <p:spPr>
          <a:xfrm>
            <a:off x="609600" y="3009900"/>
            <a:ext cx="8305800" cy="2438400"/>
          </a:xfrm>
        </p:spPr>
        <p:txBody>
          <a:bodyPr>
            <a:normAutofit fontScale="62500" lnSpcReduction="20000"/>
          </a:bodyPr>
          <a:lstStyle/>
          <a:p>
            <a:r>
              <a:rPr lang="en-US" sz="3600" i="1" dirty="0" smtClean="0">
                <a:latin typeface="+mj-lt"/>
              </a:rPr>
              <a:t>have been baptized </a:t>
            </a:r>
            <a:r>
              <a:rPr lang="en-US" sz="3600" b="1" i="1" dirty="0" smtClean="0">
                <a:solidFill>
                  <a:srgbClr val="FFFF00"/>
                </a:solidFill>
                <a:latin typeface="+mj-lt"/>
              </a:rPr>
              <a:t>into Christ </a:t>
            </a:r>
            <a:r>
              <a:rPr lang="en-US" sz="3600" b="1" i="1" dirty="0" smtClean="0">
                <a:solidFill>
                  <a:srgbClr val="FFFF00"/>
                </a:solidFill>
                <a:latin typeface="+mj-lt"/>
              </a:rPr>
              <a:t>Jesus  </a:t>
            </a:r>
            <a:r>
              <a:rPr lang="en-US" sz="3600" dirty="0" smtClean="0">
                <a:latin typeface="+mj-lt"/>
              </a:rPr>
              <a:t>vs</a:t>
            </a:r>
            <a:r>
              <a:rPr lang="en-US" sz="3600" dirty="0" smtClean="0">
                <a:latin typeface="+mj-lt"/>
              </a:rPr>
              <a:t>. 3</a:t>
            </a:r>
          </a:p>
          <a:p>
            <a:r>
              <a:rPr lang="en-US" sz="3600" i="1" dirty="0" smtClean="0">
                <a:latin typeface="+mj-lt"/>
              </a:rPr>
              <a:t>We were </a:t>
            </a:r>
            <a:r>
              <a:rPr lang="en-US" sz="3600" b="1" i="1" dirty="0" smtClean="0">
                <a:solidFill>
                  <a:srgbClr val="FFFF00"/>
                </a:solidFill>
                <a:latin typeface="+mj-lt"/>
              </a:rPr>
              <a:t>buried therefore with him</a:t>
            </a:r>
            <a:r>
              <a:rPr lang="en-US" sz="3600" i="1" dirty="0" smtClean="0">
                <a:solidFill>
                  <a:srgbClr val="FFFF00"/>
                </a:solidFill>
                <a:latin typeface="+mj-lt"/>
              </a:rPr>
              <a:t> </a:t>
            </a:r>
            <a:r>
              <a:rPr lang="en-US" sz="3600" i="1" dirty="0" smtClean="0">
                <a:latin typeface="+mj-lt"/>
              </a:rPr>
              <a:t>by baptism  </a:t>
            </a:r>
            <a:r>
              <a:rPr lang="en-US" sz="3600" dirty="0" smtClean="0">
                <a:latin typeface="+mj-lt"/>
              </a:rPr>
              <a:t>vs. 4	</a:t>
            </a:r>
          </a:p>
          <a:p>
            <a:r>
              <a:rPr lang="en-US" sz="3600" i="1" dirty="0" smtClean="0">
                <a:latin typeface="+mj-lt"/>
              </a:rPr>
              <a:t>we have been </a:t>
            </a:r>
            <a:r>
              <a:rPr lang="en-US" sz="3600" b="1" i="1" dirty="0" smtClean="0">
                <a:solidFill>
                  <a:srgbClr val="FFFF00"/>
                </a:solidFill>
                <a:latin typeface="+mj-lt"/>
              </a:rPr>
              <a:t>united with him in a death like his</a:t>
            </a:r>
            <a:r>
              <a:rPr lang="en-US" sz="3600" dirty="0" smtClean="0">
                <a:solidFill>
                  <a:srgbClr val="FFFF00"/>
                </a:solidFill>
                <a:latin typeface="+mj-lt"/>
              </a:rPr>
              <a:t>  </a:t>
            </a:r>
            <a:r>
              <a:rPr lang="en-US" sz="3600" dirty="0" smtClean="0">
                <a:latin typeface="+mj-lt"/>
              </a:rPr>
              <a:t>vs. 5</a:t>
            </a:r>
          </a:p>
          <a:p>
            <a:r>
              <a:rPr lang="en-US" sz="3600" i="1" dirty="0" smtClean="0">
                <a:latin typeface="+mj-lt"/>
              </a:rPr>
              <a:t>we shall certainly be </a:t>
            </a:r>
            <a:r>
              <a:rPr lang="en-US" sz="3600" b="1" i="1" dirty="0" smtClean="0">
                <a:solidFill>
                  <a:srgbClr val="FFFF00"/>
                </a:solidFill>
                <a:latin typeface="+mj-lt"/>
              </a:rPr>
              <a:t>united with him in a resurrection</a:t>
            </a:r>
            <a:r>
              <a:rPr lang="en-US" sz="3600" b="1" dirty="0" smtClean="0">
                <a:latin typeface="+mj-lt"/>
              </a:rPr>
              <a:t> </a:t>
            </a:r>
            <a:r>
              <a:rPr lang="en-US" sz="3600" dirty="0" smtClean="0">
                <a:latin typeface="+mj-lt"/>
              </a:rPr>
              <a:t> vs. 5</a:t>
            </a:r>
          </a:p>
          <a:p>
            <a:r>
              <a:rPr lang="en-US" sz="3600" i="1" dirty="0" smtClean="0">
                <a:latin typeface="+mj-lt"/>
              </a:rPr>
              <a:t>our old self was </a:t>
            </a:r>
            <a:r>
              <a:rPr lang="en-US" sz="3600" b="1" i="1" dirty="0" smtClean="0">
                <a:solidFill>
                  <a:srgbClr val="FFFF00"/>
                </a:solidFill>
                <a:latin typeface="+mj-lt"/>
              </a:rPr>
              <a:t>crucified with him</a:t>
            </a:r>
            <a:r>
              <a:rPr lang="en-US" sz="3600" dirty="0" smtClean="0">
                <a:solidFill>
                  <a:srgbClr val="FFFF00"/>
                </a:solidFill>
                <a:latin typeface="+mj-lt"/>
              </a:rPr>
              <a:t>  </a:t>
            </a:r>
            <a:r>
              <a:rPr lang="en-US" sz="3600" dirty="0" smtClean="0">
                <a:latin typeface="+mj-lt"/>
              </a:rPr>
              <a:t>vs. 6</a:t>
            </a:r>
          </a:p>
          <a:p>
            <a:r>
              <a:rPr lang="en-US" sz="3600" i="1" dirty="0" smtClean="0">
                <a:latin typeface="+mj-lt"/>
              </a:rPr>
              <a:t>we have </a:t>
            </a:r>
            <a:r>
              <a:rPr lang="en-US" sz="3600" b="1" i="1" dirty="0" smtClean="0">
                <a:solidFill>
                  <a:srgbClr val="FFFF00"/>
                </a:solidFill>
                <a:latin typeface="+mj-lt"/>
              </a:rPr>
              <a:t>died with Christ</a:t>
            </a:r>
            <a:r>
              <a:rPr lang="en-US" sz="3600" i="1" dirty="0" smtClean="0">
                <a:latin typeface="+mj-lt"/>
              </a:rPr>
              <a:t>, we believe that we will also </a:t>
            </a:r>
            <a:r>
              <a:rPr lang="en-US" sz="3600" b="1" i="1" dirty="0" smtClean="0">
                <a:solidFill>
                  <a:srgbClr val="FFFF00"/>
                </a:solidFill>
                <a:latin typeface="+mj-lt"/>
              </a:rPr>
              <a:t>live with him</a:t>
            </a:r>
            <a:r>
              <a:rPr lang="en-US" sz="3600" dirty="0" smtClean="0">
                <a:latin typeface="+mj-lt"/>
              </a:rPr>
              <a:t>  vs. </a:t>
            </a:r>
            <a:r>
              <a:rPr lang="en-US" sz="3600" dirty="0" smtClean="0">
                <a:latin typeface="+mj-lt"/>
              </a:rPr>
              <a:t>8</a:t>
            </a:r>
            <a:endParaRPr lang="en-US" sz="4000" dirty="0" smtClean="0">
              <a:latin typeface="+mj-lt"/>
              <a:ea typeface="Calibri"/>
              <a:cs typeface="Times New Roman"/>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647700"/>
            <a:ext cx="8915400" cy="762000"/>
          </a:xfrm>
        </p:spPr>
        <p:txBody>
          <a:bodyPr>
            <a:noAutofit/>
          </a:bodyPr>
          <a:lstStyle/>
          <a:p>
            <a:pPr algn="ctr" eaLnBrk="1" hangingPunct="1">
              <a:defRPr/>
            </a:pPr>
            <a:r>
              <a:rPr lang="en-US" sz="4400" b="0" i="1" dirty="0" smtClean="0">
                <a:solidFill>
                  <a:srgbClr val="FFFF66"/>
                </a:solidFill>
                <a:effectLst/>
                <a:latin typeface="Calibri" pitchFamily="34" charset="0"/>
              </a:rPr>
              <a:t>What </a:t>
            </a:r>
            <a:r>
              <a:rPr lang="en-US" sz="4400" b="0" i="1" dirty="0" smtClean="0">
                <a:solidFill>
                  <a:srgbClr val="FFFF66"/>
                </a:solidFill>
                <a:effectLst/>
                <a:latin typeface="Calibri" pitchFamily="34" charset="0"/>
              </a:rPr>
              <a:t>you should not expect of baptism</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457200" y="1409700"/>
            <a:ext cx="8077200" cy="1219200"/>
          </a:xfrm>
        </p:spPr>
        <p:txBody>
          <a:bodyPr>
            <a:normAutofit/>
          </a:bodyPr>
          <a:lstStyle/>
          <a:p>
            <a:pPr marL="742950" indent="-742950">
              <a:buFont typeface="+mj-lt"/>
              <a:buAutoNum type="arabicPeriod"/>
            </a:pPr>
            <a:r>
              <a:rPr lang="en-US" sz="3600" dirty="0" smtClean="0">
                <a:latin typeface="+mj-lt"/>
              </a:rPr>
              <a:t>Baptism will not remake you into the person God wants you to be</a:t>
            </a:r>
            <a:endParaRPr lang="en-US" sz="3600" dirty="0" smtClean="0">
              <a:latin typeface="+mj-lt"/>
            </a:endParaRPr>
          </a:p>
          <a:p>
            <a:pPr marL="742950" indent="-742950">
              <a:buFont typeface="+mj-lt"/>
              <a:buAutoNum type="arabicPeriod"/>
            </a:pP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533400" y="2628900"/>
            <a:ext cx="8610600" cy="2677656"/>
          </a:xfrm>
          <a:prstGeom prst="rect">
            <a:avLst/>
          </a:prstGeom>
          <a:noFill/>
          <a:ln w="9525">
            <a:noFill/>
            <a:miter lim="800000"/>
            <a:headEnd/>
            <a:tailEnd/>
          </a:ln>
        </p:spPr>
        <p:txBody>
          <a:bodyPr wrap="square" anchor="t">
            <a:spAutoFit/>
          </a:bodyPr>
          <a:lstStyle/>
          <a:p>
            <a:r>
              <a:rPr lang="en-US" sz="2000" dirty="0">
                <a:latin typeface="+mj-lt"/>
              </a:rPr>
              <a:t> </a:t>
            </a:r>
            <a:r>
              <a:rPr lang="en-US" sz="2800" i="1" baseline="30000" dirty="0" smtClean="0">
                <a:latin typeface="+mj-lt"/>
              </a:rPr>
              <a:t>18 </a:t>
            </a:r>
            <a:r>
              <a:rPr lang="en-US" sz="2800" i="1" dirty="0" smtClean="0">
                <a:latin typeface="+mj-lt"/>
              </a:rPr>
              <a:t>They are darkened in their understanding, alienated from the life of God because of the ignorance that is in them, due to their hardness of heart. </a:t>
            </a:r>
            <a:r>
              <a:rPr lang="en-US" sz="2800" i="1" baseline="30000" dirty="0" smtClean="0">
                <a:latin typeface="+mj-lt"/>
              </a:rPr>
              <a:t>19 </a:t>
            </a:r>
            <a:r>
              <a:rPr lang="en-US" sz="2800" i="1" dirty="0" smtClean="0">
                <a:latin typeface="+mj-lt"/>
              </a:rPr>
              <a:t>They have become callous and have given themselves up to sensuality, greedy to practice every kind of impurity. </a:t>
            </a:r>
            <a:r>
              <a:rPr lang="en-US" sz="2800" i="1" baseline="30000" dirty="0" smtClean="0">
                <a:latin typeface="+mj-lt"/>
              </a:rPr>
              <a:t>20 </a:t>
            </a:r>
            <a:r>
              <a:rPr lang="en-US" sz="2800" i="1" dirty="0" smtClean="0">
                <a:latin typeface="+mj-lt"/>
              </a:rPr>
              <a:t>But that is not the way you learned Christ</a:t>
            </a:r>
            <a:r>
              <a:rPr lang="en-US" sz="2800" i="1" dirty="0" smtClean="0">
                <a:latin typeface="+mj-lt"/>
              </a:rPr>
              <a:t>! </a:t>
            </a:r>
            <a:r>
              <a:rPr lang="en-US" sz="2800" dirty="0" smtClean="0">
                <a:solidFill>
                  <a:srgbClr val="FFFF00"/>
                </a:solidFill>
                <a:latin typeface="+mj-lt"/>
              </a:rPr>
              <a:t>Ephesians 4:18-20</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647700"/>
            <a:ext cx="8915400" cy="762000"/>
          </a:xfrm>
        </p:spPr>
        <p:txBody>
          <a:bodyPr>
            <a:noAutofit/>
          </a:bodyPr>
          <a:lstStyle/>
          <a:p>
            <a:pPr algn="ctr" eaLnBrk="1" hangingPunct="1">
              <a:defRPr/>
            </a:pPr>
            <a:r>
              <a:rPr lang="en-US" sz="4400" b="0" i="1" dirty="0" smtClean="0">
                <a:solidFill>
                  <a:srgbClr val="FFFF66"/>
                </a:solidFill>
                <a:effectLst/>
                <a:latin typeface="Calibri" pitchFamily="34" charset="0"/>
              </a:rPr>
              <a:t>What </a:t>
            </a:r>
            <a:r>
              <a:rPr lang="en-US" sz="4400" b="0" i="1" dirty="0" smtClean="0">
                <a:solidFill>
                  <a:srgbClr val="FFFF66"/>
                </a:solidFill>
                <a:effectLst/>
                <a:latin typeface="Calibri" pitchFamily="34" charset="0"/>
              </a:rPr>
              <a:t>you should not expect of baptism</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457200" y="1409700"/>
            <a:ext cx="8077200" cy="1219200"/>
          </a:xfrm>
        </p:spPr>
        <p:txBody>
          <a:bodyPr>
            <a:normAutofit/>
          </a:bodyPr>
          <a:lstStyle/>
          <a:p>
            <a:pPr marL="742950" indent="-742950">
              <a:buFont typeface="+mj-lt"/>
              <a:buAutoNum type="arabicPeriod"/>
            </a:pPr>
            <a:r>
              <a:rPr lang="en-US" sz="3600" dirty="0" smtClean="0">
                <a:latin typeface="+mj-lt"/>
              </a:rPr>
              <a:t>Baptism will not remake you into the person God wants you to be</a:t>
            </a:r>
            <a:endParaRPr lang="en-US" sz="3600" dirty="0" smtClean="0">
              <a:latin typeface="+mj-lt"/>
            </a:endParaRPr>
          </a:p>
          <a:p>
            <a:pPr marL="742950" indent="-742950">
              <a:buFont typeface="+mj-lt"/>
              <a:buAutoNum type="arabicPeriod"/>
            </a:pPr>
            <a:endParaRPr lang="en-US" sz="3600" dirty="0" smtClean="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533400" y="2628900"/>
            <a:ext cx="8610600" cy="2246769"/>
          </a:xfrm>
          <a:prstGeom prst="rect">
            <a:avLst/>
          </a:prstGeom>
          <a:noFill/>
          <a:ln w="9525">
            <a:noFill/>
            <a:miter lim="800000"/>
            <a:headEnd/>
            <a:tailEnd/>
          </a:ln>
        </p:spPr>
        <p:txBody>
          <a:bodyPr wrap="square" anchor="t">
            <a:spAutoFit/>
          </a:bodyPr>
          <a:lstStyle/>
          <a:p>
            <a:r>
              <a:rPr lang="en-US" sz="2800" i="1" baseline="30000" dirty="0" smtClean="0">
                <a:latin typeface="+mj-lt"/>
              </a:rPr>
              <a:t>22 </a:t>
            </a:r>
            <a:r>
              <a:rPr lang="en-US" sz="2800" i="1" dirty="0" smtClean="0">
                <a:latin typeface="+mj-lt"/>
              </a:rPr>
              <a:t>to put off your old self, which belongs to your former manner of life and is corrupt through deceitful desires, </a:t>
            </a:r>
            <a:r>
              <a:rPr lang="en-US" sz="2800" i="1" baseline="30000" dirty="0" smtClean="0">
                <a:latin typeface="+mj-lt"/>
              </a:rPr>
              <a:t>23 </a:t>
            </a:r>
            <a:r>
              <a:rPr lang="en-US" sz="2800" i="1" dirty="0" smtClean="0">
                <a:latin typeface="+mj-lt"/>
              </a:rPr>
              <a:t>and to be renewed in the spirit of your minds, </a:t>
            </a:r>
            <a:r>
              <a:rPr lang="en-US" sz="2800" i="1" baseline="30000" dirty="0" smtClean="0">
                <a:latin typeface="+mj-lt"/>
              </a:rPr>
              <a:t>24 </a:t>
            </a:r>
            <a:r>
              <a:rPr lang="en-US" sz="2800" i="1" dirty="0" smtClean="0">
                <a:latin typeface="+mj-lt"/>
              </a:rPr>
              <a:t>and to put on the new self, created after the likeness of God in true righteousness and holiness</a:t>
            </a:r>
            <a:r>
              <a:rPr lang="en-US" sz="2000" i="1" dirty="0" smtClean="0"/>
              <a:t>.</a:t>
            </a:r>
            <a:r>
              <a:rPr lang="en-US" sz="2800" i="1" dirty="0" smtClean="0">
                <a:latin typeface="+mj-lt"/>
              </a:rPr>
              <a:t> </a:t>
            </a:r>
            <a:r>
              <a:rPr lang="en-US" sz="2800" dirty="0" smtClean="0">
                <a:solidFill>
                  <a:srgbClr val="FFFF00"/>
                </a:solidFill>
                <a:latin typeface="+mj-lt"/>
              </a:rPr>
              <a:t>Ephesians 4:22-24</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647700"/>
            <a:ext cx="8915400" cy="762000"/>
          </a:xfrm>
        </p:spPr>
        <p:txBody>
          <a:bodyPr>
            <a:noAutofit/>
          </a:bodyPr>
          <a:lstStyle/>
          <a:p>
            <a:pPr algn="ctr" eaLnBrk="1" hangingPunct="1">
              <a:defRPr/>
            </a:pPr>
            <a:r>
              <a:rPr lang="en-US" sz="4400" b="0" i="1" dirty="0" smtClean="0">
                <a:solidFill>
                  <a:srgbClr val="FFFF66"/>
                </a:solidFill>
                <a:effectLst/>
                <a:latin typeface="Calibri" pitchFamily="34" charset="0"/>
              </a:rPr>
              <a:t>What </a:t>
            </a:r>
            <a:r>
              <a:rPr lang="en-US" sz="4400" b="0" i="1" dirty="0" smtClean="0">
                <a:solidFill>
                  <a:srgbClr val="FFFF66"/>
                </a:solidFill>
                <a:effectLst/>
                <a:latin typeface="Calibri" pitchFamily="34" charset="0"/>
              </a:rPr>
              <a:t>you should not expect of baptism</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609600" y="1409700"/>
            <a:ext cx="8077200" cy="2438400"/>
          </a:xfrm>
        </p:spPr>
        <p:txBody>
          <a:bodyPr>
            <a:normAutofit/>
          </a:bodyPr>
          <a:lstStyle/>
          <a:p>
            <a:pPr marL="742950" indent="-742950">
              <a:buFont typeface="+mj-lt"/>
              <a:buAutoNum type="arabicPeriod"/>
            </a:pPr>
            <a:r>
              <a:rPr lang="en-US" sz="3600" dirty="0" smtClean="0">
                <a:latin typeface="+mj-lt"/>
              </a:rPr>
              <a:t>Baptism will not remake you into the person God wants you to </a:t>
            </a:r>
            <a:r>
              <a:rPr lang="en-US" sz="3600" dirty="0" smtClean="0">
                <a:latin typeface="+mj-lt"/>
              </a:rPr>
              <a:t>be</a:t>
            </a:r>
            <a:endParaRPr lang="en-US" sz="3600" dirty="0" smtClean="0">
              <a:latin typeface="Calibri" pitchFamily="34" charset="0"/>
            </a:endParaRPr>
          </a:p>
          <a:p>
            <a:pPr marL="742950" indent="-742950">
              <a:buFont typeface="+mj-lt"/>
              <a:buAutoNum type="arabicPeriod"/>
            </a:pPr>
            <a:r>
              <a:rPr lang="en-US" sz="3600" dirty="0" smtClean="0">
                <a:latin typeface="+mj-lt"/>
              </a:rPr>
              <a:t>Baptism is not the </a:t>
            </a:r>
            <a:r>
              <a:rPr lang="en-US" sz="3600" dirty="0" smtClean="0">
                <a:latin typeface="+mj-lt"/>
              </a:rPr>
              <a:t>only </a:t>
            </a:r>
            <a:r>
              <a:rPr lang="en-US" sz="3600" dirty="0" smtClean="0">
                <a:latin typeface="+mj-lt"/>
              </a:rPr>
              <a:t>grand means by which </a:t>
            </a:r>
            <a:r>
              <a:rPr lang="en-US" sz="3600" dirty="0" smtClean="0">
                <a:latin typeface="+mj-lt"/>
              </a:rPr>
              <a:t>sins are forgiven</a:t>
            </a:r>
            <a:endParaRPr lang="en-US" sz="3600" dirty="0" smtClean="0">
              <a:latin typeface="+mj-lt"/>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381000" y="3619500"/>
            <a:ext cx="8763000" cy="2062103"/>
          </a:xfrm>
          <a:prstGeom prst="rect">
            <a:avLst/>
          </a:prstGeom>
          <a:noFill/>
          <a:ln w="9525">
            <a:noFill/>
            <a:miter lim="800000"/>
            <a:headEnd/>
            <a:tailEnd/>
          </a:ln>
        </p:spPr>
        <p:txBody>
          <a:bodyPr wrap="square" anchor="t">
            <a:spAutoFit/>
          </a:bodyPr>
          <a:lstStyle/>
          <a:p>
            <a:r>
              <a:rPr lang="en-US" sz="2000" i="1" baseline="30000" dirty="0" smtClean="0">
                <a:latin typeface="+mj-lt"/>
              </a:rPr>
              <a:t>6 </a:t>
            </a:r>
            <a:r>
              <a:rPr lang="en-US" sz="2000" i="1" dirty="0" smtClean="0">
                <a:latin typeface="+mj-lt"/>
              </a:rPr>
              <a:t>If we say we have fellowship with him while we walk in darkness, we lie and do not practice the truth. </a:t>
            </a:r>
            <a:r>
              <a:rPr lang="en-US" sz="2000" i="1" baseline="30000" dirty="0" smtClean="0">
                <a:latin typeface="+mj-lt"/>
              </a:rPr>
              <a:t>7 </a:t>
            </a:r>
            <a:r>
              <a:rPr lang="en-US" sz="2000" i="1" dirty="0" smtClean="0">
                <a:latin typeface="+mj-lt"/>
              </a:rPr>
              <a:t>But if we walk in the light, as he is in the light, we have fellowship with one another, and the blood of Jesus his Son cleanses us from all sin. </a:t>
            </a:r>
            <a:r>
              <a:rPr lang="en-US" sz="2000" i="1" baseline="30000" dirty="0" smtClean="0">
                <a:latin typeface="+mj-lt"/>
              </a:rPr>
              <a:t>8 </a:t>
            </a:r>
            <a:r>
              <a:rPr lang="en-US" sz="2000" i="1" dirty="0" smtClean="0">
                <a:latin typeface="+mj-lt"/>
              </a:rPr>
              <a:t>If we say we have no sin, we deceive ourselves, and the truth is not in us. </a:t>
            </a:r>
            <a:r>
              <a:rPr lang="en-US" sz="2000" i="1" baseline="30000" dirty="0" smtClean="0">
                <a:latin typeface="+mj-lt"/>
              </a:rPr>
              <a:t>9 </a:t>
            </a:r>
            <a:r>
              <a:rPr lang="en-US" sz="2000" i="1" dirty="0" smtClean="0">
                <a:latin typeface="+mj-lt"/>
              </a:rPr>
              <a:t>If we confess our sins, he is faithful and just to forgive us our sins and to cleanse us from all unrighteousness</a:t>
            </a:r>
            <a:r>
              <a:rPr lang="en-US" sz="2000" i="1" dirty="0" smtClean="0"/>
              <a:t>.</a:t>
            </a:r>
            <a:r>
              <a:rPr lang="en-US" sz="2800" i="1" dirty="0" smtClean="0">
                <a:latin typeface="+mj-lt"/>
              </a:rPr>
              <a:t> </a:t>
            </a:r>
            <a:r>
              <a:rPr lang="en-US" sz="2000" dirty="0" smtClean="0">
                <a:solidFill>
                  <a:srgbClr val="FFFF00"/>
                </a:solidFill>
                <a:latin typeface="+mj-lt"/>
              </a:rPr>
              <a:t>I John 1:6-9</a:t>
            </a:r>
            <a:endParaRPr lang="en-US" sz="2000" dirty="0">
              <a:solidFill>
                <a:srgbClr val="FFFF00"/>
              </a:solidFill>
              <a:latin typeface="+mj-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dissolve">
                                      <p:cBhvr>
                                        <p:cTn id="7" dur="500"/>
                                        <p:tgtEl>
                                          <p:spTgt spid="47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Flow">
  <a:themeElements>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Custom 1">
    <a:dk1>
      <a:srgbClr val="112845"/>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10260</TotalTime>
  <Words>203</Words>
  <Application>Microsoft Office PowerPoint</Application>
  <PresentationFormat>On-screen Show (16:10)</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2_Flow</vt:lpstr>
      <vt:lpstr>Romans 6:1-2</vt:lpstr>
      <vt:lpstr>Spiritual Questions on Our Minds</vt:lpstr>
      <vt:lpstr>Slide 3</vt:lpstr>
      <vt:lpstr>What you should expect of baptism</vt:lpstr>
      <vt:lpstr>What you should expect of baptism</vt:lpstr>
      <vt:lpstr>What you should expect of baptism</vt:lpstr>
      <vt:lpstr>What you should not expect of baptism</vt:lpstr>
      <vt:lpstr>What you should not expect of baptism</vt:lpstr>
      <vt:lpstr>What you should not expect of baptism</vt:lpstr>
      <vt:lpstr>Slide 10</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87</cp:revision>
  <dcterms:created xsi:type="dcterms:W3CDTF">2007-11-30T02:06:12Z</dcterms:created>
  <dcterms:modified xsi:type="dcterms:W3CDTF">2013-11-03T01:14:07Z</dcterms:modified>
</cp:coreProperties>
</file>