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9" r:id="rId2"/>
    <p:sldId id="256" r:id="rId3"/>
    <p:sldId id="268" r:id="rId4"/>
    <p:sldId id="257" r:id="rId5"/>
    <p:sldId id="258" r:id="rId6"/>
    <p:sldId id="261" r:id="rId7"/>
    <p:sldId id="260" r:id="rId8"/>
    <p:sldId id="267" r:id="rId9"/>
    <p:sldId id="262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75866-AD30-4EB3-B931-665C75D4ABFD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FDC7C-6F29-4954-B3B3-EE4F7B6331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34872E-C79A-4D96-BA2D-946D32EF6201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4CCDB3-B9C3-4F86-9CE9-A1DB1C874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b="1" dirty="0" smtClean="0"/>
              <a:t>Disciples Must be humble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96470"/>
            <a:ext cx="670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 smtClean="0">
                <a:solidFill>
                  <a:schemeClr val="bg1"/>
                </a:solidFill>
              </a:rPr>
              <a:t>Disciples Making Disciples</a:t>
            </a:r>
            <a:endParaRPr lang="en-US" sz="45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b="1" dirty="0" smtClean="0"/>
              <a:t>Disciples Must be humble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1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Fundamental Quality for Disciples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/>
              <a:t>Kingdom </a:t>
            </a:r>
            <a:r>
              <a:rPr lang="en-US" sz="2500" dirty="0"/>
              <a:t>Greatness (Matthew 23:11)</a:t>
            </a:r>
          </a:p>
          <a:p>
            <a:pPr lvl="1"/>
            <a:r>
              <a:rPr lang="en-US" sz="2300" dirty="0"/>
              <a:t>Like Children (Matthew 18:3-4)</a:t>
            </a:r>
          </a:p>
          <a:p>
            <a:pPr lvl="1"/>
            <a:r>
              <a:rPr lang="en-US" sz="2300" dirty="0"/>
              <a:t>Like Slaves (Matthew 20:26)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Trait Defined </a:t>
            </a:r>
            <a:r>
              <a:rPr lang="en-US" sz="2500" dirty="0"/>
              <a:t>by Jesus </a:t>
            </a:r>
            <a:r>
              <a:rPr lang="en-US" sz="2500" dirty="0" smtClean="0"/>
              <a:t>(Mt</a:t>
            </a:r>
            <a:r>
              <a:rPr lang="en-US" sz="2500" dirty="0"/>
              <a:t>. 11:29; Jn. 13:1-16; Ph. </a:t>
            </a:r>
            <a:r>
              <a:rPr lang="en-US" sz="2500" dirty="0" smtClean="0"/>
              <a:t>2:3-8</a:t>
            </a:r>
            <a:r>
              <a:rPr lang="en-US" sz="25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500" b="1" i="1" dirty="0" smtClean="0"/>
              <a:t>If </a:t>
            </a:r>
            <a:r>
              <a:rPr lang="en-US" sz="2500" b="1" i="1" dirty="0"/>
              <a:t>we want to be Great, we must be </a:t>
            </a:r>
            <a:r>
              <a:rPr lang="en-US" sz="2500" b="1" i="1" dirty="0" smtClean="0"/>
              <a:t>the Least!</a:t>
            </a:r>
            <a:endParaRPr lang="en-US" sz="2500" b="1" i="1" dirty="0"/>
          </a:p>
        </p:txBody>
      </p:sp>
    </p:spTree>
    <p:extLst>
      <p:ext uri="{BB962C8B-B14F-4D97-AF65-F5344CB8AC3E}">
        <p14:creationId xmlns:p14="http://schemas.microsoft.com/office/powerpoint/2010/main" xmlns="" val="39235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Daily Need for Humility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Home and Work </a:t>
            </a:r>
            <a:r>
              <a:rPr lang="en-US" sz="2600" dirty="0"/>
              <a:t>(Ephesians 5:21ff)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Conflict Resolution (Matthew 5:23-26)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Religious </a:t>
            </a:r>
            <a:r>
              <a:rPr lang="en-US" sz="2600" dirty="0"/>
              <a:t>Practices </a:t>
            </a:r>
            <a:r>
              <a:rPr lang="en-US" sz="2600" dirty="0" smtClean="0"/>
              <a:t>(Matthew 23; cf. Micah </a:t>
            </a:r>
            <a:r>
              <a:rPr lang="en-US" sz="2600" dirty="0"/>
              <a:t>6:8)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Obedience to God (James 4:6-8)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Church Unity </a:t>
            </a:r>
            <a:r>
              <a:rPr lang="en-US" sz="2600" dirty="0"/>
              <a:t>(</a:t>
            </a:r>
            <a:r>
              <a:rPr lang="en-US" sz="2600" dirty="0" smtClean="0"/>
              <a:t>Eph. </a:t>
            </a:r>
            <a:r>
              <a:rPr lang="en-US" sz="2600" dirty="0"/>
              <a:t>4:2, 1 </a:t>
            </a:r>
            <a:r>
              <a:rPr lang="en-US" sz="2600" dirty="0" smtClean="0"/>
              <a:t>Pet. 3:8)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39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Humility Self-Test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864"/>
            <a:ext cx="8305800" cy="4076436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How often do </a:t>
            </a:r>
            <a:r>
              <a:rPr lang="en-US" sz="3100" dirty="0"/>
              <a:t>I </a:t>
            </a:r>
            <a:r>
              <a:rPr lang="en-US" sz="3100" dirty="0" smtClean="0"/>
              <a:t>Complain? </a:t>
            </a:r>
          </a:p>
          <a:p>
            <a:r>
              <a:rPr lang="en-US" sz="3100" dirty="0" smtClean="0"/>
              <a:t>Could I be described as being “Judgmental”?</a:t>
            </a:r>
          </a:p>
          <a:p>
            <a:r>
              <a:rPr lang="en-US" sz="3100" dirty="0" smtClean="0"/>
              <a:t>Do I Praise God the point of Embarrassment?</a:t>
            </a:r>
          </a:p>
          <a:p>
            <a:r>
              <a:rPr lang="en-US" sz="3100" dirty="0" smtClean="0"/>
              <a:t>Do I Disobey God and then Justify myself?</a:t>
            </a:r>
            <a:endParaRPr lang="en-US" sz="3100" dirty="0"/>
          </a:p>
          <a:p>
            <a:r>
              <a:rPr lang="en-US" sz="3100" dirty="0" smtClean="0"/>
              <a:t>What is my perception of my level of </a:t>
            </a:r>
            <a:r>
              <a:rPr lang="en-US" sz="3100" dirty="0"/>
              <a:t>Knowledge? </a:t>
            </a:r>
          </a:p>
          <a:p>
            <a:r>
              <a:rPr lang="en-US" sz="3100" dirty="0"/>
              <a:t>Who </a:t>
            </a:r>
            <a:r>
              <a:rPr lang="en-US" sz="3100" dirty="0" smtClean="0"/>
              <a:t>do I make </a:t>
            </a:r>
            <a:r>
              <a:rPr lang="en-US" sz="3100" dirty="0"/>
              <a:t>my closest Associations? </a:t>
            </a:r>
            <a:endParaRPr lang="en-US" sz="3100" dirty="0" smtClean="0"/>
          </a:p>
          <a:p>
            <a:r>
              <a:rPr lang="en-US" sz="3100" dirty="0" smtClean="0"/>
              <a:t>Who do I give credit to for Blessings? </a:t>
            </a:r>
            <a:endParaRPr lang="en-US" sz="3100" dirty="0"/>
          </a:p>
          <a:p>
            <a:r>
              <a:rPr lang="en-US" sz="3100" dirty="0"/>
              <a:t>How well do I Submit to authority figures? </a:t>
            </a:r>
          </a:p>
          <a:p>
            <a:r>
              <a:rPr lang="en-US" sz="3100" dirty="0" smtClean="0"/>
              <a:t>Am I </a:t>
            </a:r>
            <a:r>
              <a:rPr lang="en-US" sz="3100" dirty="0"/>
              <a:t>I</a:t>
            </a:r>
            <a:r>
              <a:rPr lang="en-US" sz="3100" dirty="0" smtClean="0"/>
              <a:t>nterested in Others’ stories, thoughts, feelings, needs? </a:t>
            </a:r>
          </a:p>
          <a:p>
            <a:r>
              <a:rPr lang="en-US" sz="3100" dirty="0" smtClean="0"/>
              <a:t>Do I ever feel Jealous or in Competition with others?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75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Develop Humility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191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Admit Your Faults (1 John 1:9-10; James 5:16)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Receive Instruction (James 1:19-22)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Praise, Thank, Ask (2 Chronicles 7:14)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Go on a </a:t>
            </a:r>
            <a:r>
              <a:rPr lang="en-US" dirty="0" smtClean="0"/>
              <a:t>“Fast” </a:t>
            </a:r>
            <a:r>
              <a:rPr lang="en-US" dirty="0"/>
              <a:t>(Ezra 8:21)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Fully and Actively Repent (James 4:6-9)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Stop Living for Image (Luke 22:26)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Change Relationships (Romans 12:15-16)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91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Develop Humility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1910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Admit Your Faults (1 John 1:9-10; James 5:16)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Receive Instruction (James 1:19-22)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Praise, Thank, Ask (2 Chronicles 7:14)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Go on a </a:t>
            </a:r>
            <a:r>
              <a:rPr lang="en-US" dirty="0" smtClean="0"/>
              <a:t>“Fast” </a:t>
            </a:r>
            <a:r>
              <a:rPr lang="en-US" dirty="0"/>
              <a:t>(Ezra 8:21)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Fully and Actively Repent (James 4:6-9)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Stop </a:t>
            </a:r>
            <a:r>
              <a:rPr lang="en-US" dirty="0"/>
              <a:t>Living for Image (Luke 22:26)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Change Relationships (Romans 12:15-16)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2479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 smtClean="0"/>
              <a:t>“Follow Me”</a:t>
            </a:r>
          </a:p>
          <a:p>
            <a:pPr algn="r"/>
            <a:r>
              <a:rPr lang="en-US" sz="4500" dirty="0" smtClean="0"/>
              <a:t>~ Jesus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xmlns="" val="21405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(Dual) Promise of Humility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98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“</a:t>
            </a:r>
            <a:r>
              <a:rPr lang="en-US" sz="3000" b="1" i="1" dirty="0" smtClean="0"/>
              <a:t>Whoever </a:t>
            </a:r>
            <a:r>
              <a:rPr lang="en-US" sz="3000" b="1" i="1" dirty="0"/>
              <a:t>exalts himself shall be </a:t>
            </a:r>
            <a:r>
              <a:rPr lang="en-US" sz="3000" b="1" i="1" dirty="0">
                <a:solidFill>
                  <a:srgbClr val="FF0000"/>
                </a:solidFill>
              </a:rPr>
              <a:t>humbled</a:t>
            </a:r>
            <a:r>
              <a:rPr lang="en-US" sz="3000" b="1" i="1" dirty="0"/>
              <a:t>; and whoever humbles himself shall be </a:t>
            </a:r>
            <a:r>
              <a:rPr lang="en-US" sz="3000" b="1" i="1" dirty="0">
                <a:solidFill>
                  <a:srgbClr val="00B050"/>
                </a:solidFill>
              </a:rPr>
              <a:t>exalted</a:t>
            </a:r>
            <a:r>
              <a:rPr lang="en-US" sz="3000" dirty="0" smtClean="0"/>
              <a:t>.” </a:t>
            </a:r>
          </a:p>
          <a:p>
            <a:pPr marL="0" indent="0" algn="r">
              <a:buNone/>
            </a:pPr>
            <a:r>
              <a:rPr lang="en-US" sz="3000" dirty="0" smtClean="0"/>
              <a:t>Matthew 23:12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“</a:t>
            </a:r>
            <a:r>
              <a:rPr lang="en-US" sz="3000" b="1" i="1" dirty="0" smtClean="0"/>
              <a:t>God is </a:t>
            </a:r>
            <a:r>
              <a:rPr lang="en-US" sz="3000" b="1" i="1" dirty="0" smtClean="0">
                <a:solidFill>
                  <a:srgbClr val="FF0000"/>
                </a:solidFill>
              </a:rPr>
              <a:t>opposed</a:t>
            </a:r>
            <a:r>
              <a:rPr lang="en-US" sz="3000" b="1" i="1" dirty="0" smtClean="0"/>
              <a:t> to the proud, but gives </a:t>
            </a:r>
            <a:r>
              <a:rPr lang="en-US" sz="3000" b="1" i="1" dirty="0" smtClean="0">
                <a:solidFill>
                  <a:srgbClr val="00B050"/>
                </a:solidFill>
              </a:rPr>
              <a:t>grace</a:t>
            </a:r>
            <a:r>
              <a:rPr lang="en-US" sz="3000" b="1" i="1" dirty="0" smtClean="0"/>
              <a:t> to the humble</a:t>
            </a:r>
            <a:r>
              <a:rPr lang="en-US" sz="3000" dirty="0" smtClean="0"/>
              <a:t>.” </a:t>
            </a:r>
          </a:p>
          <a:p>
            <a:pPr marL="0" indent="0" algn="r">
              <a:buNone/>
            </a:pPr>
            <a:r>
              <a:rPr lang="en-US" sz="3000" dirty="0" smtClean="0"/>
              <a:t>James 4:6; 1 Peter 5:5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6974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481</TotalTime>
  <Words>385</Words>
  <Application>Microsoft Office PowerPoint</Application>
  <PresentationFormat>On-screen Show (16:10)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Slide 1</vt:lpstr>
      <vt:lpstr>Disciples Must be humble</vt:lpstr>
      <vt:lpstr>Disciples Must be humble</vt:lpstr>
      <vt:lpstr>Fundamental Quality for Disciples</vt:lpstr>
      <vt:lpstr>Our Daily Need for Humility</vt:lpstr>
      <vt:lpstr>Humility Self-Test</vt:lpstr>
      <vt:lpstr>How to Develop Humility</vt:lpstr>
      <vt:lpstr>How to Develop Humility</vt:lpstr>
      <vt:lpstr>The (Dual) Promise of Humility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Humility of Disciples</dc:title>
  <dc:creator>Ben</dc:creator>
  <cp:lastModifiedBy>Brad Beutjer</cp:lastModifiedBy>
  <cp:revision>57</cp:revision>
  <dcterms:created xsi:type="dcterms:W3CDTF">2013-05-09T13:35:54Z</dcterms:created>
  <dcterms:modified xsi:type="dcterms:W3CDTF">2013-05-12T13:26:37Z</dcterms:modified>
</cp:coreProperties>
</file>