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60" r:id="rId3"/>
    <p:sldId id="269" r:id="rId4"/>
    <p:sldId id="270" r:id="rId5"/>
    <p:sldId id="267" r:id="rId6"/>
    <p:sldId id="27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FE4BE6-A73E-4919-9738-CB065A245DA5}" type="datetimeFigureOut">
              <a:rPr lang="en-US" smtClean="0"/>
              <a:t>4/28/2013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3674EC-8CDF-4171-B11D-328900C3B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621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EE86F-1586-4C77-9DB1-9515F53F9372}" type="datetimeFigureOut">
              <a:rPr lang="en-US" smtClean="0"/>
              <a:t>4/28/2013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3097AF-57EF-4471-94AB-863E4C03C03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EE86F-1586-4C77-9DB1-9515F53F9372}" type="datetimeFigureOut">
              <a:rPr lang="en-US" smtClean="0"/>
              <a:t>4/28/2013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097AF-57EF-4471-94AB-863E4C03C0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EE86F-1586-4C77-9DB1-9515F53F9372}" type="datetimeFigureOut">
              <a:rPr lang="en-US" smtClean="0"/>
              <a:t>4/28/2013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097AF-57EF-4471-94AB-863E4C03C0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A1EE86F-1586-4C77-9DB1-9515F53F9372}" type="datetimeFigureOut">
              <a:rPr lang="en-US" smtClean="0"/>
              <a:t>4/28/2013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F3097AF-57EF-4471-94AB-863E4C03C03C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EE86F-1586-4C77-9DB1-9515F53F9372}" type="datetimeFigureOut">
              <a:rPr lang="en-US" smtClean="0"/>
              <a:t>4/28/2013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097AF-57EF-4471-94AB-863E4C03C03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EE86F-1586-4C77-9DB1-9515F53F9372}" type="datetimeFigureOut">
              <a:rPr lang="en-US" smtClean="0"/>
              <a:t>4/28/2013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097AF-57EF-4471-94AB-863E4C03C03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097AF-57EF-4471-94AB-863E4C03C03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EE86F-1586-4C77-9DB1-9515F53F9372}" type="datetimeFigureOut">
              <a:rPr lang="en-US" smtClean="0"/>
              <a:t>4/28/2013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EE86F-1586-4C77-9DB1-9515F53F9372}" type="datetimeFigureOut">
              <a:rPr lang="en-US" smtClean="0"/>
              <a:t>4/28/2013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097AF-57EF-4471-94AB-863E4C03C03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EE86F-1586-4C77-9DB1-9515F53F9372}" type="datetimeFigureOut">
              <a:rPr lang="en-US" smtClean="0"/>
              <a:t>4/28/2013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097AF-57EF-4471-94AB-863E4C03C0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A1EE86F-1586-4C77-9DB1-9515F53F9372}" type="datetimeFigureOut">
              <a:rPr lang="en-US" smtClean="0"/>
              <a:t>4/28/2013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F3097AF-57EF-4471-94AB-863E4C03C03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EE86F-1586-4C77-9DB1-9515F53F9372}" type="datetimeFigureOut">
              <a:rPr lang="en-US" smtClean="0"/>
              <a:t>4/28/2013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3097AF-57EF-4471-94AB-863E4C03C03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A1EE86F-1586-4C77-9DB1-9515F53F9372}" type="datetimeFigureOut">
              <a:rPr lang="en-US" smtClean="0"/>
              <a:t>4/28/2013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F3097AF-57EF-4471-94AB-863E4C03C03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Elijah Was a Man Just Like Us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392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Praying </a:t>
            </a:r>
            <a:r>
              <a:rPr lang="en-US" dirty="0" smtClean="0"/>
              <a:t>for the </a:t>
            </a:r>
            <a:r>
              <a:rPr lang="en-US" dirty="0" smtClean="0"/>
              <a:t>Impossible</a:t>
            </a:r>
          </a:p>
          <a:p>
            <a:pPr marL="365760" lvl="1" indent="0">
              <a:buNone/>
            </a:pPr>
            <a:r>
              <a:rPr lang="en-US" i="1" dirty="0" smtClean="0"/>
              <a:t>Do I pray without any doubting?</a:t>
            </a:r>
            <a:endParaRPr lang="en-US" i="1" dirty="0" smtClean="0"/>
          </a:p>
          <a:p>
            <a:r>
              <a:rPr lang="en-US" dirty="0" smtClean="0"/>
              <a:t>Radical</a:t>
            </a:r>
            <a:r>
              <a:rPr lang="en-US" dirty="0" smtClean="0"/>
              <a:t> </a:t>
            </a:r>
            <a:r>
              <a:rPr lang="en-US" dirty="0"/>
              <a:t>Obedience to the </a:t>
            </a:r>
            <a:r>
              <a:rPr lang="en-US" dirty="0" smtClean="0"/>
              <a:t>Word</a:t>
            </a:r>
          </a:p>
          <a:p>
            <a:pPr marL="365760" lvl="1" indent="0">
              <a:buNone/>
            </a:pPr>
            <a:r>
              <a:rPr lang="en-US" i="1" dirty="0" smtClean="0"/>
              <a:t>Do I take risks in my obedience to God?</a:t>
            </a:r>
            <a:endParaRPr lang="en-US" i="1" dirty="0"/>
          </a:p>
          <a:p>
            <a:r>
              <a:rPr lang="en-US" dirty="0" smtClean="0"/>
              <a:t>Standing for Truth in Face of Evil</a:t>
            </a:r>
          </a:p>
          <a:p>
            <a:pPr marL="365760" lvl="1" indent="0">
              <a:buNone/>
            </a:pPr>
            <a:r>
              <a:rPr lang="en-US" i="1" dirty="0" smtClean="0"/>
              <a:t>Do I shine God’s light in dark places?</a:t>
            </a:r>
            <a:endParaRPr lang="en-US" i="1" dirty="0" smtClean="0"/>
          </a:p>
          <a:p>
            <a:r>
              <a:rPr lang="en-US" dirty="0" smtClean="0"/>
              <a:t>Building </a:t>
            </a:r>
            <a:r>
              <a:rPr lang="en-US" dirty="0" smtClean="0"/>
              <a:t>the Broken Ruins </a:t>
            </a:r>
            <a:endParaRPr lang="en-US" dirty="0" smtClean="0"/>
          </a:p>
          <a:p>
            <a:pPr marL="365760" lvl="1" indent="0">
              <a:buNone/>
            </a:pPr>
            <a:r>
              <a:rPr lang="en-US" i="1" dirty="0" smtClean="0"/>
              <a:t>Do I go to serve the broken or do I remain in my own comfort?</a:t>
            </a:r>
            <a:endParaRPr lang="en-US" i="1" dirty="0" smtClean="0"/>
          </a:p>
          <a:p>
            <a:r>
              <a:rPr lang="en-US" dirty="0" smtClean="0"/>
              <a:t>Work through Trials with Vertical </a:t>
            </a:r>
            <a:r>
              <a:rPr lang="en-US" dirty="0" smtClean="0"/>
              <a:t>Perspective</a:t>
            </a:r>
          </a:p>
          <a:p>
            <a:pPr marL="365760" lvl="1" indent="0">
              <a:buNone/>
            </a:pPr>
            <a:r>
              <a:rPr lang="en-US" i="1" dirty="0" smtClean="0"/>
              <a:t>Do I focus on me and my circumstances or God’s greatness?</a:t>
            </a:r>
            <a:endParaRPr lang="en-US" i="1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838200"/>
          </a:xfrm>
        </p:spPr>
        <p:txBody>
          <a:bodyPr/>
          <a:lstStyle/>
          <a:p>
            <a:pPr algn="r"/>
            <a:r>
              <a:rPr lang="en-US" b="1" i="1" dirty="0"/>
              <a:t>Elijah Was a Man Just Like Us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44390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3000" dirty="0" smtClean="0">
                <a:solidFill>
                  <a:srgbClr val="FFFF00"/>
                </a:solidFill>
              </a:rPr>
              <a:t>For</a:t>
            </a:r>
            <a:r>
              <a:rPr lang="en-US" sz="3000" dirty="0">
                <a:solidFill>
                  <a:srgbClr val="FFFF00"/>
                </a:solidFill>
              </a:rPr>
              <a:t> there is </a:t>
            </a:r>
            <a:r>
              <a:rPr lang="en-US" sz="3000" dirty="0"/>
              <a:t>one God, and there is one mediator between God and men, </a:t>
            </a:r>
            <a:r>
              <a:rPr lang="en-US" sz="3000" dirty="0">
                <a:solidFill>
                  <a:srgbClr val="FFFF00"/>
                </a:solidFill>
              </a:rPr>
              <a:t>the </a:t>
            </a:r>
            <a:r>
              <a:rPr lang="en-US" sz="3000" dirty="0" smtClean="0">
                <a:solidFill>
                  <a:srgbClr val="FFFF00"/>
                </a:solidFill>
              </a:rPr>
              <a:t>man</a:t>
            </a:r>
            <a:r>
              <a:rPr lang="en-US" sz="3000" dirty="0">
                <a:solidFill>
                  <a:srgbClr val="FFFF00"/>
                </a:solidFill>
              </a:rPr>
              <a:t> Christ Jesus</a:t>
            </a:r>
            <a:r>
              <a:rPr lang="en-US" sz="3000" dirty="0"/>
              <a:t>, </a:t>
            </a:r>
            <a:r>
              <a:rPr lang="en-US" sz="3000" b="1" baseline="30000" dirty="0"/>
              <a:t>6 </a:t>
            </a:r>
            <a:r>
              <a:rPr lang="en-US" sz="3000" dirty="0"/>
              <a:t>who gave himself as a ransom for all, which is the testimony given at the proper </a:t>
            </a:r>
            <a:r>
              <a:rPr lang="en-US" sz="3000" dirty="0" smtClean="0"/>
              <a:t>time.</a:t>
            </a:r>
          </a:p>
          <a:p>
            <a:pPr marL="0" indent="0" algn="r">
              <a:buNone/>
            </a:pPr>
            <a:r>
              <a:rPr lang="en-US" sz="3000" dirty="0" smtClean="0"/>
              <a:t>1 Timothy 2:5-6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Jesus, </a:t>
            </a:r>
            <a:r>
              <a:rPr lang="en-US" b="1" dirty="0" smtClean="0"/>
              <a:t>A Man Just Like Us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1603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But </a:t>
            </a:r>
            <a:r>
              <a:rPr lang="en-US" sz="2800" dirty="0"/>
              <a:t>we see Jesus, who was made a little </a:t>
            </a:r>
            <a:r>
              <a:rPr lang="en-US" sz="2800" dirty="0">
                <a:solidFill>
                  <a:srgbClr val="FFFF00"/>
                </a:solidFill>
              </a:rPr>
              <a:t>lower than the angels</a:t>
            </a:r>
            <a:r>
              <a:rPr lang="en-US" sz="2800" dirty="0"/>
              <a:t>, for the </a:t>
            </a:r>
            <a:r>
              <a:rPr lang="en-US" sz="2800" dirty="0">
                <a:solidFill>
                  <a:srgbClr val="FFFF00"/>
                </a:solidFill>
              </a:rPr>
              <a:t>suffering of death </a:t>
            </a:r>
            <a:r>
              <a:rPr lang="en-US" sz="2800" dirty="0"/>
              <a:t>crowned with glory and honor, that He, by the grace of God, might </a:t>
            </a:r>
            <a:r>
              <a:rPr lang="en-US" sz="2800" dirty="0">
                <a:solidFill>
                  <a:srgbClr val="FFFF00"/>
                </a:solidFill>
              </a:rPr>
              <a:t>taste death </a:t>
            </a:r>
            <a:r>
              <a:rPr lang="en-US" sz="2800" dirty="0"/>
              <a:t>for </a:t>
            </a:r>
            <a:r>
              <a:rPr lang="en-US" sz="2800" dirty="0" smtClean="0"/>
              <a:t>everyone.</a:t>
            </a:r>
            <a:r>
              <a:rPr lang="en-US" sz="2800" b="1" baseline="30000" dirty="0" smtClean="0"/>
              <a:t>10</a:t>
            </a:r>
            <a:r>
              <a:rPr lang="en-US" sz="2800" b="1" baseline="30000" dirty="0"/>
              <a:t> </a:t>
            </a:r>
            <a:r>
              <a:rPr lang="en-US" sz="2800" dirty="0"/>
              <a:t>For it was fitting for Him, for whom </a:t>
            </a:r>
            <a:r>
              <a:rPr lang="en-US" sz="2800" i="1" dirty="0"/>
              <a:t>are</a:t>
            </a:r>
            <a:r>
              <a:rPr lang="en-US" sz="2800" dirty="0"/>
              <a:t> all things and by whom </a:t>
            </a:r>
            <a:r>
              <a:rPr lang="en-US" sz="2800" i="1" dirty="0"/>
              <a:t>are</a:t>
            </a:r>
            <a:r>
              <a:rPr lang="en-US" sz="2800" dirty="0"/>
              <a:t> all things, in bringing many sons to glory, to make the captain of their salvation </a:t>
            </a:r>
            <a:r>
              <a:rPr lang="en-US" sz="2800" dirty="0">
                <a:solidFill>
                  <a:srgbClr val="FFFF00"/>
                </a:solidFill>
              </a:rPr>
              <a:t>perfect through sufferings</a:t>
            </a:r>
            <a:r>
              <a:rPr lang="en-US" sz="2800" dirty="0"/>
              <a:t>. </a:t>
            </a:r>
            <a:r>
              <a:rPr lang="en-US" sz="2800" b="1" baseline="30000" dirty="0"/>
              <a:t>11 </a:t>
            </a:r>
            <a:r>
              <a:rPr lang="en-US" sz="2800" dirty="0"/>
              <a:t>For </a:t>
            </a:r>
            <a:r>
              <a:rPr lang="en-US" sz="2800" dirty="0">
                <a:solidFill>
                  <a:srgbClr val="FFFF00"/>
                </a:solidFill>
              </a:rPr>
              <a:t>both</a:t>
            </a:r>
            <a:r>
              <a:rPr lang="en-US" sz="2800" dirty="0"/>
              <a:t> He who sanctifies and those who are being sanctified </a:t>
            </a:r>
            <a:r>
              <a:rPr lang="en-US" sz="2800" i="1" dirty="0"/>
              <a:t>are</a:t>
            </a:r>
            <a:r>
              <a:rPr lang="en-US" sz="2800" dirty="0"/>
              <a:t> </a:t>
            </a:r>
            <a:r>
              <a:rPr lang="en-US" sz="2800" dirty="0">
                <a:solidFill>
                  <a:srgbClr val="FFFF00"/>
                </a:solidFill>
              </a:rPr>
              <a:t>all of one</a:t>
            </a:r>
            <a:r>
              <a:rPr lang="en-US" sz="2800" dirty="0"/>
              <a:t>, for which reason He is not ashamed to call them </a:t>
            </a:r>
            <a:r>
              <a:rPr lang="en-US" sz="2800" dirty="0" smtClean="0">
                <a:solidFill>
                  <a:srgbClr val="FFFF00"/>
                </a:solidFill>
              </a:rPr>
              <a:t>brethren</a:t>
            </a:r>
            <a:r>
              <a:rPr lang="en-US" sz="2800" dirty="0" smtClean="0"/>
              <a:t> </a:t>
            </a:r>
          </a:p>
          <a:p>
            <a:pPr marL="0" indent="0" algn="r">
              <a:buNone/>
            </a:pPr>
            <a:r>
              <a:rPr lang="en-US" sz="2800" dirty="0" smtClean="0"/>
              <a:t>Hebrews 2:9-11</a:t>
            </a:r>
          </a:p>
          <a:p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Jesus, </a:t>
            </a:r>
            <a:r>
              <a:rPr lang="en-US" b="1" dirty="0" smtClean="0"/>
              <a:t>A Man Just Like Us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0072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900" dirty="0" smtClean="0"/>
          </a:p>
          <a:p>
            <a:pPr marL="0" indent="0">
              <a:buNone/>
            </a:pPr>
            <a:r>
              <a:rPr lang="en-US" sz="2900" dirty="0" smtClean="0"/>
              <a:t>Inasmuch </a:t>
            </a:r>
            <a:r>
              <a:rPr lang="en-US" sz="2900" dirty="0"/>
              <a:t>then as the children have partaken of </a:t>
            </a:r>
            <a:r>
              <a:rPr lang="en-US" sz="2900" dirty="0">
                <a:solidFill>
                  <a:srgbClr val="FFFF00"/>
                </a:solidFill>
              </a:rPr>
              <a:t>flesh and blood</a:t>
            </a:r>
            <a:r>
              <a:rPr lang="en-US" sz="2900" dirty="0"/>
              <a:t>, He Himself </a:t>
            </a:r>
            <a:r>
              <a:rPr lang="en-US" sz="2900" dirty="0" smtClean="0"/>
              <a:t>[Jesus] likewise </a:t>
            </a:r>
            <a:r>
              <a:rPr lang="en-US" sz="2900" dirty="0">
                <a:solidFill>
                  <a:srgbClr val="FFFF00"/>
                </a:solidFill>
              </a:rPr>
              <a:t>shared in the same</a:t>
            </a:r>
            <a:r>
              <a:rPr lang="en-US" sz="2900" dirty="0"/>
              <a:t>, that through death He might destroy him who had the power of death, that is, the devil, </a:t>
            </a:r>
            <a:r>
              <a:rPr lang="en-US" sz="2900" b="1" baseline="30000" dirty="0"/>
              <a:t>15 </a:t>
            </a:r>
            <a:r>
              <a:rPr lang="en-US" sz="2900" dirty="0"/>
              <a:t>and release those who through fear of death were all their lifetime subject to bondage</a:t>
            </a:r>
            <a:r>
              <a:rPr lang="en-US" sz="2900" dirty="0" smtClean="0"/>
              <a:t>. </a:t>
            </a:r>
          </a:p>
          <a:p>
            <a:pPr marL="0" indent="0" algn="r">
              <a:buNone/>
            </a:pPr>
            <a:r>
              <a:rPr lang="en-US" sz="2900" dirty="0" smtClean="0"/>
              <a:t>Hebrews 2:14-15</a:t>
            </a:r>
            <a:endParaRPr lang="en-US" sz="2900" dirty="0"/>
          </a:p>
          <a:p>
            <a:endParaRPr lang="en-US" sz="29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Jesus, </a:t>
            </a:r>
            <a:r>
              <a:rPr lang="en-US" b="1" dirty="0" smtClean="0"/>
              <a:t>A Man Just Like Us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3454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Therefore, since we are surrounded by such a great cloud of witnesses, we must get rid of every weight and the sin that clings so closely, and run with endurance the race set out for us, </a:t>
            </a:r>
            <a:r>
              <a:rPr lang="en-US" b="1" baseline="30000" dirty="0"/>
              <a:t>2 </a:t>
            </a:r>
            <a:r>
              <a:rPr lang="en-US" dirty="0"/>
              <a:t>keeping our eyes fixed on Jesus, the pioneer and </a:t>
            </a:r>
            <a:r>
              <a:rPr lang="en-US" dirty="0" err="1"/>
              <a:t>perfecter</a:t>
            </a:r>
            <a:r>
              <a:rPr lang="en-US" dirty="0"/>
              <a:t> of our faith. For the joy set out for him he endured the cross, disregarding its shame, and </a:t>
            </a:r>
            <a:r>
              <a:rPr lang="en-US" i="1" dirty="0"/>
              <a:t>has taken his seat at the right hand of the throne</a:t>
            </a:r>
            <a:r>
              <a:rPr lang="en-US" dirty="0"/>
              <a:t> of God. </a:t>
            </a:r>
            <a:r>
              <a:rPr lang="en-US" b="1" baseline="30000" dirty="0"/>
              <a:t>3 </a:t>
            </a:r>
            <a:r>
              <a:rPr lang="en-US" dirty="0"/>
              <a:t>Think of him who endured such opposition against himself by sinners, </a:t>
            </a:r>
            <a:r>
              <a:rPr lang="en-US" dirty="0">
                <a:solidFill>
                  <a:srgbClr val="FFFF00"/>
                </a:solidFill>
              </a:rPr>
              <a:t>so that you may not grow weary in your souls and give up</a:t>
            </a:r>
            <a:r>
              <a:rPr lang="en-US" dirty="0" smtClean="0"/>
              <a:t>.</a:t>
            </a:r>
          </a:p>
          <a:p>
            <a:pPr marL="0" indent="0" algn="r">
              <a:buNone/>
            </a:pPr>
            <a:r>
              <a:rPr lang="en-US" dirty="0" smtClean="0"/>
              <a:t>Hebrews 12:1-3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1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313</TotalTime>
  <Words>239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Paper</vt:lpstr>
      <vt:lpstr>Elijah Was a Man Just Like Us</vt:lpstr>
      <vt:lpstr>Elijah Was a Man Just Like Us</vt:lpstr>
      <vt:lpstr>Jesus, A Man Just Like Us</vt:lpstr>
      <vt:lpstr>Jesus, A Man Just Like Us</vt:lpstr>
      <vt:lpstr>Jesus, A Man Just Like Us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</dc:creator>
  <cp:lastModifiedBy>Ben</cp:lastModifiedBy>
  <cp:revision>28</cp:revision>
  <dcterms:created xsi:type="dcterms:W3CDTF">2013-04-25T15:34:21Z</dcterms:created>
  <dcterms:modified xsi:type="dcterms:W3CDTF">2013-04-28T12:38:10Z</dcterms:modified>
</cp:coreProperties>
</file>