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79" y="-6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4943-4062-48D8-BE65-D26922BCC96E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0AAC-3B6D-49B2-83BF-431FE36D5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942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“All have sinned and fall short of the glory of God.” </a:t>
            </a:r>
            <a:r>
              <a:rPr lang="en-US" dirty="0" smtClean="0"/>
              <a:t>(Romans 3:23) 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38200" y="2247900"/>
            <a:ext cx="7543800" cy="14605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“For the wages of sin is death…”</a:t>
            </a:r>
            <a:r>
              <a:rPr lang="en-US" sz="4000" dirty="0" smtClean="0"/>
              <a:t> (Romans 6:23)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1409700"/>
            <a:ext cx="533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2857500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8"/>
          <p:cNvSpPr txBox="1">
            <a:spLocks/>
          </p:cNvSpPr>
          <p:nvPr/>
        </p:nvSpPr>
        <p:spPr>
          <a:xfrm>
            <a:off x="838200" y="3683000"/>
            <a:ext cx="75438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death is eternal separation from God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(Matthew 25:41)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191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“Depart from Me, you cursed, into the everlasting fire prepared for the devil and his angels:”  </a:t>
            </a:r>
            <a:r>
              <a:rPr lang="en-US" sz="3600" dirty="0" smtClean="0"/>
              <a:t>(Matthew 25:41)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3241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No wonder Jesus said: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099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“And do not fear those who kill the body but cannot kill the soul. But rather fear Him who is able to destroy both soul and body in hell.” </a:t>
            </a:r>
            <a:r>
              <a:rPr lang="en-US" sz="3600" dirty="0" smtClean="0"/>
              <a:t>(Matthew 10:28)</a:t>
            </a:r>
            <a:r>
              <a:rPr lang="en-US" sz="3600" i="1" dirty="0" smtClean="0"/>
              <a:t> </a:t>
            </a:r>
            <a:endParaRPr lang="en-US" sz="36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619500"/>
            <a:ext cx="1905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2800" y="4152900"/>
            <a:ext cx="762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4686300"/>
            <a:ext cx="7467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52197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53000" y="1028700"/>
            <a:ext cx="1066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19400" y="1562100"/>
            <a:ext cx="60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1562100"/>
            <a:ext cx="2057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1562100"/>
            <a:ext cx="3962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05400" y="3619500"/>
            <a:ext cx="40386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Isis, Al </a:t>
            </a:r>
            <a:r>
              <a:rPr lang="en-US" sz="2800" b="1" dirty="0" err="1" smtClean="0"/>
              <a:t>Qaidah</a:t>
            </a:r>
            <a:r>
              <a:rPr lang="en-US" sz="2800" b="1" dirty="0" smtClean="0"/>
              <a:t>, Criminals,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477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Of  the “terrors on every side,” </a:t>
            </a:r>
            <a:r>
              <a:rPr lang="en-US" sz="4400" b="1" dirty="0" smtClean="0">
                <a:solidFill>
                  <a:srgbClr val="FFFF00"/>
                </a:solidFill>
              </a:rPr>
              <a:t>Which do you fear most?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955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There is a solution for the problem of sin!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6195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 It is avoidable.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 Our Gracious God has provided offered a sacrifice for forgiveness.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47700"/>
            <a:ext cx="7162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Of  the “terrors on every side,” </a:t>
            </a:r>
            <a:r>
              <a:rPr lang="en-US" sz="3600" b="1" dirty="0" smtClean="0">
                <a:solidFill>
                  <a:srgbClr val="FFFF00"/>
                </a:solidFill>
              </a:rPr>
              <a:t>W</a:t>
            </a:r>
            <a:r>
              <a:rPr lang="en-US" sz="4000" b="1" dirty="0" smtClean="0">
                <a:solidFill>
                  <a:srgbClr val="FFFF00"/>
                </a:solidFill>
              </a:rPr>
              <a:t>hich do you fear most?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955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There is a solution for the problem of sin!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90997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“For God so loved the world that He gave His only begotten Son, that whoever believes in Him should not perish but have everlasting life.”               							</a:t>
            </a:r>
            <a:r>
              <a:rPr lang="en-US" sz="2400" i="1" dirty="0" smtClean="0"/>
              <a:t>(John 3:16)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6957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“For He made Him who knew no sin to be sin for us, that we might become the righteousness of God in Him.”  </a:t>
            </a:r>
            <a:r>
              <a:rPr lang="en-US" sz="2400" dirty="0" smtClean="0"/>
              <a:t>(2 Corinthians 5:21)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957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baseline="30000" dirty="0" smtClean="0"/>
              <a:t>9”</a:t>
            </a:r>
            <a:r>
              <a:rPr lang="en-US" sz="3200" i="1" dirty="0" smtClean="0"/>
              <a:t>And having been perfected, He became the author of eternal salvation to all who obey Him.” (Hebrews 5:9” 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667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“Repent, and let every one of you be baptized in the name of Jesus Christ for the remission of sins; and you shall receive the gift of the Holy Spirit.”  </a:t>
            </a:r>
            <a:r>
              <a:rPr lang="en-US" sz="3200" dirty="0" smtClean="0"/>
              <a:t>(Acts 2:38)</a:t>
            </a:r>
            <a:endParaRPr lang="en-US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3546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“And now why are you waiting? Arise and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baptized,</a:t>
            </a:r>
            <a:r>
              <a:rPr lang="en-US" sz="3200" i="1" dirty="0" smtClean="0"/>
              <a:t> and wash away your sins,                 calling on the name of the Lord</a:t>
            </a:r>
            <a:r>
              <a:rPr lang="en-US" sz="3200" dirty="0" smtClean="0"/>
              <a:t>.</a:t>
            </a:r>
            <a:r>
              <a:rPr lang="en-US" sz="3200" i="1" dirty="0" smtClean="0"/>
              <a:t>”  </a:t>
            </a:r>
            <a:r>
              <a:rPr lang="en-US" sz="3200" dirty="0" smtClean="0"/>
              <a:t>(Acts 22:16)</a:t>
            </a:r>
            <a:endParaRPr lang="en-US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87864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3200" i="1" dirty="0" smtClean="0"/>
              <a:t> therefore of this your wickedness, and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US" sz="3200" i="1" dirty="0" smtClean="0"/>
              <a:t> God if perhaps the thought of your heart may be forgiven you</a:t>
            </a:r>
            <a:r>
              <a:rPr lang="en-US" sz="3200" dirty="0" smtClean="0"/>
              <a:t>.</a:t>
            </a:r>
            <a:r>
              <a:rPr lang="en-US" sz="3200" i="1" dirty="0" smtClean="0"/>
              <a:t>”  </a:t>
            </a:r>
            <a:r>
              <a:rPr lang="en-US" sz="3200" dirty="0" smtClean="0"/>
              <a:t>(Acts 8:22)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3053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Already baptized but with </a:t>
            </a:r>
            <a:r>
              <a:rPr lang="en-US" sz="3600" b="1" dirty="0" err="1" smtClean="0">
                <a:solidFill>
                  <a:srgbClr val="FFFF00"/>
                </a:solidFill>
              </a:rPr>
              <a:t>unforgiven</a:t>
            </a:r>
            <a:r>
              <a:rPr lang="en-US" sz="3600" b="1" dirty="0" smtClean="0">
                <a:solidFill>
                  <a:srgbClr val="FFFF00"/>
                </a:solidFill>
              </a:rPr>
              <a:t> sin?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8001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1257300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1790700"/>
            <a:ext cx="2590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72200" y="2857500"/>
            <a:ext cx="2057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3390900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76600" y="3390900"/>
            <a:ext cx="335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3848100"/>
            <a:ext cx="502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43815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00200" y="4914900"/>
            <a:ext cx="762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1690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Ma’gor</a:t>
            </a:r>
            <a:r>
              <a:rPr lang="en-US" sz="4800" dirty="0" smtClean="0"/>
              <a:t>-</a:t>
            </a:r>
            <a:r>
              <a:rPr lang="en-US" sz="4800" dirty="0" err="1" smtClean="0"/>
              <a:t>mis’sa</a:t>
            </a:r>
            <a:r>
              <a:rPr lang="en-US" sz="4800" dirty="0" smtClean="0"/>
              <a:t>-bib.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4931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Terror on every side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8575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Segoe Print" pitchFamily="2" charset="0"/>
              </a:rPr>
              <a:t>Fear Not!</a:t>
            </a:r>
            <a:endParaRPr lang="en-US" sz="6000" b="1" dirty="0"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552700"/>
            <a:ext cx="609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 </a:t>
            </a:r>
            <a:r>
              <a:rPr lang="en-US" sz="3600" i="1" baseline="30000" dirty="0" smtClean="0"/>
              <a:t>”</a:t>
            </a:r>
            <a:r>
              <a:rPr lang="en-US" sz="3600" i="1" dirty="0" smtClean="0"/>
              <a:t>So we may boldly say:</a:t>
            </a:r>
          </a:p>
          <a:p>
            <a:r>
              <a:rPr lang="en-US" sz="3600" i="1" dirty="0" smtClean="0"/>
              <a:t>	“The L</a:t>
            </a:r>
            <a:r>
              <a:rPr lang="en-US" sz="3600" i="1" cap="small" dirty="0" smtClean="0"/>
              <a:t>ord</a:t>
            </a:r>
            <a:r>
              <a:rPr lang="en-US" sz="3600" i="1" dirty="0" smtClean="0"/>
              <a:t> is my helper;</a:t>
            </a:r>
            <a:br>
              <a:rPr lang="en-US" sz="3600" i="1" dirty="0" smtClean="0"/>
            </a:br>
            <a:r>
              <a:rPr lang="en-US" sz="3600" i="1" dirty="0" smtClean="0"/>
              <a:t>	I will not fear.</a:t>
            </a:r>
            <a:br>
              <a:rPr lang="en-US" sz="3600" i="1" dirty="0" smtClean="0"/>
            </a:br>
            <a:r>
              <a:rPr lang="en-US" sz="3600" i="1" dirty="0" smtClean="0"/>
              <a:t>	What can man do to me?”</a:t>
            </a:r>
          </a:p>
          <a:p>
            <a:r>
              <a:rPr lang="en-US" sz="2400" dirty="0" smtClean="0"/>
              <a:t>				     Hebrews 13:6</a:t>
            </a:r>
            <a:endParaRPr lang="en-US" sz="2400" i="1" dirty="0" smtClean="0"/>
          </a:p>
          <a:p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7051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“If God is for us, who can be against us?” </a:t>
            </a:r>
            <a:r>
              <a:rPr lang="en-US" sz="2400" dirty="0" smtClean="0"/>
              <a:t>(Romans 8:31)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There is an Enemy we Must Fear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86100"/>
            <a:ext cx="6400800" cy="14605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SIN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 smtClean="0"/>
              <a:t>SIN--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Affects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</a:t>
            </a:r>
            <a:r>
              <a:rPr lang="en-US" sz="3600" dirty="0" smtClean="0"/>
              <a:t> Human Being</a:t>
            </a:r>
          </a:p>
          <a:p>
            <a:r>
              <a:rPr lang="en-US" sz="3600" dirty="0" smtClean="0"/>
              <a:t>Is the cause of most of the terrors named</a:t>
            </a:r>
          </a:p>
          <a:p>
            <a:r>
              <a:rPr lang="en-US" sz="3600" dirty="0" smtClean="0"/>
              <a:t>Is the eventual cause of all suffering.</a:t>
            </a:r>
          </a:p>
          <a:p>
            <a:r>
              <a:rPr lang="en-US" sz="3600" dirty="0" smtClean="0"/>
              <a:t>Has no human solution.</a:t>
            </a:r>
          </a:p>
          <a:p>
            <a:r>
              <a:rPr lang="en-US" sz="3600" dirty="0" smtClean="0"/>
              <a:t>Its most serious consequences are eternal.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It is the very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</a:t>
            </a:r>
            <a:r>
              <a:rPr lang="en-US" b="1" dirty="0" smtClean="0"/>
              <a:t> concern of a majority of people!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30600"/>
            <a:ext cx="6400800" cy="1460500"/>
          </a:xfrm>
        </p:spPr>
        <p:txBody>
          <a:bodyPr/>
          <a:lstStyle/>
          <a:p>
            <a:r>
              <a:rPr lang="en-US" dirty="0" smtClean="0"/>
              <a:t>Most are not even able to define sin correctly.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8255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Definitions of Sin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38300"/>
            <a:ext cx="43434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smtClean="0">
                <a:latin typeface="Arial" charset="0"/>
              </a:rPr>
              <a:t>Hurts Someone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Illegal (if caught)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Socially unacceptable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Hurts yourself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Makes one “feel bad about self.”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51000"/>
            <a:ext cx="44958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smtClean="0">
                <a:latin typeface="Arial" charset="0"/>
              </a:rPr>
              <a:t>Murder, Theft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Illegal business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Intolerance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Smoking</a:t>
            </a:r>
          </a:p>
          <a:p>
            <a:pPr eaLnBrk="1" hangingPunct="1"/>
            <a:r>
              <a:rPr lang="en-US" altLang="en-US" sz="3000" dirty="0" smtClean="0">
                <a:latin typeface="Arial" charset="0"/>
              </a:rPr>
              <a:t>Violation of </a:t>
            </a:r>
            <a:r>
              <a:rPr lang="en-US" altLang="en-US" sz="3000" u="sng" dirty="0" smtClean="0">
                <a:latin typeface="Arial" charset="0"/>
              </a:rPr>
              <a:t>your own</a:t>
            </a:r>
            <a:r>
              <a:rPr lang="en-US" altLang="en-US" sz="3000" dirty="0" smtClean="0">
                <a:latin typeface="Arial" charset="0"/>
              </a:rPr>
              <a:t> ethics</a:t>
            </a:r>
          </a:p>
          <a:p>
            <a:pPr eaLnBrk="1" hangingPunct="1"/>
            <a:endParaRPr lang="en-US" altLang="en-US" sz="3600" b="1" dirty="0" smtClean="0">
              <a:latin typeface="Arial" charset="0"/>
            </a:endParaRPr>
          </a:p>
          <a:p>
            <a:pPr eaLnBrk="1" hangingPunct="1"/>
            <a:endParaRPr lang="en-US" altLang="en-US" sz="3600" b="1" dirty="0" smtClean="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10160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>
                <a:solidFill>
                  <a:schemeClr val="tx2"/>
                </a:solidFill>
                <a:latin typeface="Arial" charset="0"/>
              </a:rPr>
              <a:t>Definitions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57800" y="10160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 smtClean="0">
                <a:solidFill>
                  <a:schemeClr val="tx2"/>
                </a:solidFill>
                <a:latin typeface="Arial" charset="0"/>
              </a:rPr>
              <a:t>Examples</a:t>
            </a:r>
            <a:endParaRPr lang="en-US" altLang="en-US" sz="3200" b="1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47625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Only Consequence</a:t>
            </a:r>
            <a:r>
              <a:rPr lang="en-US" alt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Human Punishment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7873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Notice: These have nothing to do with God!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525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has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with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864"/>
            <a:ext cx="8305800" cy="3085836"/>
          </a:xfrm>
        </p:spPr>
        <p:txBody>
          <a:bodyPr>
            <a:noAutofit/>
          </a:bodyPr>
          <a:lstStyle/>
          <a:p>
            <a:r>
              <a:rPr lang="en-US" sz="3600" dirty="0" smtClean="0"/>
              <a:t>Violation of civil law is </a:t>
            </a:r>
            <a:r>
              <a:rPr lang="en-US" sz="3600" u="sng" dirty="0" smtClean="0"/>
              <a:t>criminal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Violation of another’s rights is </a:t>
            </a:r>
            <a:r>
              <a:rPr lang="en-US" sz="3600" u="sng" dirty="0" smtClean="0"/>
              <a:t>unjust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Violation of social standards is </a:t>
            </a:r>
            <a:r>
              <a:rPr lang="en-US" sz="3600" u="sng" dirty="0" smtClean="0"/>
              <a:t>uncivilized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Violation of personal well-being is </a:t>
            </a:r>
            <a:r>
              <a:rPr lang="en-US" sz="3600" u="sng" dirty="0" smtClean="0"/>
              <a:t>foolish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339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FF00"/>
                </a:solidFill>
              </a:rPr>
              <a:t>Sin</a:t>
            </a:r>
            <a:r>
              <a:rPr lang="en-US" sz="4000" b="1" dirty="0" smtClean="0">
                <a:solidFill>
                  <a:srgbClr val="FFFF00"/>
                </a:solidFill>
              </a:rPr>
              <a:t> is “missing the mark” of </a:t>
            </a:r>
            <a:r>
              <a:rPr lang="en-US" sz="4000" b="1" u="sng" dirty="0" smtClean="0">
                <a:solidFill>
                  <a:srgbClr val="FFFF00"/>
                </a:solidFill>
              </a:rPr>
              <a:t>God’s</a:t>
            </a:r>
            <a:r>
              <a:rPr lang="en-US" sz="4000" b="1" dirty="0" smtClean="0">
                <a:solidFill>
                  <a:srgbClr val="FFFF00"/>
                </a:solidFill>
              </a:rPr>
              <a:t> Will </a:t>
            </a:r>
            <a:r>
              <a:rPr lang="en-US" sz="4400" b="1" dirty="0" smtClean="0">
                <a:solidFill>
                  <a:srgbClr val="FFFF00"/>
                </a:solidFill>
              </a:rPr>
              <a:t/>
            </a:r>
            <a:br>
              <a:rPr lang="en-US" sz="4400" b="1" dirty="0" smtClean="0">
                <a:solidFill>
                  <a:srgbClr val="FFFF00"/>
                </a:solidFill>
              </a:rPr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David’s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committed adultery with Bathsheba and murdered her husband to cover his sin.</a:t>
            </a:r>
          </a:p>
          <a:p>
            <a:r>
              <a:rPr lang="en-US" dirty="0" smtClean="0"/>
              <a:t>David’s action was: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dirty="0" smtClean="0"/>
              <a:t>Illegal   Unjust  Uncivilized  Foolish</a:t>
            </a:r>
          </a:p>
          <a:p>
            <a:r>
              <a:rPr lang="en-US" i="1" dirty="0" smtClean="0"/>
              <a:t>“Against You, You only, have I </a:t>
            </a:r>
            <a:r>
              <a:rPr lang="en-US" b="1" i="1" dirty="0" smtClean="0">
                <a:solidFill>
                  <a:srgbClr val="FFFF00"/>
                </a:solidFill>
              </a:rPr>
              <a:t>sinned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And done this evil in Your sight.”    </a:t>
            </a:r>
            <a:r>
              <a:rPr lang="en-US" sz="2800" dirty="0" smtClean="0"/>
              <a:t>(Psalm 51:4)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4152900"/>
            <a:ext cx="5791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46863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is “missing the mark” of God’s Will.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God’s Will for Us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181100"/>
            <a:ext cx="4343400" cy="43370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God made us in His image (Gen. 1:26-27).</a:t>
            </a:r>
          </a:p>
          <a:p>
            <a:r>
              <a:rPr lang="en-US" dirty="0" smtClean="0"/>
              <a:t>His purpose is that we be “conformed to the image of His Son” (Rom. 8:29)</a:t>
            </a:r>
          </a:p>
          <a:p>
            <a:r>
              <a:rPr lang="en-US" dirty="0" smtClean="0"/>
              <a:t>The Son “became flesh” that we might know Him. (Jn. 1:4)</a:t>
            </a:r>
          </a:p>
          <a:p>
            <a:r>
              <a:rPr lang="en-US" dirty="0" smtClean="0"/>
              <a:t>“We are to follow in His steps” (1 Peter 2:22)</a:t>
            </a:r>
          </a:p>
          <a:p>
            <a:r>
              <a:rPr lang="en-US" dirty="0" smtClean="0"/>
              <a:t>We are to be righteous as He is righteous (1 John 3:7)</a:t>
            </a:r>
          </a:p>
          <a:p>
            <a:r>
              <a:rPr lang="en-US" dirty="0" smtClean="0"/>
              <a:t>We are “under Christ’s law “  (1 Cor. 9:21)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267200" cy="44132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“All </a:t>
            </a:r>
            <a:r>
              <a:rPr lang="en-US" b="1" dirty="0" smtClean="0">
                <a:solidFill>
                  <a:srgbClr val="FFFF00"/>
                </a:solidFill>
              </a:rPr>
              <a:t>unrighteousness</a:t>
            </a:r>
            <a:r>
              <a:rPr lang="en-US" dirty="0" smtClean="0"/>
              <a:t> is sin.” (1 John 5:17)</a:t>
            </a:r>
          </a:p>
          <a:p>
            <a:r>
              <a:rPr lang="en-US" dirty="0" smtClean="0"/>
              <a:t>“Whoever </a:t>
            </a:r>
            <a:r>
              <a:rPr lang="en-US" u="sng" dirty="0" smtClean="0"/>
              <a:t>commits</a:t>
            </a:r>
            <a:r>
              <a:rPr lang="en-US" dirty="0" smtClean="0"/>
              <a:t> sin also </a:t>
            </a:r>
            <a:r>
              <a:rPr lang="en-US" i="1" u="sng" dirty="0" smtClean="0"/>
              <a:t>commits</a:t>
            </a:r>
            <a:r>
              <a:rPr lang="en-US" dirty="0" smtClean="0"/>
              <a:t> lawlessness, and sin is </a:t>
            </a:r>
            <a:r>
              <a:rPr lang="en-US" b="1" dirty="0" smtClean="0">
                <a:solidFill>
                  <a:srgbClr val="FFFF00"/>
                </a:solidFill>
              </a:rPr>
              <a:t>lawlessness</a:t>
            </a:r>
            <a:r>
              <a:rPr lang="en-US" dirty="0" smtClean="0"/>
              <a:t>. “ (1 Jn. 3:4)</a:t>
            </a:r>
          </a:p>
          <a:p>
            <a:r>
              <a:rPr lang="en-US" dirty="0" smtClean="0"/>
              <a:t>“To him who knows to do good and </a:t>
            </a:r>
            <a:r>
              <a:rPr lang="en-US" b="1" dirty="0" smtClean="0">
                <a:solidFill>
                  <a:srgbClr val="FFFF00"/>
                </a:solidFill>
              </a:rPr>
              <a:t>does not do </a:t>
            </a:r>
            <a:r>
              <a:rPr lang="en-US" b="1" i="1" dirty="0" smtClean="0">
                <a:solidFill>
                  <a:srgbClr val="FFFF00"/>
                </a:solidFill>
              </a:rPr>
              <a:t>it,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him it is sin.” (Jas. 4:17)</a:t>
            </a:r>
          </a:p>
          <a:p>
            <a:r>
              <a:rPr lang="en-US" dirty="0" smtClean="0"/>
              <a:t>“when you </a:t>
            </a:r>
            <a:r>
              <a:rPr lang="en-US" b="1" dirty="0" smtClean="0">
                <a:solidFill>
                  <a:srgbClr val="FFFF00"/>
                </a:solidFill>
              </a:rPr>
              <a:t>sin</a:t>
            </a:r>
            <a:r>
              <a:rPr lang="en-US" dirty="0" smtClean="0"/>
              <a:t> against the brethren, and </a:t>
            </a:r>
            <a:r>
              <a:rPr lang="en-US" b="1" dirty="0" smtClean="0">
                <a:solidFill>
                  <a:srgbClr val="FFFF00"/>
                </a:solidFill>
              </a:rPr>
              <a:t>wound their weak conscience</a:t>
            </a:r>
            <a:r>
              <a:rPr lang="en-US" dirty="0" smtClean="0"/>
              <a:t>, you </a:t>
            </a:r>
            <a:r>
              <a:rPr lang="en-US" b="1" dirty="0" smtClean="0">
                <a:solidFill>
                  <a:srgbClr val="FFFF00"/>
                </a:solidFill>
              </a:rPr>
              <a:t>sin</a:t>
            </a:r>
            <a:r>
              <a:rPr lang="en-US" dirty="0" smtClean="0"/>
              <a:t> against Christ. “ (1 Cor. 14:12)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759</Words>
  <Application>Microsoft Office PowerPoint</Application>
  <PresentationFormat>On-screen Show (16:10)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There is an Enemy we Must Fear</vt:lpstr>
      <vt:lpstr>SIN--</vt:lpstr>
      <vt:lpstr>It is the very LAST concern of a majority of people!</vt:lpstr>
      <vt:lpstr>Common Definitions of Sin</vt:lpstr>
      <vt:lpstr>Sin has Everything to do with God!</vt:lpstr>
      <vt:lpstr>David’s Example</vt:lpstr>
      <vt:lpstr>God’s Will for Us</vt:lpstr>
      <vt:lpstr>“All have sinned and fall short of the glory of God.” (Romans 3:23) </vt:lpstr>
      <vt:lpstr>Slide 11</vt:lpstr>
      <vt:lpstr>Slide 12</vt:lpstr>
      <vt:lpstr>Slide 13</vt:lpstr>
      <vt:lpstr>Slide 14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Ma’gor-mis’sa-bib</dc:title>
  <dc:creator>Christina</dc:creator>
  <cp:lastModifiedBy>Christina</cp:lastModifiedBy>
  <cp:revision>20</cp:revision>
  <dcterms:created xsi:type="dcterms:W3CDTF">2015-11-20T20:24:16Z</dcterms:created>
  <dcterms:modified xsi:type="dcterms:W3CDTF">2015-11-22T01:36:15Z</dcterms:modified>
</cp:coreProperties>
</file>