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2" r:id="rId2"/>
  </p:sldMasterIdLst>
  <p:notesMasterIdLst>
    <p:notesMasterId r:id="rId51"/>
  </p:notesMasterIdLst>
  <p:handoutMasterIdLst>
    <p:handoutMasterId r:id="rId52"/>
  </p:handoutMasterIdLst>
  <p:sldIdLst>
    <p:sldId id="284" r:id="rId3"/>
    <p:sldId id="285" r:id="rId4"/>
    <p:sldId id="298" r:id="rId5"/>
    <p:sldId id="286" r:id="rId6"/>
    <p:sldId id="287" r:id="rId7"/>
    <p:sldId id="288" r:id="rId8"/>
    <p:sldId id="300" r:id="rId9"/>
    <p:sldId id="299" r:id="rId10"/>
    <p:sldId id="301" r:id="rId11"/>
    <p:sldId id="302" r:id="rId12"/>
    <p:sldId id="303" r:id="rId13"/>
    <p:sldId id="304" r:id="rId14"/>
    <p:sldId id="305" r:id="rId15"/>
    <p:sldId id="306" r:id="rId16"/>
    <p:sldId id="307" r:id="rId17"/>
    <p:sldId id="308" r:id="rId18"/>
    <p:sldId id="289" r:id="rId19"/>
    <p:sldId id="290" r:id="rId20"/>
    <p:sldId id="291" r:id="rId21"/>
    <p:sldId id="292" r:id="rId22"/>
    <p:sldId id="293" r:id="rId23"/>
    <p:sldId id="294" r:id="rId24"/>
    <p:sldId id="295" r:id="rId25"/>
    <p:sldId id="296" r:id="rId26"/>
    <p:sldId id="260" r:id="rId27"/>
    <p:sldId id="261" r:id="rId28"/>
    <p:sldId id="257" r:id="rId29"/>
    <p:sldId id="262" r:id="rId30"/>
    <p:sldId id="263" r:id="rId31"/>
    <p:sldId id="264" r:id="rId32"/>
    <p:sldId id="265" r:id="rId33"/>
    <p:sldId id="266" r:id="rId34"/>
    <p:sldId id="267" r:id="rId35"/>
    <p:sldId id="268" r:id="rId36"/>
    <p:sldId id="269" r:id="rId37"/>
    <p:sldId id="270" r:id="rId38"/>
    <p:sldId id="271" r:id="rId39"/>
    <p:sldId id="272" r:id="rId40"/>
    <p:sldId id="273" r:id="rId41"/>
    <p:sldId id="274" r:id="rId42"/>
    <p:sldId id="275" r:id="rId43"/>
    <p:sldId id="276" r:id="rId44"/>
    <p:sldId id="277" r:id="rId45"/>
    <p:sldId id="278" r:id="rId46"/>
    <p:sldId id="279" r:id="rId47"/>
    <p:sldId id="280" r:id="rId48"/>
    <p:sldId id="282" r:id="rId49"/>
    <p:sldId id="283" r:id="rId50"/>
  </p:sldIdLst>
  <p:sldSz cx="14630400" cy="8229600"/>
  <p:notesSz cx="7077075" cy="8955088"/>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99"/>
    <a:srgbClr val="008000"/>
    <a:srgbClr val="010000"/>
    <a:srgbClr val="012D4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91" autoAdjust="0"/>
    <p:restoredTop sz="94639" autoAdjust="0"/>
  </p:normalViewPr>
  <p:slideViewPr>
    <p:cSldViewPr showGuides="1">
      <p:cViewPr varScale="1">
        <p:scale>
          <a:sx n="48" d="100"/>
          <a:sy n="48" d="100"/>
        </p:scale>
        <p:origin x="-58" y="-533"/>
      </p:cViewPr>
      <p:guideLst>
        <p:guide orient="horz" pos="2592"/>
        <p:guide pos="4608"/>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3" d="100"/>
          <a:sy n="63" d="100"/>
        </p:scale>
        <p:origin x="-2838" y="-126"/>
      </p:cViewPr>
      <p:guideLst>
        <p:guide orient="horz" pos="2821"/>
        <p:guide pos="2229"/>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40" cy="447985"/>
          </a:xfrm>
          <a:prstGeom prst="rect">
            <a:avLst/>
          </a:prstGeom>
        </p:spPr>
        <p:txBody>
          <a:bodyPr vert="horz" lIns="74560" tIns="37280" rIns="74560" bIns="37280" rtlCol="0"/>
          <a:lstStyle>
            <a:lvl1pPr algn="l">
              <a:defRPr sz="1000"/>
            </a:lvl1pPr>
          </a:lstStyle>
          <a:p>
            <a:endParaRPr lang="en-US"/>
          </a:p>
        </p:txBody>
      </p:sp>
      <p:sp>
        <p:nvSpPr>
          <p:cNvPr id="3" name="Date Placeholder 2"/>
          <p:cNvSpPr>
            <a:spLocks noGrp="1"/>
          </p:cNvSpPr>
          <p:nvPr>
            <p:ph type="dt" sz="quarter" idx="1"/>
          </p:nvPr>
        </p:nvSpPr>
        <p:spPr>
          <a:xfrm>
            <a:off x="4008500" y="0"/>
            <a:ext cx="3067040" cy="447985"/>
          </a:xfrm>
          <a:prstGeom prst="rect">
            <a:avLst/>
          </a:prstGeom>
        </p:spPr>
        <p:txBody>
          <a:bodyPr vert="horz" lIns="74560" tIns="37280" rIns="74560" bIns="37280" rtlCol="0"/>
          <a:lstStyle>
            <a:lvl1pPr algn="r">
              <a:defRPr sz="1000"/>
            </a:lvl1pPr>
          </a:lstStyle>
          <a:p>
            <a:fld id="{915627BE-0724-4F67-9738-F0B3964CDA86}" type="datetimeFigureOut">
              <a:rPr lang="en-US" smtClean="0"/>
              <a:t>10/6/2012</a:t>
            </a:fld>
            <a:endParaRPr lang="en-US"/>
          </a:p>
        </p:txBody>
      </p:sp>
      <p:sp>
        <p:nvSpPr>
          <p:cNvPr id="4" name="Footer Placeholder 3"/>
          <p:cNvSpPr>
            <a:spLocks noGrp="1"/>
          </p:cNvSpPr>
          <p:nvPr>
            <p:ph type="ftr" sz="quarter" idx="2"/>
          </p:nvPr>
        </p:nvSpPr>
        <p:spPr>
          <a:xfrm>
            <a:off x="0" y="8505952"/>
            <a:ext cx="3067040" cy="447985"/>
          </a:xfrm>
          <a:prstGeom prst="rect">
            <a:avLst/>
          </a:prstGeom>
        </p:spPr>
        <p:txBody>
          <a:bodyPr vert="horz" lIns="74560" tIns="37280" rIns="74560" bIns="37280" rtlCol="0" anchor="b"/>
          <a:lstStyle>
            <a:lvl1pPr algn="l">
              <a:defRPr sz="1000"/>
            </a:lvl1pPr>
          </a:lstStyle>
          <a:p>
            <a:endParaRPr lang="en-US"/>
          </a:p>
        </p:txBody>
      </p:sp>
      <p:sp>
        <p:nvSpPr>
          <p:cNvPr id="5" name="Slide Number Placeholder 4"/>
          <p:cNvSpPr>
            <a:spLocks noGrp="1"/>
          </p:cNvSpPr>
          <p:nvPr>
            <p:ph type="sldNum" sz="quarter" idx="3"/>
          </p:nvPr>
        </p:nvSpPr>
        <p:spPr>
          <a:xfrm>
            <a:off x="4008500" y="8505952"/>
            <a:ext cx="3067040" cy="447985"/>
          </a:xfrm>
          <a:prstGeom prst="rect">
            <a:avLst/>
          </a:prstGeom>
        </p:spPr>
        <p:txBody>
          <a:bodyPr vert="horz" lIns="74560" tIns="37280" rIns="74560" bIns="37280" rtlCol="0" anchor="b"/>
          <a:lstStyle>
            <a:lvl1pPr algn="r">
              <a:defRPr sz="1000"/>
            </a:lvl1pPr>
          </a:lstStyle>
          <a:p>
            <a:fld id="{1B9FAB58-FD35-4A47-BB7E-8947ED79A9F8}"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47754"/>
          </a:xfrm>
          <a:prstGeom prst="rect">
            <a:avLst/>
          </a:prstGeom>
        </p:spPr>
        <p:txBody>
          <a:bodyPr vert="horz" lIns="91596" tIns="45799" rIns="91596" bIns="45799" rtlCol="0"/>
          <a:lstStyle>
            <a:lvl1pPr algn="l">
              <a:defRPr sz="1100"/>
            </a:lvl1pPr>
          </a:lstStyle>
          <a:p>
            <a:endParaRPr lang="en-US"/>
          </a:p>
        </p:txBody>
      </p:sp>
      <p:sp>
        <p:nvSpPr>
          <p:cNvPr id="3" name="Date Placeholder 2"/>
          <p:cNvSpPr>
            <a:spLocks noGrp="1"/>
          </p:cNvSpPr>
          <p:nvPr>
            <p:ph type="dt" idx="1"/>
          </p:nvPr>
        </p:nvSpPr>
        <p:spPr>
          <a:xfrm>
            <a:off x="4008704" y="0"/>
            <a:ext cx="3066733" cy="447754"/>
          </a:xfrm>
          <a:prstGeom prst="rect">
            <a:avLst/>
          </a:prstGeom>
        </p:spPr>
        <p:txBody>
          <a:bodyPr vert="horz" lIns="91596" tIns="45799" rIns="91596" bIns="45799" rtlCol="0"/>
          <a:lstStyle>
            <a:lvl1pPr algn="r">
              <a:defRPr sz="1100"/>
            </a:lvl1pPr>
          </a:lstStyle>
          <a:p>
            <a:fld id="{70AE1EBB-5645-43B2-A4D2-4C1FA29E981F}" type="datetimeFigureOut">
              <a:rPr lang="en-US" smtClean="0"/>
              <a:pPr/>
              <a:t>10/6/2012</a:t>
            </a:fld>
            <a:endParaRPr lang="en-US"/>
          </a:p>
        </p:txBody>
      </p:sp>
      <p:sp>
        <p:nvSpPr>
          <p:cNvPr id="4" name="Slide Image Placeholder 3"/>
          <p:cNvSpPr>
            <a:spLocks noGrp="1" noRot="1" noChangeAspect="1"/>
          </p:cNvSpPr>
          <p:nvPr>
            <p:ph type="sldImg" idx="2"/>
          </p:nvPr>
        </p:nvSpPr>
        <p:spPr>
          <a:xfrm>
            <a:off x="552450" y="669925"/>
            <a:ext cx="5972175" cy="3359150"/>
          </a:xfrm>
          <a:prstGeom prst="rect">
            <a:avLst/>
          </a:prstGeom>
          <a:noFill/>
          <a:ln w="12700">
            <a:solidFill>
              <a:prstClr val="black"/>
            </a:solidFill>
          </a:ln>
        </p:spPr>
        <p:txBody>
          <a:bodyPr vert="horz" lIns="91596" tIns="45799" rIns="91596" bIns="45799" rtlCol="0" anchor="ctr"/>
          <a:lstStyle/>
          <a:p>
            <a:endParaRPr lang="en-US"/>
          </a:p>
        </p:txBody>
      </p:sp>
      <p:sp>
        <p:nvSpPr>
          <p:cNvPr id="5" name="Notes Placeholder 4"/>
          <p:cNvSpPr>
            <a:spLocks noGrp="1"/>
          </p:cNvSpPr>
          <p:nvPr>
            <p:ph type="body" sz="quarter" idx="3"/>
          </p:nvPr>
        </p:nvSpPr>
        <p:spPr>
          <a:xfrm>
            <a:off x="707708" y="4253667"/>
            <a:ext cx="5661660" cy="4029790"/>
          </a:xfrm>
          <a:prstGeom prst="rect">
            <a:avLst/>
          </a:prstGeom>
        </p:spPr>
        <p:txBody>
          <a:bodyPr vert="horz" lIns="91596" tIns="45799" rIns="91596" bIns="4579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05779"/>
            <a:ext cx="3066733" cy="447754"/>
          </a:xfrm>
          <a:prstGeom prst="rect">
            <a:avLst/>
          </a:prstGeom>
        </p:spPr>
        <p:txBody>
          <a:bodyPr vert="horz" lIns="91596" tIns="45799" rIns="91596" bIns="45799" rtlCol="0" anchor="b"/>
          <a:lstStyle>
            <a:lvl1pPr algn="l">
              <a:defRPr sz="1100"/>
            </a:lvl1pPr>
          </a:lstStyle>
          <a:p>
            <a:endParaRPr lang="en-US"/>
          </a:p>
        </p:txBody>
      </p:sp>
      <p:sp>
        <p:nvSpPr>
          <p:cNvPr id="7" name="Slide Number Placeholder 6"/>
          <p:cNvSpPr>
            <a:spLocks noGrp="1"/>
          </p:cNvSpPr>
          <p:nvPr>
            <p:ph type="sldNum" sz="quarter" idx="5"/>
          </p:nvPr>
        </p:nvSpPr>
        <p:spPr>
          <a:xfrm>
            <a:off x="4008704" y="8505779"/>
            <a:ext cx="3066733" cy="447754"/>
          </a:xfrm>
          <a:prstGeom prst="rect">
            <a:avLst/>
          </a:prstGeom>
        </p:spPr>
        <p:txBody>
          <a:bodyPr vert="horz" lIns="91596" tIns="45799" rIns="91596" bIns="45799" rtlCol="0" anchor="b"/>
          <a:lstStyle>
            <a:lvl1pPr algn="r">
              <a:defRPr sz="1100"/>
            </a:lvl1pPr>
          </a:lstStyle>
          <a:p>
            <a:fld id="{8B9635EB-992E-481F-BBC4-80C96C8FB81B}" type="slidenum">
              <a:rPr lang="en-US" smtClean="0"/>
              <a:pPr/>
              <a:t>‹#›</a:t>
            </a:fld>
            <a:endParaRPr lang="en-US"/>
          </a:p>
        </p:txBody>
      </p:sp>
    </p:spTree>
    <p:extLst>
      <p:ext uri="{BB962C8B-B14F-4D97-AF65-F5344CB8AC3E}">
        <p14:creationId xmlns:p14="http://schemas.microsoft.com/office/powerpoint/2010/main" xmlns="" val="2791892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defRPr>
                <a:latin typeface="+mj-lt"/>
              </a:defRPr>
            </a:lvl1pPr>
          </a:lstStyle>
          <a:p>
            <a:r>
              <a:rPr lang="en-US" dirty="0" smtClean="0"/>
              <a:t>Click to edit Master title style</a:t>
            </a:r>
            <a:endParaRPr lang="en-US" dirty="0"/>
          </a:p>
        </p:txBody>
      </p:sp>
      <p:sp>
        <p:nvSpPr>
          <p:cNvPr id="8" name="Slide Number Placeholder 7"/>
          <p:cNvSpPr>
            <a:spLocks noGrp="1"/>
          </p:cNvSpPr>
          <p:nvPr>
            <p:ph type="sldNum" sz="quarter" idx="10"/>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smtClean="0">
                <a:ln>
                  <a:noFill/>
                </a:ln>
                <a:solidFill>
                  <a:srgbClr val="002A54">
                    <a:lumMod val="20000"/>
                    <a:lumOff val="80000"/>
                  </a:srgbClr>
                </a:solidFill>
                <a:effectLst/>
                <a:uLnTx/>
                <a:uFillTx/>
                <a:latin typeface="Calibri"/>
              </a:rPr>
              <a:t>filename - </a:t>
            </a:r>
            <a:fld id="{0C9D45AA-C11F-47F2-9A22-4BB2491BB43A}" type="slidenum">
              <a:rPr kumimoji="0" lang="en-US" sz="600" b="0" i="0" u="none" strike="noStrike" kern="0" cap="none" spc="0" normalizeH="0" baseline="0" noProof="0" smtClean="0">
                <a:ln>
                  <a:noFill/>
                </a:ln>
                <a:solidFill>
                  <a:srgbClr val="002A54">
                    <a:lumMod val="20000"/>
                    <a:lumOff val="80000"/>
                  </a:srgbClr>
                </a:solidFill>
                <a:effectLst/>
                <a:uLnTx/>
                <a:uFillTx/>
                <a:latin typeface="Calibri"/>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600" b="0" i="0" u="none" strike="noStrike" kern="0" cap="none" spc="0" normalizeH="0" baseline="0" noProof="0" dirty="0">
              <a:ln>
                <a:noFill/>
              </a:ln>
              <a:solidFill>
                <a:srgbClr val="002A54">
                  <a:lumMod val="20000"/>
                  <a:lumOff val="80000"/>
                </a:srgbClr>
              </a:solidFill>
              <a:effectLst/>
              <a:uLnTx/>
              <a:uFillTx/>
              <a:latin typeface="Calibri"/>
            </a:endParaRPr>
          </a:p>
        </p:txBody>
      </p:sp>
      <p:sp>
        <p:nvSpPr>
          <p:cNvPr id="5" name="Content Placeholder 4"/>
          <p:cNvSpPr>
            <a:spLocks noGrp="1"/>
          </p:cNvSpPr>
          <p:nvPr>
            <p:ph sz="quarter" idx="11"/>
          </p:nvPr>
        </p:nvSpPr>
        <p:spPr>
          <a:xfrm>
            <a:off x="431800" y="1704975"/>
            <a:ext cx="13777913" cy="5695950"/>
          </a:xfrm>
        </p:spPr>
        <p:txBody>
          <a:bodyPr vert="horz" lIns="91440" tIns="45720" rIns="91440" bIns="45720" rtlCol="0">
            <a:normAutofit/>
          </a:bodyPr>
          <a:lstStyle>
            <a:lvl1pPr>
              <a:defRPr lang="en-US" smtClean="0">
                <a:latin typeface="+mj-lt"/>
              </a:defRPr>
            </a:lvl1pPr>
            <a:lvl2pPr>
              <a:defRPr lang="en-US" smtClean="0">
                <a:latin typeface="+mj-lt"/>
              </a:defRPr>
            </a:lvl2pPr>
            <a:lvl3pPr>
              <a:defRPr lang="en-US" smtClean="0">
                <a:latin typeface="+mj-lt"/>
              </a:defRPr>
            </a:lvl3pPr>
            <a:lvl4pPr>
              <a:defRPr lang="en-US" smtClean="0">
                <a:latin typeface="+mj-lt"/>
              </a:defRPr>
            </a:lvl4pPr>
            <a:lvl5pPr>
              <a:defRPr lang="en-US">
                <a:latin typeface="+mj-lt"/>
              </a:defRPr>
            </a:lvl5pPr>
          </a:lstStyle>
          <a:p>
            <a:pPr marL="346075" marR="0" lvl="0" indent="-346075" fontAlgn="auto">
              <a:lnSpc>
                <a:spcPct val="80000"/>
              </a:lnSpc>
              <a:spcBef>
                <a:spcPts val="600"/>
              </a:spcBef>
              <a:spcAft>
                <a:spcPts val="600"/>
              </a:spcAft>
              <a:buClr>
                <a:schemeClr val="accent2"/>
              </a:buClr>
              <a:buSzTx/>
              <a:buFont typeface="Wingdings" pitchFamily="2" charset="2"/>
              <a:buChar char="§"/>
              <a:tabLst/>
            </a:pPr>
            <a:r>
              <a:rPr lang="en-US" dirty="0" smtClean="0"/>
              <a:t>Click to edit Master text styles</a:t>
            </a:r>
          </a:p>
          <a:p>
            <a:pPr marL="741363" marR="0" lvl="1" indent="-346075" fontAlgn="auto">
              <a:lnSpc>
                <a:spcPct val="80000"/>
              </a:lnSpc>
              <a:spcBef>
                <a:spcPts val="600"/>
              </a:spcBef>
              <a:spcAft>
                <a:spcPts val="600"/>
              </a:spcAft>
              <a:buClr>
                <a:schemeClr val="accent2"/>
              </a:buClr>
              <a:buSzTx/>
              <a:buFont typeface="Wingdings" pitchFamily="2" charset="2"/>
              <a:buChar char="§"/>
              <a:tabLst/>
            </a:pPr>
            <a:r>
              <a:rPr lang="en-US" dirty="0" smtClean="0"/>
              <a:t>Second level</a:t>
            </a:r>
          </a:p>
          <a:p>
            <a:pPr marL="1025525" marR="0" lvl="2" indent="-284163" fontAlgn="auto">
              <a:lnSpc>
                <a:spcPct val="80000"/>
              </a:lnSpc>
              <a:spcBef>
                <a:spcPts val="600"/>
              </a:spcBef>
              <a:spcAft>
                <a:spcPts val="600"/>
              </a:spcAft>
              <a:buClr>
                <a:schemeClr val="accent2"/>
              </a:buClr>
              <a:buSzTx/>
              <a:buFont typeface="Wingdings" pitchFamily="2" charset="2"/>
              <a:buChar char="§"/>
              <a:tabLst/>
            </a:pPr>
            <a:r>
              <a:rPr lang="en-US" dirty="0" smtClean="0"/>
              <a:t>Third level</a:t>
            </a:r>
          </a:p>
          <a:p>
            <a:pPr marL="1309688" marR="0" lvl="3" indent="-284163" fontAlgn="auto">
              <a:lnSpc>
                <a:spcPct val="80000"/>
              </a:lnSpc>
              <a:spcBef>
                <a:spcPts val="600"/>
              </a:spcBef>
              <a:spcAft>
                <a:spcPts val="600"/>
              </a:spcAft>
              <a:buClr>
                <a:schemeClr val="accent2"/>
              </a:buClr>
              <a:buSzTx/>
              <a:buFont typeface="Wingdings" pitchFamily="2" charset="2"/>
              <a:buChar char="§"/>
              <a:tabLst/>
            </a:pPr>
            <a:r>
              <a:rPr lang="en-US" dirty="0" smtClean="0"/>
              <a:t>Fourth level</a:t>
            </a:r>
          </a:p>
          <a:p>
            <a:pPr marL="1544638" marR="0" lvl="4" indent="-234950" fontAlgn="auto">
              <a:lnSpc>
                <a:spcPct val="80000"/>
              </a:lnSpc>
              <a:spcBef>
                <a:spcPts val="600"/>
              </a:spcBef>
              <a:spcAft>
                <a:spcPts val="600"/>
              </a:spcAft>
              <a:buClr>
                <a:schemeClr val="accent2"/>
              </a:buClr>
              <a:buSzTx/>
              <a:buFont typeface="Wingdings" pitchFamily="2" charset="2"/>
              <a:buChar char="§"/>
              <a:tabLst/>
            </a:pPr>
            <a:r>
              <a:rPr lang="en-US" dirty="0" smtClean="0"/>
              <a:t>Fifth level</a:t>
            </a:r>
            <a:endParaRPr lang="en-US" dirty="0"/>
          </a:p>
        </p:txBody>
      </p:sp>
    </p:spTree>
    <p:extLst>
      <p:ext uri="{BB962C8B-B14F-4D97-AF65-F5344CB8AC3E}">
        <p14:creationId xmlns:p14="http://schemas.microsoft.com/office/powerpoint/2010/main" xmlns="" val="37801879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B97365-EBCA-4027-87D5-99FC1D4DF0BB}" type="datetimeFigureOut">
              <a:rPr lang="en-US" smtClean="0"/>
              <a:pPr/>
              <a:t>10/6/2012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smtClean="0">
                <a:ln>
                  <a:noFill/>
                </a:ln>
                <a:solidFill>
                  <a:srgbClr val="002A54">
                    <a:lumMod val="20000"/>
                    <a:lumOff val="80000"/>
                  </a:srgbClr>
                </a:solidFill>
                <a:effectLst/>
                <a:uLnTx/>
                <a:uFillTx/>
                <a:latin typeface="Calibri"/>
              </a:rPr>
              <a:t>filename - </a:t>
            </a:r>
            <a:fld id="{0C9D45AA-C11F-47F2-9A22-4BB2491BB43A}" type="slidenum">
              <a:rPr kumimoji="0" lang="en-US" sz="600" b="0" i="0" u="none" strike="noStrike" kern="0" cap="none" spc="0" normalizeH="0" baseline="0" noProof="0" smtClean="0">
                <a:ln>
                  <a:noFill/>
                </a:ln>
                <a:solidFill>
                  <a:srgbClr val="002A54">
                    <a:lumMod val="20000"/>
                    <a:lumOff val="80000"/>
                  </a:srgbClr>
                </a:solidFill>
                <a:effectLst/>
                <a:uLnTx/>
                <a:uFillTx/>
                <a:latin typeface="Calibri"/>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600" b="0" i="0" u="none" strike="noStrike" kern="0" cap="none" spc="0" normalizeH="0" baseline="0" noProof="0" dirty="0">
              <a:ln>
                <a:noFill/>
              </a:ln>
              <a:solidFill>
                <a:srgbClr val="002A54">
                  <a:lumMod val="20000"/>
                  <a:lumOff val="80000"/>
                </a:srgbClr>
              </a:solidFill>
              <a:effectLst/>
              <a:uLnTx/>
              <a:uFillTx/>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97365-EBCA-4027-87D5-99FC1D4DF0BB}" type="datetimeFigureOut">
              <a:rPr lang="en-US" smtClean="0"/>
              <a:pPr/>
              <a:t>10/6/2012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smtClean="0">
                <a:ln>
                  <a:noFill/>
                </a:ln>
                <a:solidFill>
                  <a:srgbClr val="002A54">
                    <a:lumMod val="20000"/>
                    <a:lumOff val="80000"/>
                  </a:srgbClr>
                </a:solidFill>
                <a:effectLst/>
                <a:uLnTx/>
                <a:uFillTx/>
                <a:latin typeface="Calibri"/>
              </a:rPr>
              <a:t>filename - </a:t>
            </a:r>
            <a:fld id="{0C9D45AA-C11F-47F2-9A22-4BB2491BB43A}" type="slidenum">
              <a:rPr kumimoji="0" lang="en-US" sz="600" b="0" i="0" u="none" strike="noStrike" kern="0" cap="none" spc="0" normalizeH="0" baseline="0" noProof="0" smtClean="0">
                <a:ln>
                  <a:noFill/>
                </a:ln>
                <a:solidFill>
                  <a:srgbClr val="002A54">
                    <a:lumMod val="20000"/>
                    <a:lumOff val="80000"/>
                  </a:srgbClr>
                </a:solidFill>
                <a:effectLst/>
                <a:uLnTx/>
                <a:uFillTx/>
                <a:latin typeface="Calibri"/>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600" b="0" i="0" u="none" strike="noStrike" kern="0" cap="none" spc="0" normalizeH="0" baseline="0" noProof="0" dirty="0">
              <a:ln>
                <a:noFill/>
              </a:ln>
              <a:solidFill>
                <a:srgbClr val="002A54">
                  <a:lumMod val="20000"/>
                  <a:lumOff val="80000"/>
                </a:srgbClr>
              </a:solidFill>
              <a:effectLst/>
              <a:uLnTx/>
              <a:uFillTx/>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vert="horz" anchor="b">
            <a:normAutofit/>
            <a:sp3d prstMaterial="softEdge"/>
          </a:bodyPr>
          <a:lstStyle>
            <a:lvl1pPr algn="l">
              <a:buNone/>
              <a:defRPr sz="31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31521" y="1828800"/>
            <a:ext cx="4813301" cy="5522596"/>
          </a:xfrm>
        </p:spPr>
        <p:txBody>
          <a:bodyPr/>
          <a:lstStyle>
            <a:lvl1pPr marL="0" indent="0">
              <a:buNone/>
              <a:defRPr sz="2000"/>
            </a:lvl1pPr>
            <a:lvl2pPr>
              <a:buNone/>
              <a:defRPr sz="1700"/>
            </a:lvl2pPr>
            <a:lvl3pPr>
              <a:buNone/>
              <a:defRPr sz="1400"/>
            </a:lvl3pPr>
            <a:lvl4pPr>
              <a:buNone/>
              <a:defRPr sz="1300"/>
            </a:lvl4pPr>
            <a:lvl5pPr>
              <a:buNone/>
              <a:defRPr sz="13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5720080" y="327660"/>
            <a:ext cx="8178800" cy="7023736"/>
          </a:xfrm>
        </p:spPr>
        <p:txBody>
          <a:bodyPr/>
          <a:lstStyle>
            <a:lvl1pPr>
              <a:defRPr sz="3700"/>
            </a:lvl1pPr>
            <a:lvl2pPr>
              <a:defRPr sz="3400"/>
            </a:lvl2pPr>
            <a:lvl3pPr>
              <a:defRPr sz="3100"/>
            </a:lvl3pPr>
            <a:lvl4pPr>
              <a:defRPr sz="2900"/>
            </a:lvl4pPr>
            <a:lvl5pPr>
              <a:defRPr sz="2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pPr/>
              <a:t>10/6/2012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smtClean="0">
                <a:ln>
                  <a:noFill/>
                </a:ln>
                <a:solidFill>
                  <a:srgbClr val="002A54">
                    <a:lumMod val="20000"/>
                    <a:lumOff val="80000"/>
                  </a:srgbClr>
                </a:solidFill>
                <a:effectLst/>
                <a:uLnTx/>
                <a:uFillTx/>
                <a:latin typeface="Calibri"/>
              </a:rPr>
              <a:t>filename - </a:t>
            </a:r>
            <a:fld id="{0C9D45AA-C11F-47F2-9A22-4BB2491BB43A}" type="slidenum">
              <a:rPr kumimoji="0" lang="en-US" sz="600" b="0" i="0" u="none" strike="noStrike" kern="0" cap="none" spc="0" normalizeH="0" baseline="0" noProof="0" smtClean="0">
                <a:ln>
                  <a:noFill/>
                </a:ln>
                <a:solidFill>
                  <a:srgbClr val="002A54">
                    <a:lumMod val="20000"/>
                    <a:lumOff val="80000"/>
                  </a:srgbClr>
                </a:solidFill>
                <a:effectLst/>
                <a:uLnTx/>
                <a:uFillTx/>
                <a:latin typeface="Calibri"/>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600" b="0" i="0" u="none" strike="noStrike" kern="0" cap="none" spc="0" normalizeH="0" baseline="0" noProof="0" dirty="0">
              <a:ln>
                <a:noFill/>
              </a:ln>
              <a:solidFill>
                <a:srgbClr val="002A54">
                  <a:lumMod val="20000"/>
                  <a:lumOff val="80000"/>
                </a:srgbClr>
              </a:solidFill>
              <a:effectLst/>
              <a:uLnTx/>
              <a:uFillTx/>
              <a:latin typeface="Calibri"/>
            </a:endParaRPr>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26080" y="731520"/>
            <a:ext cx="8778240" cy="626746"/>
          </a:xfrm>
        </p:spPr>
        <p:txBody>
          <a:bodyPr lIns="65311" rIns="65311" bIns="0" anchor="b">
            <a:sp3d prstMaterial="softEdge"/>
          </a:bodyPr>
          <a:lstStyle>
            <a:lvl1pPr algn="ctr">
              <a:buNone/>
              <a:defRPr sz="29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26080" y="2198370"/>
            <a:ext cx="8778240" cy="475488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46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926080" y="1400145"/>
            <a:ext cx="8778240" cy="636422"/>
          </a:xfrm>
        </p:spPr>
        <p:txBody>
          <a:bodyPr lIns="65311" tIns="65311" rIns="65311" anchor="t"/>
          <a:lstStyle>
            <a:lvl1pPr marL="0" indent="0" algn="ctr">
              <a:buNone/>
              <a:defRPr sz="2000"/>
            </a:lvl1pPr>
            <a:lvl2pPr>
              <a:defRPr sz="1700"/>
            </a:lvl2pPr>
            <a:lvl3pPr>
              <a:defRPr sz="1400"/>
            </a:lvl3pPr>
            <a:lvl4pPr>
              <a:defRPr sz="1300"/>
            </a:lvl4pPr>
            <a:lvl5pPr>
              <a:defRPr sz="13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B97365-EBCA-4027-87D5-99FC1D4DF0BB}" type="datetimeFigureOut">
              <a:rPr lang="en-US" smtClean="0"/>
              <a:pPr/>
              <a:t>10/6/2012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smtClean="0">
                <a:ln>
                  <a:noFill/>
                </a:ln>
                <a:solidFill>
                  <a:srgbClr val="002A54">
                    <a:lumMod val="20000"/>
                    <a:lumOff val="80000"/>
                  </a:srgbClr>
                </a:solidFill>
                <a:effectLst/>
                <a:uLnTx/>
                <a:uFillTx/>
                <a:latin typeface="Calibri"/>
              </a:rPr>
              <a:t>filename - </a:t>
            </a:r>
            <a:fld id="{0C9D45AA-C11F-47F2-9A22-4BB2491BB43A}" type="slidenum">
              <a:rPr kumimoji="0" lang="en-US" sz="600" b="0" i="0" u="none" strike="noStrike" kern="0" cap="none" spc="0" normalizeH="0" baseline="0" noProof="0" smtClean="0">
                <a:ln>
                  <a:noFill/>
                </a:ln>
                <a:solidFill>
                  <a:srgbClr val="002A54">
                    <a:lumMod val="20000"/>
                    <a:lumOff val="80000"/>
                  </a:srgbClr>
                </a:solidFill>
                <a:effectLst/>
                <a:uLnTx/>
                <a:uFillTx/>
                <a:latin typeface="Calibri"/>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600" b="0" i="0" u="none" strike="noStrike" kern="0" cap="none" spc="0" normalizeH="0" baseline="0" noProof="0" dirty="0">
              <a:ln>
                <a:noFill/>
              </a:ln>
              <a:solidFill>
                <a:srgbClr val="002A54">
                  <a:lumMod val="20000"/>
                  <a:lumOff val="80000"/>
                </a:srgbClr>
              </a:solidFill>
              <a:effectLst/>
              <a:uLnTx/>
              <a:uFillTx/>
              <a:latin typeface="Calibri"/>
            </a:endParaRPr>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10/6/2012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smtClean="0">
                <a:ln>
                  <a:noFill/>
                </a:ln>
                <a:solidFill>
                  <a:srgbClr val="002A54">
                    <a:lumMod val="20000"/>
                    <a:lumOff val="80000"/>
                  </a:srgbClr>
                </a:solidFill>
                <a:effectLst/>
                <a:uLnTx/>
                <a:uFillTx/>
                <a:latin typeface="Calibri"/>
              </a:rPr>
              <a:t>filename - </a:t>
            </a:r>
            <a:fld id="{0C9D45AA-C11F-47F2-9A22-4BB2491BB43A}" type="slidenum">
              <a:rPr kumimoji="0" lang="en-US" sz="600" b="0" i="0" u="none" strike="noStrike" kern="0" cap="none" spc="0" normalizeH="0" baseline="0" noProof="0" smtClean="0">
                <a:ln>
                  <a:noFill/>
                </a:ln>
                <a:solidFill>
                  <a:srgbClr val="002A54">
                    <a:lumMod val="20000"/>
                    <a:lumOff val="80000"/>
                  </a:srgbClr>
                </a:solidFill>
                <a:effectLst/>
                <a:uLnTx/>
                <a:uFillTx/>
                <a:latin typeface="Calibri"/>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600" b="0" i="0" u="none" strike="noStrike" kern="0" cap="none" spc="0" normalizeH="0" baseline="0" noProof="0" dirty="0">
              <a:ln>
                <a:noFill/>
              </a:ln>
              <a:solidFill>
                <a:srgbClr val="002A54">
                  <a:lumMod val="20000"/>
                  <a:lumOff val="80000"/>
                </a:srgbClr>
              </a:solidFill>
              <a:effectLst/>
              <a:uLnTx/>
              <a:uFillTx/>
              <a:latin typeface="Calibri"/>
            </a:endParaRPr>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10/6/2012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smtClean="0">
                <a:ln>
                  <a:noFill/>
                </a:ln>
                <a:solidFill>
                  <a:srgbClr val="002A54">
                    <a:lumMod val="20000"/>
                    <a:lumOff val="80000"/>
                  </a:srgbClr>
                </a:solidFill>
                <a:effectLst/>
                <a:uLnTx/>
                <a:uFillTx/>
                <a:latin typeface="Calibri"/>
              </a:rPr>
              <a:t>filename - </a:t>
            </a:r>
            <a:fld id="{0C9D45AA-C11F-47F2-9A22-4BB2491BB43A}" type="slidenum">
              <a:rPr kumimoji="0" lang="en-US" sz="600" b="0" i="0" u="none" strike="noStrike" kern="0" cap="none" spc="0" normalizeH="0" baseline="0" noProof="0" smtClean="0">
                <a:ln>
                  <a:noFill/>
                </a:ln>
                <a:solidFill>
                  <a:srgbClr val="002A54">
                    <a:lumMod val="20000"/>
                    <a:lumOff val="80000"/>
                  </a:srgbClr>
                </a:solidFill>
                <a:effectLst/>
                <a:uLnTx/>
                <a:uFillTx/>
                <a:latin typeface="Calibri"/>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600" b="0" i="0" u="none" strike="noStrike" kern="0" cap="none" spc="0" normalizeH="0" baseline="0" noProof="0" dirty="0">
              <a:ln>
                <a:noFill/>
              </a:ln>
              <a:solidFill>
                <a:srgbClr val="002A54">
                  <a:lumMod val="20000"/>
                  <a:lumOff val="80000"/>
                </a:srgbClr>
              </a:solidFill>
              <a:effectLst/>
              <a:uLnTx/>
              <a:uFillTx/>
              <a:latin typeface="Calibri"/>
            </a:endParaRPr>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31520" y="1920240"/>
            <a:ext cx="6461760" cy="5431156"/>
          </a:xfrm>
          <a:prstGeom prst="rect">
            <a:avLst/>
          </a:prstGeom>
        </p:spPr>
        <p:txBody>
          <a:bodyPr>
            <a:normAutofit/>
          </a:bodyPr>
          <a:lstStyle>
            <a:lvl1pPr marL="395288" indent="-395288">
              <a:buClr>
                <a:schemeClr val="accent2"/>
              </a:buClr>
              <a:buFont typeface="Wingdings" pitchFamily="2" charset="2"/>
              <a:buChar char="§"/>
              <a:defRPr sz="3600">
                <a:latin typeface="+mn-lt"/>
              </a:defRPr>
            </a:lvl1pPr>
            <a:lvl2pPr marL="741363" indent="-346075">
              <a:buClr>
                <a:schemeClr val="accent2"/>
              </a:buClr>
              <a:buFont typeface="Wingdings" pitchFamily="2" charset="2"/>
              <a:buChar char="§"/>
              <a:defRPr sz="3200">
                <a:latin typeface="+mn-lt"/>
              </a:defRPr>
            </a:lvl2pPr>
            <a:lvl3pPr marL="1025525" indent="-285750">
              <a:buClr>
                <a:schemeClr val="accent2"/>
              </a:buClr>
              <a:buFont typeface="Wingdings" pitchFamily="2" charset="2"/>
              <a:buChar char="§"/>
              <a:defRPr sz="2800">
                <a:latin typeface="+mn-lt"/>
              </a:defRPr>
            </a:lvl3pPr>
            <a:lvl4pPr marL="1309688" indent="-284163">
              <a:buClr>
                <a:schemeClr val="accent2"/>
              </a:buClr>
              <a:buFont typeface="Wingdings" pitchFamily="2" charset="2"/>
              <a:buChar char="§"/>
              <a:defRPr sz="2400">
                <a:latin typeface="+mn-lt"/>
              </a:defRPr>
            </a:lvl4pPr>
            <a:lvl5pPr marL="1606550" indent="-296863">
              <a:buClr>
                <a:schemeClr val="accent2"/>
              </a:buClr>
              <a:buFont typeface="Wingdings" pitchFamily="2" charset="2"/>
              <a:buChar char="§"/>
              <a:defRPr sz="2400">
                <a:latin typeface="+mn-lt"/>
              </a:defRPr>
            </a:lvl5pPr>
            <a:lvl6pPr>
              <a:defRPr sz="2600"/>
            </a:lvl6pPr>
            <a:lvl7pPr>
              <a:defRPr sz="2600"/>
            </a:lvl7pPr>
            <a:lvl8pPr>
              <a:defRPr sz="2600"/>
            </a:lvl8pPr>
            <a:lvl9pPr>
              <a:defRPr sz="2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7437120" y="1920240"/>
            <a:ext cx="6461760" cy="5431156"/>
          </a:xfrm>
          <a:prstGeom prst="rect">
            <a:avLst/>
          </a:prstGeom>
        </p:spPr>
        <p:txBody>
          <a:bodyPr>
            <a:normAutofit/>
          </a:bodyPr>
          <a:lstStyle>
            <a:lvl1pPr marL="489833" indent="-489833">
              <a:buClr>
                <a:schemeClr val="accent2"/>
              </a:buClr>
              <a:buFont typeface="Wingdings" pitchFamily="2" charset="2"/>
              <a:buChar char="§"/>
              <a:defRPr kumimoji="0" lang="en-US" sz="3600" b="0" i="0" u="none" strike="noStrike" kern="1200" cap="none" spc="0" normalizeH="0" baseline="0" dirty="0" smtClean="0">
                <a:ln>
                  <a:noFill/>
                </a:ln>
                <a:solidFill>
                  <a:schemeClr val="bg1"/>
                </a:solidFill>
                <a:effectLst/>
                <a:uLnTx/>
                <a:uFillTx/>
                <a:latin typeface="+mn-lt"/>
                <a:ea typeface="+mn-ea"/>
                <a:cs typeface="Arial" pitchFamily="34" charset="0"/>
              </a:defRPr>
            </a:lvl1pPr>
            <a:lvl2pPr marL="966788" indent="-571500">
              <a:buClr>
                <a:schemeClr val="accent2"/>
              </a:buClr>
              <a:buFont typeface="Wingdings" pitchFamily="2" charset="2"/>
              <a:buChar char="§"/>
              <a:defRPr kumimoji="0" lang="en-US" sz="3200" b="0" i="0" u="none" strike="noStrike" kern="1200" cap="none" spc="0" normalizeH="0" baseline="0" dirty="0" smtClean="0">
                <a:ln>
                  <a:noFill/>
                </a:ln>
                <a:solidFill>
                  <a:schemeClr val="bg1"/>
                </a:solidFill>
                <a:effectLst/>
                <a:uLnTx/>
                <a:uFillTx/>
                <a:latin typeface="+mn-lt"/>
                <a:ea typeface="+mn-ea"/>
                <a:cs typeface="Arial" pitchFamily="34" charset="0"/>
              </a:defRPr>
            </a:lvl2pPr>
            <a:lvl3pPr marL="1196975" indent="-457200">
              <a:buClr>
                <a:schemeClr val="accent2"/>
              </a:buClr>
              <a:buFont typeface="Wingdings" pitchFamily="2" charset="2"/>
              <a:buChar char="§"/>
              <a:defRPr kumimoji="0" lang="en-US" sz="2800" b="0" i="0" u="none" strike="noStrike" kern="1200" cap="none" spc="0" normalizeH="0" baseline="0" dirty="0" smtClean="0">
                <a:ln>
                  <a:noFill/>
                </a:ln>
                <a:solidFill>
                  <a:schemeClr val="bg1"/>
                </a:solidFill>
                <a:effectLst/>
                <a:uLnTx/>
                <a:uFillTx/>
                <a:latin typeface="+mn-lt"/>
                <a:ea typeface="+mn-ea"/>
                <a:cs typeface="Arial" pitchFamily="34" charset="0"/>
              </a:defRPr>
            </a:lvl3pPr>
            <a:lvl4pPr marL="1482725" indent="-457200">
              <a:buClr>
                <a:schemeClr val="accent2"/>
              </a:buClr>
              <a:buFont typeface="Wingdings" pitchFamily="2" charset="2"/>
              <a:buChar char="§"/>
              <a:defRPr kumimoji="0" lang="en-US" sz="2400" b="0" i="0" u="none" strike="noStrike" kern="1200" cap="none" spc="0" normalizeH="0" baseline="0" dirty="0" smtClean="0">
                <a:ln>
                  <a:noFill/>
                </a:ln>
                <a:solidFill>
                  <a:schemeClr val="bg1"/>
                </a:solidFill>
                <a:effectLst/>
                <a:uLnTx/>
                <a:uFillTx/>
                <a:latin typeface="+mn-lt"/>
                <a:ea typeface="+mn-ea"/>
                <a:cs typeface="Arial" pitchFamily="34" charset="0"/>
              </a:defRPr>
            </a:lvl4pPr>
            <a:lvl5pPr marL="1652587" indent="-342900">
              <a:buClr>
                <a:schemeClr val="accent2"/>
              </a:buClr>
              <a:buFont typeface="Wingdings" pitchFamily="2" charset="2"/>
              <a:buChar char="§"/>
              <a:defRPr kumimoji="0" lang="en-US" sz="2400" b="0" i="0" u="none" strike="noStrike" kern="1200" cap="none" spc="0" normalizeH="0" baseline="0" dirty="0">
                <a:ln>
                  <a:noFill/>
                </a:ln>
                <a:solidFill>
                  <a:schemeClr val="bg1"/>
                </a:solidFill>
                <a:effectLst/>
                <a:uLnTx/>
                <a:uFillTx/>
                <a:latin typeface="+mn-lt"/>
                <a:ea typeface="+mn-ea"/>
                <a:cs typeface="Arial" pitchFamily="34" charset="0"/>
              </a:defRPr>
            </a:lvl5pPr>
            <a:lvl6pPr>
              <a:defRPr sz="2600"/>
            </a:lvl6pPr>
            <a:lvl7pPr>
              <a:defRPr sz="2600"/>
            </a:lvl7pPr>
            <a:lvl8pPr>
              <a:defRPr sz="2600"/>
            </a:lvl8pPr>
            <a:lvl9pPr>
              <a:defRPr sz="2600"/>
            </a:lvl9pPr>
          </a:lstStyle>
          <a:p>
            <a:pPr marL="395288" lvl="0" indent="-395288" algn="l" defTabSz="1306220" rtl="0" eaLnBrk="1" latinLnBrk="0" hangingPunct="1">
              <a:spcBef>
                <a:spcPct val="20000"/>
              </a:spcBef>
              <a:buClr>
                <a:schemeClr val="accent2"/>
              </a:buClr>
              <a:buFont typeface="Wingdings" pitchFamily="2" charset="2"/>
              <a:buChar char="§"/>
            </a:pPr>
            <a:r>
              <a:rPr lang="en-US" dirty="0" smtClean="0"/>
              <a:t>Click to edit Master text styles</a:t>
            </a:r>
          </a:p>
          <a:p>
            <a:pPr marL="741363" lvl="1" indent="-346075" algn="l" defTabSz="1306220" rtl="0" eaLnBrk="1" latinLnBrk="0" hangingPunct="1">
              <a:spcBef>
                <a:spcPct val="20000"/>
              </a:spcBef>
              <a:buClr>
                <a:schemeClr val="accent2"/>
              </a:buClr>
              <a:buFont typeface="Wingdings" pitchFamily="2" charset="2"/>
              <a:buChar char="§"/>
            </a:pPr>
            <a:r>
              <a:rPr lang="en-US" dirty="0" smtClean="0"/>
              <a:t>Second level</a:t>
            </a:r>
          </a:p>
          <a:p>
            <a:pPr marL="1025525" lvl="2" indent="-285750" algn="l" defTabSz="1306220" rtl="0" eaLnBrk="1" latinLnBrk="0" hangingPunct="1">
              <a:spcBef>
                <a:spcPct val="20000"/>
              </a:spcBef>
              <a:buClr>
                <a:schemeClr val="accent2"/>
              </a:buClr>
              <a:buFont typeface="Wingdings" pitchFamily="2" charset="2"/>
              <a:buChar char="§"/>
            </a:pPr>
            <a:r>
              <a:rPr lang="en-US" dirty="0" smtClean="0"/>
              <a:t>Third level</a:t>
            </a:r>
          </a:p>
          <a:p>
            <a:pPr marL="1309688" lvl="3" indent="-284163" algn="l" defTabSz="1306220" rtl="0" eaLnBrk="1" latinLnBrk="0" hangingPunct="1">
              <a:spcBef>
                <a:spcPct val="20000"/>
              </a:spcBef>
              <a:buClr>
                <a:schemeClr val="accent2"/>
              </a:buClr>
              <a:buFont typeface="Wingdings" pitchFamily="2" charset="2"/>
              <a:buChar char="§"/>
            </a:pPr>
            <a:r>
              <a:rPr lang="en-US" dirty="0" smtClean="0"/>
              <a:t>Fourth level</a:t>
            </a:r>
          </a:p>
          <a:p>
            <a:pPr marL="1606550" lvl="4" indent="-296863" algn="l" defTabSz="1306220" rtl="0" eaLnBrk="1" latinLnBrk="0" hangingPunct="1">
              <a:spcBef>
                <a:spcPct val="20000"/>
              </a:spcBef>
              <a:buClr>
                <a:schemeClr val="accent2"/>
              </a:buClr>
              <a:buFont typeface="Wingdings" pitchFamily="2" charset="2"/>
              <a:buChar char="§"/>
            </a:pPr>
            <a:r>
              <a:rPr lang="en-US" dirty="0" smtClean="0"/>
              <a:t>Fifth level</a:t>
            </a:r>
            <a:endParaRPr lang="en-US" dirty="0"/>
          </a:p>
        </p:txBody>
      </p:sp>
      <p:sp>
        <p:nvSpPr>
          <p:cNvPr id="8" name="Title 7"/>
          <p:cNvSpPr>
            <a:spLocks noGrp="1"/>
          </p:cNvSpPr>
          <p:nvPr>
            <p:ph type="title"/>
          </p:nvPr>
        </p:nvSpPr>
        <p:spPr/>
        <p:txBody>
          <a:bodyPr/>
          <a:lstStyle>
            <a:lvl1pPr>
              <a:defRPr>
                <a:latin typeface="+mn-lt"/>
              </a:defRPr>
            </a:lvl1pPr>
          </a:lstStyle>
          <a:p>
            <a:r>
              <a:rPr lang="en-US" dirty="0" smtClean="0"/>
              <a:t>Click to edit Master title style</a:t>
            </a:r>
            <a:endParaRPr lang="en-US" dirty="0"/>
          </a:p>
        </p:txBody>
      </p:sp>
      <p:sp>
        <p:nvSpPr>
          <p:cNvPr id="9" name="Slide Number Placeholder 8"/>
          <p:cNvSpPr>
            <a:spLocks noGrp="1"/>
          </p:cNvSpPr>
          <p:nvPr>
            <p:ph type="sldNum" sz="quarter" idx="10"/>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smtClean="0">
                <a:ln>
                  <a:noFill/>
                </a:ln>
                <a:solidFill>
                  <a:srgbClr val="002A54">
                    <a:lumMod val="20000"/>
                    <a:lumOff val="80000"/>
                  </a:srgbClr>
                </a:solidFill>
                <a:effectLst/>
                <a:uLnTx/>
                <a:uFillTx/>
                <a:latin typeface="Calibri"/>
              </a:rPr>
              <a:t>filename - </a:t>
            </a:r>
            <a:fld id="{0C9D45AA-C11F-47F2-9A22-4BB2491BB43A}" type="slidenum">
              <a:rPr kumimoji="0" lang="en-US" sz="600" b="0" i="0" u="none" strike="noStrike" kern="0" cap="none" spc="0" normalizeH="0" baseline="0" noProof="0" smtClean="0">
                <a:ln>
                  <a:noFill/>
                </a:ln>
                <a:solidFill>
                  <a:srgbClr val="002A54">
                    <a:lumMod val="20000"/>
                    <a:lumOff val="80000"/>
                  </a:srgbClr>
                </a:solidFill>
                <a:effectLst/>
                <a:uLnTx/>
                <a:uFillTx/>
                <a:latin typeface="Calibri"/>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600" b="0" i="0" u="none" strike="noStrike" kern="0" cap="none" spc="0" normalizeH="0" baseline="0" noProof="0" dirty="0">
              <a:ln>
                <a:noFill/>
              </a:ln>
              <a:solidFill>
                <a:srgbClr val="002A54">
                  <a:lumMod val="20000"/>
                  <a:lumOff val="80000"/>
                </a:srgbClr>
              </a:solidFill>
              <a:effectLst/>
              <a:uLnTx/>
              <a:uFillTx/>
              <a:latin typeface="Calibri"/>
            </a:endParaRPr>
          </a:p>
        </p:txBody>
      </p:sp>
    </p:spTree>
    <p:extLst>
      <p:ext uri="{BB962C8B-B14F-4D97-AF65-F5344CB8AC3E}">
        <p14:creationId xmlns:p14="http://schemas.microsoft.com/office/powerpoint/2010/main" xmlns="" val="8763655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6"/>
          <p:cNvSpPr>
            <a:spLocks noGrp="1"/>
          </p:cNvSpPr>
          <p:nvPr>
            <p:ph type="sldNum" sz="quarter" idx="10"/>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smtClean="0">
                <a:ln>
                  <a:noFill/>
                </a:ln>
                <a:solidFill>
                  <a:srgbClr val="002A54">
                    <a:lumMod val="20000"/>
                    <a:lumOff val="80000"/>
                  </a:srgbClr>
                </a:solidFill>
                <a:effectLst/>
                <a:uLnTx/>
                <a:uFillTx/>
                <a:latin typeface="Calibri"/>
              </a:rPr>
              <a:t>filename - </a:t>
            </a:r>
            <a:fld id="{0C9D45AA-C11F-47F2-9A22-4BB2491BB43A}" type="slidenum">
              <a:rPr kumimoji="0" lang="en-US" sz="600" b="0" i="0" u="none" strike="noStrike" kern="0" cap="none" spc="0" normalizeH="0" baseline="0" noProof="0" smtClean="0">
                <a:ln>
                  <a:noFill/>
                </a:ln>
                <a:solidFill>
                  <a:srgbClr val="002A54">
                    <a:lumMod val="20000"/>
                    <a:lumOff val="80000"/>
                  </a:srgbClr>
                </a:solidFill>
                <a:effectLst/>
                <a:uLnTx/>
                <a:uFillTx/>
                <a:latin typeface="Calibri"/>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600" b="0" i="0" u="none" strike="noStrike" kern="0" cap="none" spc="0" normalizeH="0" baseline="0" noProof="0" dirty="0">
              <a:ln>
                <a:noFill/>
              </a:ln>
              <a:solidFill>
                <a:srgbClr val="002A54">
                  <a:lumMod val="20000"/>
                  <a:lumOff val="80000"/>
                </a:srgbClr>
              </a:solidFill>
              <a:effectLst/>
              <a:uLnTx/>
              <a:uFillTx/>
              <a:latin typeface="Calibri"/>
            </a:endParaRP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1330681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smtClean="0">
                <a:ln>
                  <a:noFill/>
                </a:ln>
                <a:solidFill>
                  <a:srgbClr val="002A54">
                    <a:lumMod val="20000"/>
                    <a:lumOff val="80000"/>
                  </a:srgbClr>
                </a:solidFill>
                <a:effectLst/>
                <a:uLnTx/>
                <a:uFillTx/>
                <a:latin typeface="Calibri"/>
              </a:rPr>
              <a:t>filename - </a:t>
            </a:r>
            <a:fld id="{0C9D45AA-C11F-47F2-9A22-4BB2491BB43A}" type="slidenum">
              <a:rPr kumimoji="0" lang="en-US" sz="600" b="0" i="0" u="none" strike="noStrike" kern="0" cap="none" spc="0" normalizeH="0" baseline="0" noProof="0" smtClean="0">
                <a:ln>
                  <a:noFill/>
                </a:ln>
                <a:solidFill>
                  <a:srgbClr val="002A54">
                    <a:lumMod val="20000"/>
                    <a:lumOff val="80000"/>
                  </a:srgbClr>
                </a:solidFill>
                <a:effectLst/>
                <a:uLnTx/>
                <a:uFillTx/>
                <a:latin typeface="Calibri"/>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600" b="0" i="0" u="none" strike="noStrike" kern="0" cap="none" spc="0" normalizeH="0" baseline="0" noProof="0" dirty="0">
              <a:ln>
                <a:noFill/>
              </a:ln>
              <a:solidFill>
                <a:srgbClr val="002A54">
                  <a:lumMod val="20000"/>
                  <a:lumOff val="80000"/>
                </a:srgbClr>
              </a:solidFill>
              <a:effectLst/>
              <a:uLnTx/>
              <a:uFillTx/>
              <a:latin typeface="Calibri"/>
            </a:endParaRPr>
          </a:p>
        </p:txBody>
      </p:sp>
    </p:spTree>
    <p:extLst>
      <p:ext uri="{BB962C8B-B14F-4D97-AF65-F5344CB8AC3E}">
        <p14:creationId xmlns:p14="http://schemas.microsoft.com/office/powerpoint/2010/main" xmlns="" val="10649598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675248" y="1645920"/>
            <a:ext cx="13167360" cy="2194560"/>
          </a:xfrm>
        </p:spPr>
        <p:txBody>
          <a:bodyPr vert="horz" lIns="65311" tIns="0" rIns="65311" bIns="0" anchor="b">
            <a:normAutofit/>
            <a:scene3d>
              <a:camera prst="orthographicFront"/>
              <a:lightRig rig="soft" dir="t">
                <a:rot lat="0" lon="0" rev="17220000"/>
              </a:lightRig>
            </a:scene3d>
            <a:sp3d prstMaterial="softEdge">
              <a:bevelT w="38100" h="38100"/>
            </a:sp3d>
          </a:bodyPr>
          <a:lstStyle>
            <a:lvl1pPr>
              <a:defRPr sz="69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CB97365-EBCA-4027-87D5-99FC1D4DF0BB}" type="datetimeFigureOut">
              <a:rPr lang="en-US" smtClean="0"/>
              <a:pPr/>
              <a:t>10/6/2012</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smtClean="0">
                <a:ln>
                  <a:noFill/>
                </a:ln>
                <a:solidFill>
                  <a:srgbClr val="002A54">
                    <a:lumMod val="20000"/>
                    <a:lumOff val="80000"/>
                  </a:srgbClr>
                </a:solidFill>
                <a:effectLst/>
                <a:uLnTx/>
                <a:uFillTx/>
                <a:latin typeface="Calibri"/>
              </a:rPr>
              <a:t>filename - </a:t>
            </a:r>
            <a:fld id="{0C9D45AA-C11F-47F2-9A22-4BB2491BB43A}" type="slidenum">
              <a:rPr kumimoji="0" lang="en-US" sz="600" b="0" i="0" u="none" strike="noStrike" kern="0" cap="none" spc="0" normalizeH="0" baseline="0" noProof="0" smtClean="0">
                <a:ln>
                  <a:noFill/>
                </a:ln>
                <a:solidFill>
                  <a:srgbClr val="002A54">
                    <a:lumMod val="20000"/>
                    <a:lumOff val="80000"/>
                  </a:srgbClr>
                </a:solidFill>
                <a:effectLst/>
                <a:uLnTx/>
                <a:uFillTx/>
                <a:latin typeface="Calibri"/>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600" b="0" i="0" u="none" strike="noStrike" kern="0" cap="none" spc="0" normalizeH="0" baseline="0" noProof="0" dirty="0">
              <a:ln>
                <a:noFill/>
              </a:ln>
              <a:solidFill>
                <a:srgbClr val="002A54">
                  <a:lumMod val="20000"/>
                  <a:lumOff val="80000"/>
                </a:srgbClr>
              </a:solidFill>
              <a:effectLst/>
              <a:uLnTx/>
              <a:uFillTx/>
              <a:latin typeface="Calibri"/>
            </a:endParaRPr>
          </a:p>
        </p:txBody>
      </p:sp>
      <p:sp>
        <p:nvSpPr>
          <p:cNvPr id="9" name="Subtitle 8"/>
          <p:cNvSpPr>
            <a:spLocks noGrp="1"/>
          </p:cNvSpPr>
          <p:nvPr>
            <p:ph type="subTitle" idx="1"/>
          </p:nvPr>
        </p:nvSpPr>
        <p:spPr>
          <a:xfrm>
            <a:off x="2194560" y="3998038"/>
            <a:ext cx="10241280" cy="2103120"/>
          </a:xfrm>
        </p:spPr>
        <p:txBody>
          <a:bodyPr/>
          <a:lstStyle>
            <a:lvl1pPr marL="0" indent="0" algn="ctr">
              <a:buNone/>
              <a:defRPr>
                <a:solidFill>
                  <a:schemeClr val="tx1"/>
                </a:solidFill>
              </a:defRPr>
            </a:lvl1pPr>
            <a:lvl2pPr marL="653110" indent="0" algn="ctr">
              <a:buNone/>
            </a:lvl2pPr>
            <a:lvl3pPr marL="1306220" indent="0" algn="ctr">
              <a:buNone/>
            </a:lvl3pPr>
            <a:lvl4pPr marL="1959331" indent="0" algn="ctr">
              <a:buNone/>
            </a:lvl4pPr>
            <a:lvl5pPr marL="2612441" indent="0" algn="ctr">
              <a:buNone/>
            </a:lvl5pPr>
            <a:lvl6pPr marL="3265551" indent="0" algn="ctr">
              <a:buNone/>
            </a:lvl6pPr>
            <a:lvl7pPr marL="3918661" indent="0" algn="ctr">
              <a:buNone/>
            </a:lvl7pPr>
            <a:lvl8pPr marL="4571771" indent="0" algn="ctr">
              <a:buNone/>
            </a:lvl8pPr>
            <a:lvl9pPr marL="5224882" indent="0" algn="ctr">
              <a:buNone/>
            </a:lvl9pPr>
          </a:lstStyle>
          <a:p>
            <a:r>
              <a:rPr kumimoji="0" lang="en-US" smtClean="0"/>
              <a:t>Click to edit Master subtitle style</a:t>
            </a:r>
            <a:endParaRPr kumimoji="0"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10/6/2012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smtClean="0">
                <a:ln>
                  <a:noFill/>
                </a:ln>
                <a:solidFill>
                  <a:srgbClr val="002A54">
                    <a:lumMod val="20000"/>
                    <a:lumOff val="80000"/>
                  </a:srgbClr>
                </a:solidFill>
                <a:effectLst/>
                <a:uLnTx/>
                <a:uFillTx/>
                <a:latin typeface="Calibri"/>
              </a:rPr>
              <a:t>filename - </a:t>
            </a:r>
            <a:fld id="{0C9D45AA-C11F-47F2-9A22-4BB2491BB43A}" type="slidenum">
              <a:rPr kumimoji="0" lang="en-US" sz="600" b="0" i="0" u="none" strike="noStrike" kern="0" cap="none" spc="0" normalizeH="0" baseline="0" noProof="0" smtClean="0">
                <a:ln>
                  <a:noFill/>
                </a:ln>
                <a:solidFill>
                  <a:srgbClr val="002A54">
                    <a:lumMod val="20000"/>
                    <a:lumOff val="80000"/>
                  </a:srgbClr>
                </a:solidFill>
                <a:effectLst/>
                <a:uLnTx/>
                <a:uFillTx/>
                <a:latin typeface="Calibri"/>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600" b="0" i="0" u="none" strike="noStrike" kern="0" cap="none" spc="0" normalizeH="0" baseline="0" noProof="0" dirty="0">
              <a:ln>
                <a:noFill/>
              </a:ln>
              <a:solidFill>
                <a:srgbClr val="002A54">
                  <a:lumMod val="20000"/>
                  <a:lumOff val="80000"/>
                </a:srgbClr>
              </a:solidFill>
              <a:effectLst/>
              <a:uLnTx/>
              <a:uFillTx/>
              <a:latin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560320" y="731520"/>
            <a:ext cx="11338560" cy="219456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69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60320" y="3009343"/>
            <a:ext cx="11338560" cy="1811654"/>
          </a:xfrm>
        </p:spPr>
        <p:txBody>
          <a:bodyPr anchor="t"/>
          <a:lstStyle>
            <a:lvl1pPr marL="104498" indent="0" algn="l">
              <a:buNone/>
              <a:defRPr sz="2900">
                <a:solidFill>
                  <a:schemeClr val="tx1"/>
                </a:solidFill>
              </a:defRPr>
            </a:lvl1pPr>
            <a:lvl2pPr>
              <a:buNone/>
              <a:defRPr sz="2600">
                <a:solidFill>
                  <a:schemeClr val="tx1">
                    <a:tint val="75000"/>
                  </a:schemeClr>
                </a:solidFill>
              </a:defRPr>
            </a:lvl2pPr>
            <a:lvl3pPr>
              <a:buNone/>
              <a:defRPr sz="2300">
                <a:solidFill>
                  <a:schemeClr val="tx1">
                    <a:tint val="75000"/>
                  </a:schemeClr>
                </a:solidFill>
              </a:defRPr>
            </a:lvl3pPr>
            <a:lvl4pPr>
              <a:buNone/>
              <a:defRPr sz="2000">
                <a:solidFill>
                  <a:schemeClr val="tx1">
                    <a:tint val="75000"/>
                  </a:schemeClr>
                </a:solidFill>
              </a:defRPr>
            </a:lvl4pPr>
            <a:lvl5pPr>
              <a:buNone/>
              <a:defRPr sz="20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CB97365-EBCA-4027-87D5-99FC1D4DF0BB}" type="datetimeFigureOut">
              <a:rPr lang="en-US" smtClean="0"/>
              <a:pPr/>
              <a:t>10/6/2012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12679680" y="7700011"/>
            <a:ext cx="1219200" cy="438150"/>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smtClean="0">
                <a:ln>
                  <a:noFill/>
                </a:ln>
                <a:solidFill>
                  <a:srgbClr val="002A54">
                    <a:lumMod val="20000"/>
                    <a:lumOff val="80000"/>
                  </a:srgbClr>
                </a:solidFill>
                <a:effectLst/>
                <a:uLnTx/>
                <a:uFillTx/>
                <a:latin typeface="Calibri"/>
              </a:rPr>
              <a:t>filename - </a:t>
            </a:r>
            <a:fld id="{0C9D45AA-C11F-47F2-9A22-4BB2491BB43A}" type="slidenum">
              <a:rPr kumimoji="0" lang="en-US" sz="600" b="0" i="0" u="none" strike="noStrike" kern="0" cap="none" spc="0" normalizeH="0" baseline="0" noProof="0" smtClean="0">
                <a:ln>
                  <a:noFill/>
                </a:ln>
                <a:solidFill>
                  <a:srgbClr val="002A54">
                    <a:lumMod val="20000"/>
                    <a:lumOff val="80000"/>
                  </a:srgbClr>
                </a:solidFill>
                <a:effectLst/>
                <a:uLnTx/>
                <a:uFillTx/>
                <a:latin typeface="Calibri"/>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600" b="0" i="0" u="none" strike="noStrike" kern="0" cap="none" spc="0" normalizeH="0" baseline="0" noProof="0" dirty="0">
              <a:ln>
                <a:noFill/>
              </a:ln>
              <a:solidFill>
                <a:srgbClr val="002A54">
                  <a:lumMod val="20000"/>
                  <a:lumOff val="80000"/>
                </a:srgbClr>
              </a:solidFill>
              <a:effectLst/>
              <a:uLnTx/>
              <a:uFillTx/>
              <a:latin typeface="Calibri"/>
            </a:endParaRPr>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731520" y="1920240"/>
            <a:ext cx="6461760" cy="5431156"/>
          </a:xfrm>
        </p:spPr>
        <p:txBody>
          <a:bodyPr/>
          <a:lstStyle>
            <a:lvl1pPr>
              <a:defRPr sz="3700"/>
            </a:lvl1pPr>
            <a:lvl2pPr>
              <a:defRPr sz="3400"/>
            </a:lvl2pPr>
            <a:lvl3pPr>
              <a:defRPr sz="2900"/>
            </a:lvl3pPr>
            <a:lvl4pPr>
              <a:defRPr sz="2600"/>
            </a:lvl4pPr>
            <a:lvl5pPr>
              <a:defRPr sz="2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437120" y="1920240"/>
            <a:ext cx="6461760" cy="5431156"/>
          </a:xfrm>
        </p:spPr>
        <p:txBody>
          <a:bodyPr/>
          <a:lstStyle>
            <a:lvl1pPr>
              <a:defRPr sz="3700"/>
            </a:lvl1pPr>
            <a:lvl2pPr>
              <a:defRPr sz="3400"/>
            </a:lvl2pPr>
            <a:lvl3pPr>
              <a:defRPr sz="2900"/>
            </a:lvl3pPr>
            <a:lvl4pPr>
              <a:defRPr sz="2600"/>
            </a:lvl4pPr>
            <a:lvl5pPr>
              <a:defRPr sz="2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pPr/>
              <a:t>10/6/2012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smtClean="0">
                <a:ln>
                  <a:noFill/>
                </a:ln>
                <a:solidFill>
                  <a:srgbClr val="002A54">
                    <a:lumMod val="20000"/>
                    <a:lumOff val="80000"/>
                  </a:srgbClr>
                </a:solidFill>
                <a:effectLst/>
                <a:uLnTx/>
                <a:uFillTx/>
                <a:latin typeface="Calibri"/>
              </a:rPr>
              <a:t>filename - </a:t>
            </a:r>
            <a:fld id="{0C9D45AA-C11F-47F2-9A22-4BB2491BB43A}" type="slidenum">
              <a:rPr kumimoji="0" lang="en-US" sz="600" b="0" i="0" u="none" strike="noStrike" kern="0" cap="none" spc="0" normalizeH="0" baseline="0" noProof="0" smtClean="0">
                <a:ln>
                  <a:noFill/>
                </a:ln>
                <a:solidFill>
                  <a:srgbClr val="002A54">
                    <a:lumMod val="20000"/>
                    <a:lumOff val="80000"/>
                  </a:srgbClr>
                </a:solidFill>
                <a:effectLst/>
                <a:uLnTx/>
                <a:uFillTx/>
                <a:latin typeface="Calibri"/>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600" b="0" i="0" u="none" strike="noStrike" kern="0" cap="none" spc="0" normalizeH="0" baseline="0" noProof="0" dirty="0">
              <a:ln>
                <a:noFill/>
              </a:ln>
              <a:solidFill>
                <a:srgbClr val="002A54">
                  <a:lumMod val="20000"/>
                  <a:lumOff val="80000"/>
                </a:srgbClr>
              </a:solidFill>
              <a:effectLst/>
              <a:uLnTx/>
              <a:uFillTx/>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7660"/>
            <a:ext cx="13167360" cy="13716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31520" y="1842135"/>
            <a:ext cx="6464301" cy="901064"/>
          </a:xfrm>
        </p:spPr>
        <p:txBody>
          <a:bodyPr anchor="ctr"/>
          <a:lstStyle>
            <a:lvl1pPr marL="0" indent="0">
              <a:buNone/>
              <a:defRPr sz="3400" b="0" cap="all" baseline="0">
                <a:solidFill>
                  <a:schemeClr val="tx1"/>
                </a:solidFill>
              </a:defRPr>
            </a:lvl1pPr>
            <a:lvl2pPr>
              <a:buNone/>
              <a:defRPr sz="2900" b="1"/>
            </a:lvl2pPr>
            <a:lvl3pPr>
              <a:buNone/>
              <a:defRPr sz="2600" b="1"/>
            </a:lvl3pPr>
            <a:lvl4pPr>
              <a:buNone/>
              <a:defRPr sz="2300" b="1"/>
            </a:lvl4pPr>
            <a:lvl5pPr>
              <a:buNone/>
              <a:defRPr sz="23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7432041" y="1842135"/>
            <a:ext cx="6466840" cy="901064"/>
          </a:xfrm>
        </p:spPr>
        <p:txBody>
          <a:bodyPr anchor="ctr"/>
          <a:lstStyle>
            <a:lvl1pPr marL="0" indent="0">
              <a:buNone/>
              <a:defRPr sz="3400" b="0" cap="all" baseline="0">
                <a:solidFill>
                  <a:schemeClr val="tx1"/>
                </a:solidFill>
              </a:defRPr>
            </a:lvl1pPr>
            <a:lvl2pPr>
              <a:buNone/>
              <a:defRPr sz="2900" b="1"/>
            </a:lvl2pPr>
            <a:lvl3pPr>
              <a:buNone/>
              <a:defRPr sz="2600" b="1"/>
            </a:lvl3pPr>
            <a:lvl4pPr>
              <a:buNone/>
              <a:defRPr sz="2300" b="1"/>
            </a:lvl4pPr>
            <a:lvl5pPr>
              <a:buNone/>
              <a:defRPr sz="23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731520" y="2834640"/>
            <a:ext cx="6464301" cy="4516756"/>
          </a:xfrm>
        </p:spPr>
        <p:txBody>
          <a:bodyPr/>
          <a:lstStyle>
            <a:lvl1pPr>
              <a:defRPr sz="3400"/>
            </a:lvl1pPr>
            <a:lvl2pPr>
              <a:defRPr sz="2900"/>
            </a:lvl2pPr>
            <a:lvl3pPr>
              <a:defRPr sz="2600"/>
            </a:lvl3pPr>
            <a:lvl4pPr>
              <a:defRPr sz="2300"/>
            </a:lvl4pPr>
            <a:lvl5pPr>
              <a:defRPr sz="23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7432041" y="2834640"/>
            <a:ext cx="6466840" cy="4516756"/>
          </a:xfrm>
        </p:spPr>
        <p:txBody>
          <a:bodyPr/>
          <a:lstStyle>
            <a:lvl1pPr>
              <a:defRPr sz="3400"/>
            </a:lvl1pPr>
            <a:lvl2pPr>
              <a:defRPr sz="2900"/>
            </a:lvl2pPr>
            <a:lvl3pPr>
              <a:defRPr sz="2600"/>
            </a:lvl3pPr>
            <a:lvl4pPr>
              <a:defRPr sz="2300"/>
            </a:lvl4pPr>
            <a:lvl5pPr>
              <a:defRPr sz="23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CB97365-EBCA-4027-87D5-99FC1D4DF0BB}" type="datetimeFigureOut">
              <a:rPr lang="en-US" smtClean="0"/>
              <a:pPr/>
              <a:t>10/6/2012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smtClean="0">
                <a:ln>
                  <a:noFill/>
                </a:ln>
                <a:solidFill>
                  <a:srgbClr val="002A54">
                    <a:lumMod val="20000"/>
                    <a:lumOff val="80000"/>
                  </a:srgbClr>
                </a:solidFill>
                <a:effectLst/>
                <a:uLnTx/>
                <a:uFillTx/>
                <a:latin typeface="Calibri"/>
              </a:rPr>
              <a:t>filename - </a:t>
            </a:r>
            <a:fld id="{0C9D45AA-C11F-47F2-9A22-4BB2491BB43A}" type="slidenum">
              <a:rPr kumimoji="0" lang="en-US" sz="600" b="0" i="0" u="none" strike="noStrike" kern="0" cap="none" spc="0" normalizeH="0" baseline="0" noProof="0" smtClean="0">
                <a:ln>
                  <a:noFill/>
                </a:ln>
                <a:solidFill>
                  <a:srgbClr val="002A54">
                    <a:lumMod val="20000"/>
                    <a:lumOff val="80000"/>
                  </a:srgbClr>
                </a:solidFill>
                <a:effectLst/>
                <a:uLnTx/>
                <a:uFillTx/>
                <a:latin typeface="Calibri"/>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600" b="0" i="0" u="none" strike="noStrike" kern="0" cap="none" spc="0" normalizeH="0" baseline="0" noProof="0" dirty="0">
              <a:ln>
                <a:noFill/>
              </a:ln>
              <a:solidFill>
                <a:srgbClr val="002A54">
                  <a:lumMod val="20000"/>
                  <a:lumOff val="80000"/>
                </a:srgbClr>
              </a:solidFill>
              <a:effectLst/>
              <a:uLnTx/>
              <a:uFillTx/>
              <a:latin typeface="Calibri"/>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50000">
              <a:srgbClr val="015289"/>
            </a:gs>
            <a:gs pos="20000">
              <a:srgbClr val="012D4B"/>
            </a:gs>
            <a:gs pos="85000">
              <a:srgbClr val="1881C5"/>
            </a:gs>
          </a:gsLst>
          <a:lin ang="5400000" scaled="1"/>
        </a:gradFill>
        <a:effectLst/>
      </p:bgPr>
    </p:bg>
    <p:spTree>
      <p:nvGrpSpPr>
        <p:cNvPr id="1" name=""/>
        <p:cNvGrpSpPr/>
        <p:nvPr/>
      </p:nvGrpSpPr>
      <p:grpSpPr>
        <a:xfrm>
          <a:off x="0" y="0"/>
          <a:ext cx="0" cy="0"/>
          <a:chOff x="0" y="0"/>
          <a:chExt cx="0" cy="0"/>
        </a:xfrm>
      </p:grpSpPr>
      <p:sp>
        <p:nvSpPr>
          <p:cNvPr id="16" name="Rectangle 15"/>
          <p:cNvSpPr/>
          <p:nvPr/>
        </p:nvSpPr>
        <p:spPr>
          <a:xfrm>
            <a:off x="0" y="0"/>
            <a:ext cx="14630400" cy="1280160"/>
          </a:xfrm>
          <a:prstGeom prst="rect">
            <a:avLst/>
          </a:prstGeom>
          <a:gradFill flip="none" rotWithShape="1">
            <a:gsLst>
              <a:gs pos="50000">
                <a:srgbClr val="015289"/>
              </a:gs>
              <a:gs pos="20000">
                <a:srgbClr val="012D4B"/>
              </a:gs>
              <a:gs pos="85000">
                <a:srgbClr val="1881C5"/>
              </a:gs>
            </a:gsLst>
            <a:lin ang="10800000" scaled="1"/>
            <a:tileRect/>
          </a:gradFill>
          <a:ln w="9525" cap="flat" cmpd="sng" algn="ctr">
            <a:noFill/>
            <a:prstDash val="solid"/>
          </a:ln>
          <a:effectLst>
            <a:outerShdw blurRad="63500" dist="76200" dir="5400000" algn="t" rotWithShape="0">
              <a:prstClr val="black">
                <a:alpha val="75000"/>
              </a:prstClr>
            </a:outerShdw>
          </a:effectLst>
        </p:spPr>
        <p:txBody>
          <a:bodyPr lIns="91429" tIns="45715" rIns="91429" bIns="45715" rtlCol="0" anchor="ctr"/>
          <a:lstStyle/>
          <a:p>
            <a:pPr marL="0" marR="0" lvl="0" indent="0" algn="ctr" defTabSz="914294"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sp>
        <p:nvSpPr>
          <p:cNvPr id="17" name="Rectangle 16"/>
          <p:cNvSpPr/>
          <p:nvPr userDrawn="1"/>
        </p:nvSpPr>
        <p:spPr>
          <a:xfrm>
            <a:off x="-2" y="7619230"/>
            <a:ext cx="14630401" cy="640080"/>
          </a:xfrm>
          <a:prstGeom prst="rect">
            <a:avLst/>
          </a:prstGeom>
          <a:solidFill>
            <a:srgbClr val="002140"/>
          </a:solidFill>
          <a:ln w="25400" cap="flat" cmpd="sng" algn="ctr">
            <a:noFill/>
            <a:prstDash val="solid"/>
          </a:ln>
          <a:effectLst/>
        </p:spPr>
        <p:txBody>
          <a:bodyPr lIns="91429" tIns="45715" rIns="91429" bIns="45715" spcCol="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20" name="Slide Number Placeholder 5"/>
          <p:cNvSpPr>
            <a:spLocks noGrp="1"/>
          </p:cNvSpPr>
          <p:nvPr>
            <p:ph type="sldNum" sz="quarter" idx="4"/>
          </p:nvPr>
        </p:nvSpPr>
        <p:spPr>
          <a:xfrm>
            <a:off x="283993" y="7878310"/>
            <a:ext cx="1325880" cy="226272"/>
          </a:xfrm>
          <a:prstGeom prst="rect">
            <a:avLst/>
          </a:prstGeom>
        </p:spPr>
        <p:txBody>
          <a:bodyPr lIns="0" tIns="0" rIns="0" bIns="0" anchor="b" anchorCtr="0"/>
          <a:lstStyle>
            <a:lvl1pPr algn="l">
              <a:defRPr sz="600">
                <a:solidFill>
                  <a:schemeClr val="tx2">
                    <a:lumMod val="20000"/>
                    <a:lumOff val="80000"/>
                  </a:schemeClr>
                </a:solidFill>
                <a:latin typeface="+mn-lt"/>
              </a:defRPr>
            </a:lvl1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srgbClr val="002A54">
                    <a:lumMod val="20000"/>
                    <a:lumOff val="80000"/>
                  </a:srgbClr>
                </a:solidFill>
                <a:effectLst/>
                <a:uLnTx/>
                <a:uFillTx/>
                <a:latin typeface="Calibri"/>
              </a:rPr>
              <a:t>filename - </a:t>
            </a:r>
            <a:fld id="{0C9D45AA-C11F-47F2-9A22-4BB2491BB43A}" type="slidenum">
              <a:rPr kumimoji="0" lang="en-US" sz="600" b="0" i="0" u="none" strike="noStrike" kern="0" cap="none" spc="0" normalizeH="0" baseline="0" noProof="0" smtClean="0">
                <a:ln>
                  <a:noFill/>
                </a:ln>
                <a:solidFill>
                  <a:srgbClr val="002A54">
                    <a:lumMod val="20000"/>
                    <a:lumOff val="80000"/>
                  </a:srgbClr>
                </a:solidFill>
                <a:effectLst/>
                <a:uLnTx/>
                <a:uFillTx/>
                <a:latin typeface="Calibri"/>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600" b="0" i="0" u="none" strike="noStrike" kern="0" cap="none" spc="0" normalizeH="0" baseline="0" noProof="0" dirty="0">
              <a:ln>
                <a:noFill/>
              </a:ln>
              <a:solidFill>
                <a:srgbClr val="002A54">
                  <a:lumMod val="20000"/>
                  <a:lumOff val="80000"/>
                </a:srgbClr>
              </a:solidFill>
              <a:effectLst/>
              <a:uLnTx/>
              <a:uFillTx/>
              <a:latin typeface="Calibri"/>
            </a:endParaRPr>
          </a:p>
        </p:txBody>
      </p:sp>
      <p:sp>
        <p:nvSpPr>
          <p:cNvPr id="28" name="Title Placeholder 27"/>
          <p:cNvSpPr>
            <a:spLocks noGrp="1"/>
          </p:cNvSpPr>
          <p:nvPr>
            <p:ph type="title"/>
          </p:nvPr>
        </p:nvSpPr>
        <p:spPr>
          <a:xfrm>
            <a:off x="457200" y="165100"/>
            <a:ext cx="11048999" cy="949960"/>
          </a:xfrm>
          <a:prstGeom prst="rect">
            <a:avLst/>
          </a:prstGeom>
        </p:spPr>
        <p:txBody>
          <a:bodyPr vert="horz" lIns="91440" tIns="0" rIns="91440" bIns="0" rtlCol="0" anchor="ctr" anchorCtr="0">
            <a:normAutofit/>
          </a:bodyPr>
          <a:lstStyle/>
          <a:p>
            <a:r>
              <a:rPr lang="en-US" dirty="0" smtClean="0"/>
              <a:t>Click to edit Master title style</a:t>
            </a:r>
            <a:endParaRPr lang="en-US" dirty="0"/>
          </a:p>
        </p:txBody>
      </p:sp>
      <p:sp>
        <p:nvSpPr>
          <p:cNvPr id="29" name="Text Placeholder 28"/>
          <p:cNvSpPr>
            <a:spLocks noGrp="1"/>
          </p:cNvSpPr>
          <p:nvPr>
            <p:ph type="body" idx="1"/>
          </p:nvPr>
        </p:nvSpPr>
        <p:spPr>
          <a:xfrm>
            <a:off x="731837" y="1828800"/>
            <a:ext cx="13166725" cy="5430838"/>
          </a:xfrm>
          <a:prstGeom prst="rect">
            <a:avLst/>
          </a:prstGeom>
        </p:spPr>
        <p:txBody>
          <a:bodyPr vert="horz" lIns="91440" tIns="45720" rIns="91440" bIns="45720" rtlCol="0">
            <a:normAutofit/>
          </a:bodyPr>
          <a:lstStyle/>
          <a:p>
            <a:pPr marL="346075" marR="0" lvl="0" indent="-346075" algn="l" defTabSz="1306220" rtl="0" eaLnBrk="1" fontAlgn="auto" latinLnBrk="0" hangingPunct="1">
              <a:lnSpc>
                <a:spcPct val="80000"/>
              </a:lnSpc>
              <a:spcBef>
                <a:spcPts val="600"/>
              </a:spcBef>
              <a:spcAft>
                <a:spcPts val="600"/>
              </a:spcAft>
              <a:buClr>
                <a:schemeClr val="accent2"/>
              </a:buClr>
              <a:buSzTx/>
              <a:buFont typeface="Wingdings" pitchFamily="2" charset="2"/>
              <a:buChar char="§"/>
              <a:tabLst/>
              <a:defRPr/>
            </a:pPr>
            <a:r>
              <a:rPr lang="en-US" dirty="0" smtClean="0"/>
              <a:t>Click to edit Master text styles</a:t>
            </a:r>
          </a:p>
          <a:p>
            <a:pPr marL="741363" marR="0" lvl="1" indent="-346075" algn="l" defTabSz="1306220" rtl="0" eaLnBrk="1" fontAlgn="auto" latinLnBrk="0" hangingPunct="1">
              <a:lnSpc>
                <a:spcPct val="80000"/>
              </a:lnSpc>
              <a:spcBef>
                <a:spcPts val="600"/>
              </a:spcBef>
              <a:spcAft>
                <a:spcPts val="600"/>
              </a:spcAft>
              <a:buClr>
                <a:schemeClr val="accent2"/>
              </a:buClr>
              <a:buSzTx/>
              <a:buFont typeface="Wingdings" pitchFamily="2" charset="2"/>
              <a:buChar char="§"/>
              <a:tabLst/>
              <a:defRPr/>
            </a:pPr>
            <a:r>
              <a:rPr lang="en-US" dirty="0" smtClean="0"/>
              <a:t>Second level</a:t>
            </a:r>
          </a:p>
          <a:p>
            <a:pPr marL="1025525" marR="0" lvl="2" indent="-284163" algn="l" defTabSz="1306220" rtl="0" eaLnBrk="1" fontAlgn="auto" latinLnBrk="0" hangingPunct="1">
              <a:lnSpc>
                <a:spcPct val="80000"/>
              </a:lnSpc>
              <a:spcBef>
                <a:spcPts val="600"/>
              </a:spcBef>
              <a:spcAft>
                <a:spcPts val="600"/>
              </a:spcAft>
              <a:buClr>
                <a:schemeClr val="accent2"/>
              </a:buClr>
              <a:buSzTx/>
              <a:buFont typeface="Wingdings" pitchFamily="2" charset="2"/>
              <a:buChar char="§"/>
              <a:tabLst/>
              <a:defRPr/>
            </a:pPr>
            <a:r>
              <a:rPr lang="en-US" dirty="0" smtClean="0"/>
              <a:t>Third level</a:t>
            </a:r>
          </a:p>
          <a:p>
            <a:pPr marL="1309688" marR="0" lvl="3" indent="-284163" algn="l" defTabSz="1306220" rtl="0" eaLnBrk="1" fontAlgn="auto" latinLnBrk="0" hangingPunct="1">
              <a:lnSpc>
                <a:spcPct val="80000"/>
              </a:lnSpc>
              <a:spcBef>
                <a:spcPts val="600"/>
              </a:spcBef>
              <a:spcAft>
                <a:spcPts val="600"/>
              </a:spcAft>
              <a:buClr>
                <a:schemeClr val="accent2"/>
              </a:buClr>
              <a:buSzTx/>
              <a:buFont typeface="Wingdings" pitchFamily="2" charset="2"/>
              <a:buChar char="§"/>
              <a:tabLst/>
              <a:defRPr/>
            </a:pPr>
            <a:r>
              <a:rPr lang="en-US" dirty="0" smtClean="0"/>
              <a:t>Fourth level</a:t>
            </a:r>
          </a:p>
          <a:p>
            <a:pPr marL="1544638" marR="0" lvl="4" indent="-234950" algn="l" defTabSz="1306220" rtl="0" eaLnBrk="1" fontAlgn="auto" latinLnBrk="0" hangingPunct="1">
              <a:lnSpc>
                <a:spcPct val="80000"/>
              </a:lnSpc>
              <a:spcBef>
                <a:spcPts val="600"/>
              </a:spcBef>
              <a:spcAft>
                <a:spcPts val="600"/>
              </a:spcAft>
              <a:buClr>
                <a:schemeClr val="accent2"/>
              </a:buClr>
              <a:buSzTx/>
              <a:buFont typeface="Wingdings" pitchFamily="2" charset="2"/>
              <a:buChar char="§"/>
              <a:tabLst/>
              <a:defRPr/>
            </a:pPr>
            <a:r>
              <a:rPr lang="en-US" dirty="0" smtClean="0"/>
              <a:t>Fifth level</a:t>
            </a:r>
            <a:endParaRPr lang="en-US" dirty="0"/>
          </a:p>
        </p:txBody>
      </p:sp>
    </p:spTree>
    <p:extLst>
      <p:ext uri="{BB962C8B-B14F-4D97-AF65-F5344CB8AC3E}">
        <p14:creationId xmlns:p14="http://schemas.microsoft.com/office/powerpoint/2010/main" xmlns="" val="2320780713"/>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Lst>
  <p:timing>
    <p:tnLst>
      <p:par>
        <p:cTn id="1" dur="indefinite" restart="never" nodeType="tmRoot"/>
      </p:par>
    </p:tnLst>
  </p:timing>
  <p:hf hdr="0" ftr="0" dt="0"/>
  <p:txStyles>
    <p:titleStyle>
      <a:lvl1pPr algn="l" defTabSz="1306220" rtl="0" eaLnBrk="1" latinLnBrk="0" hangingPunct="1">
        <a:lnSpc>
          <a:spcPct val="80000"/>
        </a:lnSpc>
        <a:spcBef>
          <a:spcPct val="0"/>
        </a:spcBef>
        <a:buNone/>
        <a:defRPr sz="4000" b="1" kern="1200">
          <a:solidFill>
            <a:schemeClr val="bg1"/>
          </a:solidFill>
          <a:effectLst>
            <a:outerShdw blurRad="50800" dist="50800" dir="5400000" algn="ctr" rotWithShape="0">
              <a:srgbClr val="000000">
                <a:alpha val="40000"/>
              </a:srgbClr>
            </a:outerShdw>
          </a:effectLst>
          <a:latin typeface="+mn-lt"/>
          <a:ea typeface="+mj-ea"/>
          <a:cs typeface="Arial" pitchFamily="34" charset="0"/>
        </a:defRPr>
      </a:lvl1pPr>
    </p:titleStyle>
    <p:bodyStyle>
      <a:lvl1pPr marL="489833" indent="-489833" algn="l" defTabSz="1306220" rtl="0" eaLnBrk="1" latinLnBrk="0" hangingPunct="1">
        <a:spcBef>
          <a:spcPct val="20000"/>
        </a:spcBef>
        <a:buFont typeface="Arial" pitchFamily="34" charset="0"/>
        <a:buChar char="•"/>
        <a:defRPr kumimoji="0" lang="en-US" sz="3600" b="0" i="0" u="none" strike="noStrike" kern="1200" cap="none" spc="0" normalizeH="0" baseline="0" dirty="0" smtClean="0">
          <a:ln>
            <a:noFill/>
          </a:ln>
          <a:solidFill>
            <a:schemeClr val="bg1"/>
          </a:solidFill>
          <a:effectLst/>
          <a:uLnTx/>
          <a:uFillTx/>
          <a:latin typeface="+mn-lt"/>
          <a:ea typeface="+mn-ea"/>
          <a:cs typeface="Arial" pitchFamily="34" charset="0"/>
        </a:defRPr>
      </a:lvl1pPr>
      <a:lvl2pPr marL="966788" indent="-571500" algn="l" defTabSz="1306220" rtl="0" eaLnBrk="1" latinLnBrk="0" hangingPunct="1">
        <a:spcBef>
          <a:spcPct val="20000"/>
        </a:spcBef>
        <a:buFont typeface="Arial" pitchFamily="34" charset="0"/>
        <a:buChar char="–"/>
        <a:defRPr kumimoji="0" lang="en-US" sz="3200" b="0" i="0" u="none" strike="noStrike" kern="1200" cap="none" spc="0" normalizeH="0" baseline="0" dirty="0" smtClean="0">
          <a:ln>
            <a:noFill/>
          </a:ln>
          <a:solidFill>
            <a:schemeClr val="bg1"/>
          </a:solidFill>
          <a:effectLst/>
          <a:uLnTx/>
          <a:uFillTx/>
          <a:latin typeface="+mn-lt"/>
          <a:ea typeface="+mn-ea"/>
          <a:cs typeface="Arial" pitchFamily="34" charset="0"/>
        </a:defRPr>
      </a:lvl2pPr>
      <a:lvl3pPr marL="1198562" indent="-457200" algn="l" defTabSz="1306220" rtl="0" eaLnBrk="1" latinLnBrk="0" hangingPunct="1">
        <a:spcBef>
          <a:spcPct val="20000"/>
        </a:spcBef>
        <a:buFont typeface="Arial" pitchFamily="34" charset="0"/>
        <a:buChar char="•"/>
        <a:defRPr kumimoji="0" lang="en-US" sz="2800" b="0" i="0" u="none" strike="noStrike" kern="1200" cap="none" spc="0" normalizeH="0" baseline="0" dirty="0" smtClean="0">
          <a:ln>
            <a:noFill/>
          </a:ln>
          <a:solidFill>
            <a:schemeClr val="bg1"/>
          </a:solidFill>
          <a:effectLst/>
          <a:uLnTx/>
          <a:uFillTx/>
          <a:latin typeface="+mn-lt"/>
          <a:ea typeface="+mn-ea"/>
          <a:cs typeface="Arial" pitchFamily="34" charset="0"/>
        </a:defRPr>
      </a:lvl3pPr>
      <a:lvl4pPr marL="1482725" indent="-457200" algn="l" defTabSz="1306220" rtl="0" eaLnBrk="1" latinLnBrk="0" hangingPunct="1">
        <a:spcBef>
          <a:spcPct val="20000"/>
        </a:spcBef>
        <a:buFont typeface="Arial" pitchFamily="34" charset="0"/>
        <a:buChar char="–"/>
        <a:defRPr kumimoji="0" lang="en-US" sz="2400" b="0" i="0" u="none" strike="noStrike" kern="1200" cap="none" spc="0" normalizeH="0" baseline="0" dirty="0" smtClean="0">
          <a:ln>
            <a:noFill/>
          </a:ln>
          <a:solidFill>
            <a:schemeClr val="bg1"/>
          </a:solidFill>
          <a:effectLst/>
          <a:uLnTx/>
          <a:uFillTx/>
          <a:latin typeface="+mn-lt"/>
          <a:ea typeface="+mn-ea"/>
          <a:cs typeface="Arial" pitchFamily="34" charset="0"/>
        </a:defRPr>
      </a:lvl4pPr>
      <a:lvl5pPr marL="1766888" indent="-457200" algn="l" defTabSz="1306220" rtl="0" eaLnBrk="1" latinLnBrk="0" hangingPunct="1">
        <a:spcBef>
          <a:spcPct val="20000"/>
        </a:spcBef>
        <a:buFont typeface="Arial" pitchFamily="34" charset="0"/>
        <a:buChar char="»"/>
        <a:defRPr kumimoji="0" lang="en-US" sz="2400" b="0" i="0" u="none" strike="noStrike" kern="1200" cap="none" spc="0" normalizeH="0" baseline="0" dirty="0" smtClean="0">
          <a:ln>
            <a:noFill/>
          </a:ln>
          <a:solidFill>
            <a:schemeClr val="bg1"/>
          </a:solidFill>
          <a:effectLst/>
          <a:uLnTx/>
          <a:uFillTx/>
          <a:latin typeface="+mn-lt"/>
          <a:ea typeface="+mn-ea"/>
          <a:cs typeface="Arial" pitchFamily="34" charset="0"/>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731520" y="329566"/>
            <a:ext cx="13167360" cy="1371600"/>
          </a:xfrm>
          <a:prstGeom prst="rect">
            <a:avLst/>
          </a:prstGeom>
        </p:spPr>
        <p:txBody>
          <a:bodyPr vert="horz" lIns="130622" tIns="65311" rIns="130622" bIns="65311"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731520" y="1920240"/>
            <a:ext cx="13167360" cy="5650992"/>
          </a:xfrm>
          <a:prstGeom prst="rect">
            <a:avLst/>
          </a:prstGeom>
        </p:spPr>
        <p:txBody>
          <a:bodyPr vert="horz" lIns="130622" tIns="65311" rIns="130622" bIns="65311">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731520" y="7700011"/>
            <a:ext cx="3413760" cy="438150"/>
          </a:xfrm>
          <a:prstGeom prst="rect">
            <a:avLst/>
          </a:prstGeom>
        </p:spPr>
        <p:txBody>
          <a:bodyPr vert="horz" lIns="130622" tIns="65311" rIns="130622" bIns="65311" anchor="b"/>
          <a:lstStyle>
            <a:lvl1pPr algn="l" eaLnBrk="1" latinLnBrk="0" hangingPunct="1">
              <a:defRPr kumimoji="0" sz="1700">
                <a:solidFill>
                  <a:schemeClr val="tx1">
                    <a:shade val="50000"/>
                  </a:schemeClr>
                </a:solidFill>
              </a:defRPr>
            </a:lvl1pPr>
          </a:lstStyle>
          <a:p>
            <a:fld id="{7CB97365-EBCA-4027-87D5-99FC1D4DF0BB}" type="datetimeFigureOut">
              <a:rPr lang="en-US" smtClean="0"/>
              <a:pPr/>
              <a:t>10/6/2012</a:t>
            </a:fld>
            <a:endParaRPr lang="en-US">
              <a:solidFill>
                <a:schemeClr val="tx1">
                  <a:shade val="50000"/>
                </a:schemeClr>
              </a:solidFill>
            </a:endParaRPr>
          </a:p>
        </p:txBody>
      </p:sp>
      <p:sp>
        <p:nvSpPr>
          <p:cNvPr id="3" name="Footer Placeholder 2"/>
          <p:cNvSpPr>
            <a:spLocks noGrp="1"/>
          </p:cNvSpPr>
          <p:nvPr>
            <p:ph type="ftr" sz="quarter" idx="3"/>
          </p:nvPr>
        </p:nvSpPr>
        <p:spPr>
          <a:xfrm>
            <a:off x="4998720" y="7700011"/>
            <a:ext cx="4632960" cy="438150"/>
          </a:xfrm>
          <a:prstGeom prst="rect">
            <a:avLst/>
          </a:prstGeom>
        </p:spPr>
        <p:txBody>
          <a:bodyPr vert="horz" lIns="130622" tIns="65311" rIns="130622" bIns="65311" anchor="b"/>
          <a:lstStyle>
            <a:lvl1pPr algn="ctr" eaLnBrk="1" latinLnBrk="0" hangingPunct="1">
              <a:defRPr kumimoji="0" sz="1700">
                <a:solidFill>
                  <a:schemeClr val="tx1">
                    <a:shade val="50000"/>
                  </a:schemeClr>
                </a:solidFill>
              </a:defRPr>
            </a:lvl1pPr>
          </a:lstStyle>
          <a:p>
            <a:endParaRPr kumimoji="0" lang="en-US">
              <a:solidFill>
                <a:schemeClr val="tx1">
                  <a:shade val="50000"/>
                </a:schemeClr>
              </a:solidFill>
            </a:endParaRPr>
          </a:p>
        </p:txBody>
      </p:sp>
      <p:sp>
        <p:nvSpPr>
          <p:cNvPr id="23" name="Slide Number Placeholder 22"/>
          <p:cNvSpPr>
            <a:spLocks noGrp="1"/>
          </p:cNvSpPr>
          <p:nvPr>
            <p:ph type="sldNum" sz="quarter" idx="4"/>
          </p:nvPr>
        </p:nvSpPr>
        <p:spPr>
          <a:xfrm>
            <a:off x="12679680" y="7700011"/>
            <a:ext cx="1219200" cy="438150"/>
          </a:xfrm>
          <a:prstGeom prst="rect">
            <a:avLst/>
          </a:prstGeom>
        </p:spPr>
        <p:txBody>
          <a:bodyPr vert="horz" lIns="0" tIns="65311" rIns="0" bIns="65311" anchor="b"/>
          <a:lstStyle>
            <a:lvl1pPr algn="r" eaLnBrk="1" latinLnBrk="0" hangingPunct="1">
              <a:defRPr kumimoji="0" sz="1700">
                <a:solidFill>
                  <a:schemeClr val="tx1">
                    <a:shade val="50000"/>
                  </a:schemeClr>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smtClean="0">
                <a:ln>
                  <a:noFill/>
                </a:ln>
                <a:solidFill>
                  <a:srgbClr val="002A54">
                    <a:lumMod val="20000"/>
                    <a:lumOff val="80000"/>
                  </a:srgbClr>
                </a:solidFill>
                <a:effectLst/>
                <a:uLnTx/>
                <a:uFillTx/>
                <a:latin typeface="Calibri"/>
              </a:rPr>
              <a:t>filename - </a:t>
            </a:r>
            <a:fld id="{0C9D45AA-C11F-47F2-9A22-4BB2491BB43A}" type="slidenum">
              <a:rPr kumimoji="0" lang="en-US" sz="600" b="0" i="0" u="none" strike="noStrike" kern="0" cap="none" spc="0" normalizeH="0" baseline="0" noProof="0" smtClean="0">
                <a:ln>
                  <a:noFill/>
                </a:ln>
                <a:solidFill>
                  <a:srgbClr val="002A54">
                    <a:lumMod val="20000"/>
                    <a:lumOff val="80000"/>
                  </a:srgbClr>
                </a:solidFill>
                <a:effectLst/>
                <a:uLnTx/>
                <a:uFillTx/>
                <a:latin typeface="Calibri"/>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600" b="0" i="0" u="none" strike="noStrike" kern="0" cap="none" spc="0" normalizeH="0" baseline="0" noProof="0" dirty="0">
              <a:ln>
                <a:noFill/>
              </a:ln>
              <a:solidFill>
                <a:srgbClr val="002A54">
                  <a:lumMod val="20000"/>
                  <a:lumOff val="80000"/>
                </a:srgbClr>
              </a:solidFill>
              <a:effectLst/>
              <a:uLnTx/>
              <a:uFillTx/>
              <a:latin typeface="Calibri"/>
            </a:endParaRPr>
          </a:p>
        </p:txBody>
      </p:sp>
      <p:sp>
        <p:nvSpPr>
          <p:cNvPr id="7" name="Rectangle 6"/>
          <p:cNvSpPr/>
          <p:nvPr userDrawn="1"/>
        </p:nvSpPr>
        <p:spPr>
          <a:xfrm>
            <a:off x="-2" y="7619230"/>
            <a:ext cx="14630401" cy="640080"/>
          </a:xfrm>
          <a:prstGeom prst="rect">
            <a:avLst/>
          </a:prstGeom>
          <a:solidFill>
            <a:srgbClr val="002140"/>
          </a:solidFill>
          <a:ln w="25400" cap="flat" cmpd="sng" algn="ctr">
            <a:noFill/>
            <a:prstDash val="solid"/>
          </a:ln>
          <a:effectLst/>
        </p:spPr>
        <p:txBody>
          <a:bodyPr lIns="91429" tIns="45715" rIns="91429" bIns="45715" spcCol="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0" sz="59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783732" indent="-587799" algn="l" rtl="0" eaLnBrk="1" latinLnBrk="0" hangingPunct="1">
        <a:spcBef>
          <a:spcPct val="20000"/>
        </a:spcBef>
        <a:buClr>
          <a:schemeClr val="tx1">
            <a:shade val="95000"/>
          </a:schemeClr>
        </a:buClr>
        <a:buSzPct val="65000"/>
        <a:buFont typeface="Wingdings 2"/>
        <a:buChar char=""/>
        <a:defRPr kumimoji="0" sz="4000" kern="1200">
          <a:solidFill>
            <a:schemeClr val="tx1"/>
          </a:solidFill>
          <a:latin typeface="+mn-lt"/>
          <a:ea typeface="+mn-ea"/>
          <a:cs typeface="+mn-cs"/>
        </a:defRPr>
      </a:lvl1pPr>
      <a:lvl2pPr marL="1240909" indent="-404928" algn="l" rtl="0" eaLnBrk="1" latinLnBrk="0" hangingPunct="1">
        <a:spcBef>
          <a:spcPct val="20000"/>
        </a:spcBef>
        <a:buClr>
          <a:schemeClr val="tx1"/>
        </a:buClr>
        <a:buSzPct val="80000"/>
        <a:buFont typeface="Wingdings 2"/>
        <a:buChar char=""/>
        <a:defRPr kumimoji="0" sz="3400" kern="1200">
          <a:solidFill>
            <a:schemeClr val="tx1"/>
          </a:solidFill>
          <a:latin typeface="+mn-lt"/>
          <a:ea typeface="+mn-ea"/>
          <a:cs typeface="+mn-cs"/>
        </a:defRPr>
      </a:lvl2pPr>
      <a:lvl3pPr marL="1619713" indent="-326555" algn="l" rtl="0" eaLnBrk="1" latinLnBrk="0" hangingPunct="1">
        <a:spcBef>
          <a:spcPct val="20000"/>
        </a:spcBef>
        <a:buClr>
          <a:schemeClr val="tx1"/>
        </a:buClr>
        <a:buSzPct val="95000"/>
        <a:buFont typeface="Wingdings"/>
        <a:buChar char=""/>
        <a:defRPr kumimoji="0" sz="3100" kern="1200">
          <a:solidFill>
            <a:schemeClr val="tx1"/>
          </a:solidFill>
          <a:latin typeface="+mn-lt"/>
          <a:ea typeface="+mn-ea"/>
          <a:cs typeface="+mn-cs"/>
        </a:defRPr>
      </a:lvl3pPr>
      <a:lvl4pPr marL="1933206" indent="-261244" algn="l" rtl="0" eaLnBrk="1" latinLnBrk="0" hangingPunct="1">
        <a:spcBef>
          <a:spcPct val="20000"/>
        </a:spcBef>
        <a:buClr>
          <a:schemeClr val="tx1"/>
        </a:buClr>
        <a:buSzPct val="100000"/>
        <a:buFont typeface="Wingdings 3"/>
        <a:buChar char=""/>
        <a:defRPr kumimoji="0" sz="2900" kern="1200">
          <a:solidFill>
            <a:schemeClr val="tx1"/>
          </a:solidFill>
          <a:latin typeface="+mn-lt"/>
          <a:ea typeface="+mn-ea"/>
          <a:cs typeface="+mn-cs"/>
        </a:defRPr>
      </a:lvl4pPr>
      <a:lvl5pPr marL="2207512" indent="-261244" algn="l" rtl="0" eaLnBrk="1" latinLnBrk="0" hangingPunct="1">
        <a:spcBef>
          <a:spcPct val="20000"/>
        </a:spcBef>
        <a:buClr>
          <a:schemeClr val="tx1"/>
        </a:buClr>
        <a:buFont typeface="Wingdings 2"/>
        <a:buChar char=""/>
        <a:defRPr kumimoji="0" sz="2900" kern="1200">
          <a:solidFill>
            <a:schemeClr val="tx1"/>
          </a:solidFill>
          <a:latin typeface="+mn-lt"/>
          <a:ea typeface="+mn-ea"/>
          <a:cs typeface="+mn-cs"/>
        </a:defRPr>
      </a:lvl5pPr>
      <a:lvl6pPr marL="2521005" indent="-261244" algn="l" rtl="0" eaLnBrk="1" latinLnBrk="0" hangingPunct="1">
        <a:spcBef>
          <a:spcPct val="20000"/>
        </a:spcBef>
        <a:buClr>
          <a:schemeClr val="tx1"/>
        </a:buClr>
        <a:buFont typeface="Wingdings 3"/>
        <a:buChar char=""/>
        <a:defRPr kumimoji="0" sz="2600" kern="1200">
          <a:solidFill>
            <a:schemeClr val="tx1"/>
          </a:solidFill>
          <a:latin typeface="+mn-lt"/>
          <a:ea typeface="+mn-ea"/>
          <a:cs typeface="+mn-cs"/>
        </a:defRPr>
      </a:lvl6pPr>
      <a:lvl7pPr marL="2808374" indent="-261244" algn="l" rtl="0" eaLnBrk="1" latinLnBrk="0" hangingPunct="1">
        <a:spcBef>
          <a:spcPct val="20000"/>
        </a:spcBef>
        <a:buClr>
          <a:schemeClr val="tx1"/>
        </a:buClr>
        <a:buFont typeface="Wingdings 2"/>
        <a:buChar char=""/>
        <a:defRPr kumimoji="0" sz="2300" kern="1200">
          <a:solidFill>
            <a:schemeClr val="tx1"/>
          </a:solidFill>
          <a:latin typeface="+mn-lt"/>
          <a:ea typeface="+mn-ea"/>
          <a:cs typeface="+mn-cs"/>
        </a:defRPr>
      </a:lvl7pPr>
      <a:lvl8pPr marL="3095742" indent="-261244"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8pPr>
      <a:lvl9pPr marL="3383111" indent="-261244" algn="l" rtl="0" eaLnBrk="1" latinLnBrk="0" hangingPunct="1">
        <a:spcBef>
          <a:spcPct val="20000"/>
        </a:spcBef>
        <a:buClr>
          <a:schemeClr val="tx1"/>
        </a:buClr>
        <a:buFont typeface="Wingdings 2"/>
        <a:buChar char=""/>
        <a:defRPr kumimoji="0" sz="20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653110" algn="l" rtl="0" eaLnBrk="1" latinLnBrk="0" hangingPunct="1">
        <a:defRPr kumimoji="0" kern="1200">
          <a:solidFill>
            <a:schemeClr val="tx1"/>
          </a:solidFill>
          <a:latin typeface="+mn-lt"/>
          <a:ea typeface="+mn-ea"/>
          <a:cs typeface="+mn-cs"/>
        </a:defRPr>
      </a:lvl2pPr>
      <a:lvl3pPr marL="1306220" algn="l" rtl="0" eaLnBrk="1" latinLnBrk="0" hangingPunct="1">
        <a:defRPr kumimoji="0" kern="1200">
          <a:solidFill>
            <a:schemeClr val="tx1"/>
          </a:solidFill>
          <a:latin typeface="+mn-lt"/>
          <a:ea typeface="+mn-ea"/>
          <a:cs typeface="+mn-cs"/>
        </a:defRPr>
      </a:lvl3pPr>
      <a:lvl4pPr marL="1959331" algn="l" rtl="0" eaLnBrk="1" latinLnBrk="0" hangingPunct="1">
        <a:defRPr kumimoji="0" kern="1200">
          <a:solidFill>
            <a:schemeClr val="tx1"/>
          </a:solidFill>
          <a:latin typeface="+mn-lt"/>
          <a:ea typeface="+mn-ea"/>
          <a:cs typeface="+mn-cs"/>
        </a:defRPr>
      </a:lvl4pPr>
      <a:lvl5pPr marL="2612441" algn="l" rtl="0" eaLnBrk="1" latinLnBrk="0" hangingPunct="1">
        <a:defRPr kumimoji="0" kern="1200">
          <a:solidFill>
            <a:schemeClr val="tx1"/>
          </a:solidFill>
          <a:latin typeface="+mn-lt"/>
          <a:ea typeface="+mn-ea"/>
          <a:cs typeface="+mn-cs"/>
        </a:defRPr>
      </a:lvl5pPr>
      <a:lvl6pPr marL="3265551" algn="l" rtl="0" eaLnBrk="1" latinLnBrk="0" hangingPunct="1">
        <a:defRPr kumimoji="0" kern="1200">
          <a:solidFill>
            <a:schemeClr val="tx1"/>
          </a:solidFill>
          <a:latin typeface="+mn-lt"/>
          <a:ea typeface="+mn-ea"/>
          <a:cs typeface="+mn-cs"/>
        </a:defRPr>
      </a:lvl6pPr>
      <a:lvl7pPr marL="3918661" algn="l" rtl="0" eaLnBrk="1" latinLnBrk="0" hangingPunct="1">
        <a:defRPr kumimoji="0" kern="1200">
          <a:solidFill>
            <a:schemeClr val="tx1"/>
          </a:solidFill>
          <a:latin typeface="+mn-lt"/>
          <a:ea typeface="+mn-ea"/>
          <a:cs typeface="+mn-cs"/>
        </a:defRPr>
      </a:lvl7pPr>
      <a:lvl8pPr marL="4571771" algn="l" rtl="0" eaLnBrk="1" latinLnBrk="0" hangingPunct="1">
        <a:defRPr kumimoji="0" kern="1200">
          <a:solidFill>
            <a:schemeClr val="tx1"/>
          </a:solidFill>
          <a:latin typeface="+mn-lt"/>
          <a:ea typeface="+mn-ea"/>
          <a:cs typeface="+mn-cs"/>
        </a:defRPr>
      </a:lvl8pPr>
      <a:lvl9pPr marL="522488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487681" y="1443633"/>
            <a:ext cx="13820139" cy="3024997"/>
          </a:xfrm>
          <a:prstGeom prst="rect">
            <a:avLst/>
          </a:prstGeom>
          <a:noFill/>
          <a:ln w="9525">
            <a:noFill/>
            <a:miter lim="800000"/>
            <a:headEnd/>
            <a:tailEnd/>
          </a:ln>
        </p:spPr>
        <p:txBody>
          <a:bodyPr lIns="130622" tIns="65311" rIns="130622" bIns="65311" anchor="b">
            <a:spAutoFit/>
          </a:bodyPr>
          <a:lstStyle/>
          <a:p>
            <a:pPr algn="ctr" eaLnBrk="1" hangingPunct="1"/>
            <a:r>
              <a:rPr lang="en-US" sz="9400" i="1" dirty="0" smtClean="0">
                <a:solidFill>
                  <a:srgbClr val="FFFFCC"/>
                </a:solidFill>
                <a:latin typeface="Calibri" pitchFamily="34" charset="0"/>
              </a:rPr>
              <a:t>Eternal Consequences </a:t>
            </a:r>
            <a:r>
              <a:rPr lang="en-US" sz="9400" i="1" dirty="0" smtClean="0">
                <a:solidFill>
                  <a:srgbClr val="FFFFCC"/>
                </a:solidFill>
                <a:latin typeface="Calibri" pitchFamily="34" charset="0"/>
              </a:rPr>
              <a:t>–</a:t>
            </a:r>
          </a:p>
          <a:p>
            <a:pPr algn="ctr" eaLnBrk="1" hangingPunct="1"/>
            <a:r>
              <a:rPr lang="en-US" sz="9400" i="1" dirty="0" smtClean="0">
                <a:solidFill>
                  <a:srgbClr val="FFFFCC"/>
                </a:solidFill>
                <a:latin typeface="Calibri" pitchFamily="34" charset="0"/>
              </a:rPr>
              <a:t>Listening to the Parables</a:t>
            </a:r>
            <a:endParaRPr lang="en-US" sz="9400" i="1" dirty="0">
              <a:solidFill>
                <a:srgbClr val="FFFFCC"/>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188720"/>
            <a:ext cx="14386560" cy="1609225"/>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4800" b="1" i="1" dirty="0" smtClean="0">
                <a:solidFill>
                  <a:srgbClr val="CCFF66"/>
                </a:solidFill>
                <a:latin typeface="Calibri" pitchFamily="34" charset="0"/>
              </a:rPr>
              <a:t>Period of Decision and Determination – Wedding Feast (Matt. 22)</a:t>
            </a:r>
            <a:endParaRPr lang="en-US" sz="48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533400" y="2514600"/>
            <a:ext cx="13716000" cy="5029200"/>
          </a:xfrm>
        </p:spPr>
        <p:txBody>
          <a:bodyPr>
            <a:noAutofit/>
          </a:bodyPr>
          <a:lstStyle/>
          <a:p>
            <a:pPr marL="130175" indent="-260350">
              <a:spcBef>
                <a:spcPts val="0"/>
              </a:spcBef>
              <a:buNone/>
            </a:pPr>
            <a:r>
              <a:rPr lang="en-US" sz="5400" i="1" dirty="0" smtClean="0">
                <a:latin typeface="Calibri"/>
                <a:ea typeface="Times New Roman"/>
                <a:cs typeface="Times New Roman"/>
              </a:rPr>
              <a:t>Friend, how did you get in here without a wedding garment?’ And he was speechless. </a:t>
            </a:r>
            <a:r>
              <a:rPr lang="en-US" sz="5400" i="1" baseline="30000" dirty="0" smtClean="0">
                <a:latin typeface="Calibri"/>
                <a:ea typeface="Times New Roman"/>
                <a:cs typeface="Times New Roman"/>
              </a:rPr>
              <a:t>13 </a:t>
            </a:r>
            <a:r>
              <a:rPr lang="en-US" sz="5400" i="1" dirty="0" smtClean="0">
                <a:latin typeface="Calibri"/>
                <a:ea typeface="Times New Roman"/>
                <a:cs typeface="Times New Roman"/>
              </a:rPr>
              <a:t>Then the king said to the attendants, ‘Bind him hand and foot and cast him into the outer darkness. In that place there will be weeping and gnashing of teeth</a:t>
            </a:r>
            <a:r>
              <a:rPr lang="en-US" sz="5400" i="1" dirty="0" smtClean="0">
                <a:latin typeface="Calibri"/>
                <a:ea typeface="Times New Roman"/>
                <a:cs typeface="Times New Roman"/>
              </a:rPr>
              <a:t>.’</a:t>
            </a:r>
            <a:endParaRPr lang="en-US" sz="5400" dirty="0" smtClean="0">
              <a:latin typeface="Times New Roman"/>
              <a:ea typeface="Times New Roman"/>
            </a:endParaRPr>
          </a:p>
          <a:p>
            <a:pPr marL="225425" indent="-30163">
              <a:buNone/>
            </a:pPr>
            <a:r>
              <a:rPr lang="en-US" sz="4800" dirty="0" smtClean="0">
                <a:latin typeface="Calibri" pitchFamily="34" charset="0"/>
              </a:rPr>
              <a:t> </a:t>
            </a:r>
          </a:p>
        </p:txBody>
      </p:sp>
      <p:sp>
        <p:nvSpPr>
          <p:cNvPr id="4100" name="Rectangle 5"/>
          <p:cNvSpPr>
            <a:spLocks noChangeArrowheads="1"/>
          </p:cNvSpPr>
          <p:nvPr/>
        </p:nvSpPr>
        <p:spPr bwMode="auto">
          <a:xfrm>
            <a:off x="810262" y="217183"/>
            <a:ext cx="13820139" cy="962894"/>
          </a:xfrm>
          <a:prstGeom prst="rect">
            <a:avLst/>
          </a:prstGeom>
          <a:noFill/>
          <a:ln w="9525">
            <a:noFill/>
            <a:miter lim="800000"/>
            <a:headEnd/>
            <a:tailEnd/>
          </a:ln>
        </p:spPr>
        <p:txBody>
          <a:bodyPr lIns="130622" tIns="65311" rIns="130622" bIns="65311" anchor="b">
            <a:spAutoFit/>
          </a:bodyPr>
          <a:lstStyle/>
          <a:p>
            <a:pPr algn="ctr"/>
            <a:r>
              <a:rPr lang="en-US" sz="5400" dirty="0" smtClean="0">
                <a:solidFill>
                  <a:srgbClr val="FFFF99"/>
                </a:solidFill>
                <a:latin typeface="Calibri" pitchFamily="34" charset="0"/>
              </a:rPr>
              <a:t>Parables Regarding Eternal Consequences</a:t>
            </a:r>
            <a:endParaRPr lang="en-US" sz="54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2">
                                            <p:txEl>
                                              <p:pRg st="1" end="1"/>
                                            </p:txEl>
                                          </p:spTgt>
                                        </p:tgtEl>
                                        <p:attrNameLst>
                                          <p:attrName>style.visibility</p:attrName>
                                        </p:attrNameLst>
                                      </p:cBhvr>
                                      <p:to>
                                        <p:strVal val="visible"/>
                                      </p:to>
                                    </p:set>
                                    <p:animEffect transition="in" filter="dissolve">
                                      <p:cBhvr>
                                        <p:cTn id="12" dur="500"/>
                                        <p:tgtEl>
                                          <p:spTgt spid="583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188720"/>
            <a:ext cx="14386560" cy="8705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4800" b="1" i="1" dirty="0" smtClean="0">
                <a:solidFill>
                  <a:srgbClr val="CCFF66"/>
                </a:solidFill>
                <a:latin typeface="Calibri" pitchFamily="34" charset="0"/>
              </a:rPr>
              <a:t>Period of Decision and Determination</a:t>
            </a:r>
            <a:endParaRPr lang="en-US" sz="48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914400" y="2362200"/>
            <a:ext cx="13716000" cy="5029200"/>
          </a:xfrm>
        </p:spPr>
        <p:txBody>
          <a:bodyPr>
            <a:noAutofit/>
          </a:bodyPr>
          <a:lstStyle/>
          <a:p>
            <a:pPr marL="130175" indent="-260350">
              <a:spcBef>
                <a:spcPts val="0"/>
              </a:spcBef>
              <a:buClr>
                <a:srgbClr val="0070C0"/>
              </a:buClr>
              <a:buSzPct val="108000"/>
              <a:buFont typeface="Wingdings" pitchFamily="2" charset="2"/>
              <a:buChar char="§"/>
            </a:pPr>
            <a:r>
              <a:rPr lang="en-US" sz="4800" dirty="0" smtClean="0">
                <a:latin typeface="Times New Roman"/>
                <a:ea typeface="Times New Roman"/>
              </a:rPr>
              <a:t> </a:t>
            </a:r>
            <a:r>
              <a:rPr lang="en-US" sz="4800" dirty="0" smtClean="0">
                <a:latin typeface="Calibri" pitchFamily="34" charset="0"/>
                <a:ea typeface="Times New Roman"/>
              </a:rPr>
              <a:t>Parable of the Talents</a:t>
            </a:r>
          </a:p>
          <a:p>
            <a:pPr marL="130175" indent="-260350">
              <a:spcBef>
                <a:spcPts val="0"/>
              </a:spcBef>
              <a:buClr>
                <a:srgbClr val="0070C0"/>
              </a:buClr>
              <a:buSzPct val="108000"/>
              <a:buFont typeface="Wingdings" pitchFamily="2" charset="2"/>
              <a:buChar char="§"/>
            </a:pPr>
            <a:r>
              <a:rPr lang="en-US" sz="4800" dirty="0" smtClean="0">
                <a:latin typeface="Calibri" pitchFamily="34" charset="0"/>
                <a:ea typeface="Times New Roman"/>
              </a:rPr>
              <a:t> Parable of the Rich Fool</a:t>
            </a:r>
          </a:p>
          <a:p>
            <a:pPr marL="130175" indent="-260350">
              <a:spcBef>
                <a:spcPts val="0"/>
              </a:spcBef>
              <a:buClr>
                <a:srgbClr val="0070C0"/>
              </a:buClr>
              <a:buSzPct val="108000"/>
              <a:buFont typeface="Wingdings" pitchFamily="2" charset="2"/>
              <a:buChar char="§"/>
            </a:pPr>
            <a:r>
              <a:rPr lang="en-US" sz="4800" dirty="0" smtClean="0">
                <a:latin typeface="Calibri" pitchFamily="34" charset="0"/>
                <a:ea typeface="Times New Roman"/>
              </a:rPr>
              <a:t> Rich Man and Lazarus</a:t>
            </a:r>
          </a:p>
          <a:p>
            <a:pPr marL="130175" indent="-260350">
              <a:spcBef>
                <a:spcPts val="0"/>
              </a:spcBef>
              <a:buClr>
                <a:srgbClr val="0070C0"/>
              </a:buClr>
              <a:buSzPct val="108000"/>
              <a:buFont typeface="Wingdings" pitchFamily="2" charset="2"/>
              <a:buChar char="§"/>
            </a:pPr>
            <a:r>
              <a:rPr lang="en-US" sz="4800" dirty="0" smtClean="0">
                <a:latin typeface="Calibri" pitchFamily="34" charset="0"/>
                <a:ea typeface="Times New Roman"/>
              </a:rPr>
              <a:t> Parable of the Ten Virgins</a:t>
            </a:r>
          </a:p>
          <a:p>
            <a:pPr marL="130175" indent="-260350">
              <a:spcBef>
                <a:spcPts val="0"/>
              </a:spcBef>
              <a:buClr>
                <a:srgbClr val="0070C0"/>
              </a:buClr>
              <a:buSzPct val="108000"/>
              <a:buFont typeface="Wingdings" pitchFamily="2" charset="2"/>
              <a:buChar char="§"/>
            </a:pPr>
            <a:r>
              <a:rPr lang="en-US" sz="4800" dirty="0" smtClean="0">
                <a:latin typeface="Calibri" pitchFamily="34" charset="0"/>
                <a:ea typeface="Times New Roman"/>
              </a:rPr>
              <a:t> </a:t>
            </a:r>
            <a:r>
              <a:rPr lang="en-US" sz="4800" dirty="0" smtClean="0">
                <a:latin typeface="Calibri" pitchFamily="34" charset="0"/>
                <a:ea typeface="Times New Roman"/>
              </a:rPr>
              <a:t>Goats/Sheep Judgment Scene</a:t>
            </a:r>
            <a:endParaRPr lang="en-US" sz="6600" dirty="0" smtClean="0">
              <a:latin typeface="Calibri" pitchFamily="34" charset="0"/>
            </a:endParaRPr>
          </a:p>
        </p:txBody>
      </p:sp>
      <p:sp>
        <p:nvSpPr>
          <p:cNvPr id="4100" name="Rectangle 5"/>
          <p:cNvSpPr>
            <a:spLocks noChangeArrowheads="1"/>
          </p:cNvSpPr>
          <p:nvPr/>
        </p:nvSpPr>
        <p:spPr bwMode="auto">
          <a:xfrm>
            <a:off x="810262" y="217183"/>
            <a:ext cx="13820139" cy="962894"/>
          </a:xfrm>
          <a:prstGeom prst="rect">
            <a:avLst/>
          </a:prstGeom>
          <a:noFill/>
          <a:ln w="9525">
            <a:noFill/>
            <a:miter lim="800000"/>
            <a:headEnd/>
            <a:tailEnd/>
          </a:ln>
        </p:spPr>
        <p:txBody>
          <a:bodyPr lIns="130622" tIns="65311" rIns="130622" bIns="65311" anchor="b">
            <a:spAutoFit/>
          </a:bodyPr>
          <a:lstStyle/>
          <a:p>
            <a:pPr algn="ctr"/>
            <a:r>
              <a:rPr lang="en-US" sz="5400" dirty="0" smtClean="0">
                <a:solidFill>
                  <a:srgbClr val="FFFF99"/>
                </a:solidFill>
                <a:latin typeface="Calibri" pitchFamily="34" charset="0"/>
              </a:rPr>
              <a:t>Parables Regarding Eternal Consequences</a:t>
            </a:r>
            <a:endParaRPr lang="en-US" sz="54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2">
                                            <p:txEl>
                                              <p:pRg st="1" end="1"/>
                                            </p:txEl>
                                          </p:spTgt>
                                        </p:tgtEl>
                                        <p:attrNameLst>
                                          <p:attrName>style.visibility</p:attrName>
                                        </p:attrNameLst>
                                      </p:cBhvr>
                                      <p:to>
                                        <p:strVal val="visible"/>
                                      </p:to>
                                    </p:set>
                                    <p:animEffect transition="in" filter="dissolve">
                                      <p:cBhvr>
                                        <p:cTn id="12" dur="500"/>
                                        <p:tgtEl>
                                          <p:spTgt spid="583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8372">
                                            <p:txEl>
                                              <p:pRg st="2" end="2"/>
                                            </p:txEl>
                                          </p:spTgt>
                                        </p:tgtEl>
                                        <p:attrNameLst>
                                          <p:attrName>style.visibility</p:attrName>
                                        </p:attrNameLst>
                                      </p:cBhvr>
                                      <p:to>
                                        <p:strVal val="visible"/>
                                      </p:to>
                                    </p:set>
                                    <p:animEffect transition="in" filter="dissolve">
                                      <p:cBhvr>
                                        <p:cTn id="17" dur="500"/>
                                        <p:tgtEl>
                                          <p:spTgt spid="5837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8372">
                                            <p:txEl>
                                              <p:pRg st="3" end="3"/>
                                            </p:txEl>
                                          </p:spTgt>
                                        </p:tgtEl>
                                        <p:attrNameLst>
                                          <p:attrName>style.visibility</p:attrName>
                                        </p:attrNameLst>
                                      </p:cBhvr>
                                      <p:to>
                                        <p:strVal val="visible"/>
                                      </p:to>
                                    </p:set>
                                    <p:animEffect transition="in" filter="dissolve">
                                      <p:cBhvr>
                                        <p:cTn id="22" dur="500"/>
                                        <p:tgtEl>
                                          <p:spTgt spid="5837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8372">
                                            <p:txEl>
                                              <p:pRg st="4" end="4"/>
                                            </p:txEl>
                                          </p:spTgt>
                                        </p:tgtEl>
                                        <p:attrNameLst>
                                          <p:attrName>style.visibility</p:attrName>
                                        </p:attrNameLst>
                                      </p:cBhvr>
                                      <p:to>
                                        <p:strVal val="visible"/>
                                      </p:to>
                                    </p:set>
                                    <p:animEffect transition="in" filter="dissolve">
                                      <p:cBhvr>
                                        <p:cTn id="27" dur="500"/>
                                        <p:tgtEl>
                                          <p:spTgt spid="5837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188720"/>
            <a:ext cx="14386560" cy="8705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4800" b="1" i="1" dirty="0" smtClean="0">
                <a:solidFill>
                  <a:srgbClr val="CCFF66"/>
                </a:solidFill>
                <a:latin typeface="Calibri" pitchFamily="34" charset="0"/>
              </a:rPr>
              <a:t>Moment of Reckoning</a:t>
            </a:r>
            <a:endParaRPr lang="en-US" sz="48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685800" y="1905000"/>
            <a:ext cx="13716000" cy="5029200"/>
          </a:xfrm>
        </p:spPr>
        <p:txBody>
          <a:bodyPr>
            <a:noAutofit/>
          </a:bodyPr>
          <a:lstStyle/>
          <a:p>
            <a:pPr marL="130175" indent="-260350">
              <a:spcBef>
                <a:spcPts val="0"/>
              </a:spcBef>
              <a:buNone/>
            </a:pPr>
            <a:r>
              <a:rPr lang="en-US" sz="4400" i="1" dirty="0" smtClean="0">
                <a:latin typeface="Calibri"/>
                <a:ea typeface="Times New Roman"/>
                <a:cs typeface="Times New Roman"/>
              </a:rPr>
              <a:t>The harvest is the end of the age, and the reapers are angels. </a:t>
            </a:r>
            <a:r>
              <a:rPr lang="en-US" sz="4400" i="1" baseline="30000" dirty="0" smtClean="0">
                <a:latin typeface="Calibri"/>
                <a:ea typeface="Times New Roman"/>
                <a:cs typeface="Times New Roman"/>
              </a:rPr>
              <a:t>40 </a:t>
            </a:r>
            <a:r>
              <a:rPr lang="en-US" sz="4400" i="1" dirty="0" smtClean="0">
                <a:latin typeface="Calibri"/>
                <a:ea typeface="Times New Roman"/>
                <a:cs typeface="Times New Roman"/>
              </a:rPr>
              <a:t>Just as the weeds are gathered and burned with fire, so will it be at the end of the age. </a:t>
            </a:r>
            <a:r>
              <a:rPr lang="en-US" sz="4400" i="1" baseline="30000" dirty="0" smtClean="0">
                <a:latin typeface="Calibri"/>
                <a:ea typeface="Times New Roman"/>
                <a:cs typeface="Times New Roman"/>
              </a:rPr>
              <a:t>41 </a:t>
            </a:r>
            <a:r>
              <a:rPr lang="en-US" sz="4400" i="1" dirty="0" smtClean="0">
                <a:latin typeface="Calibri"/>
                <a:ea typeface="Times New Roman"/>
                <a:cs typeface="Times New Roman"/>
              </a:rPr>
              <a:t>The Son of Man will send his angels, and they will gather out of his kingdom all causes of sin and all law-breakers, </a:t>
            </a:r>
            <a:r>
              <a:rPr lang="en-US" sz="4400" i="1" baseline="30000" dirty="0" smtClean="0">
                <a:latin typeface="Calibri"/>
                <a:ea typeface="Times New Roman"/>
                <a:cs typeface="Times New Roman"/>
              </a:rPr>
              <a:t>42 </a:t>
            </a:r>
            <a:r>
              <a:rPr lang="en-US" sz="4400" i="1" dirty="0" smtClean="0">
                <a:latin typeface="Calibri"/>
                <a:ea typeface="Times New Roman"/>
                <a:cs typeface="Times New Roman"/>
              </a:rPr>
              <a:t>and throw them into the fiery furnace. In that place there will be weeping and gnashing of teeth. </a:t>
            </a:r>
            <a:r>
              <a:rPr lang="en-US" sz="4400" i="1" baseline="30000" dirty="0" smtClean="0">
                <a:latin typeface="Calibri"/>
                <a:ea typeface="Times New Roman"/>
                <a:cs typeface="Times New Roman"/>
              </a:rPr>
              <a:t>43 </a:t>
            </a:r>
            <a:r>
              <a:rPr lang="en-US" sz="4400" i="1" dirty="0" smtClean="0">
                <a:latin typeface="Calibri"/>
                <a:ea typeface="Times New Roman"/>
                <a:cs typeface="Times New Roman"/>
              </a:rPr>
              <a:t>Then the righteous will shine like the sun in the kingdom of their Father. </a:t>
            </a:r>
            <a:r>
              <a:rPr lang="en-US" sz="4800" dirty="0" smtClean="0">
                <a:latin typeface="Calibri" pitchFamily="34" charset="0"/>
              </a:rPr>
              <a:t> </a:t>
            </a:r>
          </a:p>
        </p:txBody>
      </p:sp>
      <p:sp>
        <p:nvSpPr>
          <p:cNvPr id="4100" name="Rectangle 5"/>
          <p:cNvSpPr>
            <a:spLocks noChangeArrowheads="1"/>
          </p:cNvSpPr>
          <p:nvPr/>
        </p:nvSpPr>
        <p:spPr bwMode="auto">
          <a:xfrm>
            <a:off x="810262" y="217183"/>
            <a:ext cx="13820139" cy="962894"/>
          </a:xfrm>
          <a:prstGeom prst="rect">
            <a:avLst/>
          </a:prstGeom>
          <a:noFill/>
          <a:ln w="9525">
            <a:noFill/>
            <a:miter lim="800000"/>
            <a:headEnd/>
            <a:tailEnd/>
          </a:ln>
        </p:spPr>
        <p:txBody>
          <a:bodyPr lIns="130622" tIns="65311" rIns="130622" bIns="65311" anchor="b">
            <a:spAutoFit/>
          </a:bodyPr>
          <a:lstStyle/>
          <a:p>
            <a:pPr algn="ctr"/>
            <a:r>
              <a:rPr lang="en-US" sz="5400" dirty="0" smtClean="0">
                <a:solidFill>
                  <a:srgbClr val="FFFF99"/>
                </a:solidFill>
                <a:latin typeface="Calibri" pitchFamily="34" charset="0"/>
              </a:rPr>
              <a:t>Parables Regarding Eternal Consequences</a:t>
            </a:r>
            <a:endParaRPr lang="en-US" sz="54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188720"/>
            <a:ext cx="14386560" cy="8705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4800" b="1" i="1" dirty="0" smtClean="0">
                <a:solidFill>
                  <a:srgbClr val="CCFF66"/>
                </a:solidFill>
                <a:latin typeface="Calibri" pitchFamily="34" charset="0"/>
              </a:rPr>
              <a:t>Moment of Reckoning</a:t>
            </a:r>
            <a:endParaRPr lang="en-US" sz="48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914400" y="2362200"/>
            <a:ext cx="13716000" cy="5029200"/>
          </a:xfrm>
        </p:spPr>
        <p:txBody>
          <a:bodyPr>
            <a:noAutofit/>
          </a:bodyPr>
          <a:lstStyle/>
          <a:p>
            <a:pPr marL="342900" marR="0" lvl="0" indent="-342900">
              <a:spcBef>
                <a:spcPts val="0"/>
              </a:spcBef>
              <a:spcAft>
                <a:spcPts val="0"/>
              </a:spcAft>
              <a:buClr>
                <a:srgbClr val="0070C0"/>
              </a:buClr>
              <a:buSzPct val="96000"/>
              <a:buFont typeface="Symbol"/>
              <a:buChar char=""/>
            </a:pPr>
            <a:r>
              <a:rPr lang="en-US" sz="4800" dirty="0" smtClean="0">
                <a:latin typeface="Times New Roman"/>
                <a:ea typeface="Times New Roman"/>
              </a:rPr>
              <a:t> </a:t>
            </a:r>
            <a:r>
              <a:rPr lang="en-US" sz="4800" dirty="0" smtClean="0">
                <a:latin typeface="Calibri"/>
                <a:ea typeface="Times New Roman"/>
              </a:rPr>
              <a:t>Wedding party suddenly arrives and the five virgins are not ready</a:t>
            </a:r>
            <a:endParaRPr lang="en-US" sz="4800" dirty="0" smtClean="0">
              <a:latin typeface="Times New Roman"/>
              <a:ea typeface="Times New Roman"/>
            </a:endParaRPr>
          </a:p>
          <a:p>
            <a:pPr marL="342900" marR="0" lvl="0" indent="-342900">
              <a:spcBef>
                <a:spcPts val="0"/>
              </a:spcBef>
              <a:spcAft>
                <a:spcPts val="0"/>
              </a:spcAft>
              <a:buClr>
                <a:srgbClr val="0070C0"/>
              </a:buClr>
              <a:buSzPct val="96000"/>
              <a:buFont typeface="Symbol"/>
              <a:buChar char=""/>
            </a:pPr>
            <a:r>
              <a:rPr lang="en-US" sz="4800" dirty="0" smtClean="0">
                <a:latin typeface="Calibri"/>
                <a:ea typeface="Times New Roman"/>
              </a:rPr>
              <a:t>The rich fool’s soul is suddenly required of him</a:t>
            </a:r>
            <a:endParaRPr lang="en-US" sz="4800" dirty="0" smtClean="0">
              <a:latin typeface="Times New Roman"/>
              <a:ea typeface="Times New Roman"/>
            </a:endParaRPr>
          </a:p>
          <a:p>
            <a:pPr marL="342900" marR="0" lvl="0" indent="-342900">
              <a:spcBef>
                <a:spcPts val="0"/>
              </a:spcBef>
              <a:spcAft>
                <a:spcPts val="0"/>
              </a:spcAft>
              <a:buClr>
                <a:srgbClr val="0070C0"/>
              </a:buClr>
              <a:buSzPct val="96000"/>
              <a:buFont typeface="Symbol"/>
              <a:buChar char=""/>
            </a:pPr>
            <a:r>
              <a:rPr lang="en-US" sz="4800" dirty="0" smtClean="0">
                <a:latin typeface="Calibri"/>
                <a:ea typeface="Times New Roman"/>
              </a:rPr>
              <a:t>The individuals given talents must report on </a:t>
            </a:r>
            <a:r>
              <a:rPr lang="en-US" sz="4800" dirty="0" smtClean="0">
                <a:latin typeface="Calibri"/>
                <a:ea typeface="Times New Roman"/>
              </a:rPr>
              <a:t>they </a:t>
            </a:r>
            <a:r>
              <a:rPr lang="en-US" sz="4800" dirty="0" smtClean="0">
                <a:latin typeface="Calibri"/>
                <a:ea typeface="Times New Roman"/>
              </a:rPr>
              <a:t>have done</a:t>
            </a:r>
            <a:r>
              <a:rPr lang="en-US" sz="4800" dirty="0" smtClean="0">
                <a:latin typeface="Calibri"/>
                <a:ea typeface="Times New Roman"/>
              </a:rPr>
              <a:t>.</a:t>
            </a:r>
          </a:p>
          <a:p>
            <a:pPr marL="342900" marR="0" lvl="0" indent="-342900">
              <a:spcBef>
                <a:spcPts val="0"/>
              </a:spcBef>
              <a:spcAft>
                <a:spcPts val="0"/>
              </a:spcAft>
              <a:buClr>
                <a:srgbClr val="0070C0"/>
              </a:buClr>
              <a:buSzPct val="96000"/>
              <a:buFont typeface="Symbol"/>
              <a:buChar char=""/>
            </a:pPr>
            <a:r>
              <a:rPr lang="en-US" sz="4800" dirty="0" smtClean="0">
                <a:latin typeface="Calibri"/>
                <a:ea typeface="Times New Roman"/>
              </a:rPr>
              <a:t>All individuals to be judged in Matthew 25</a:t>
            </a:r>
            <a:endParaRPr lang="en-US" sz="6600" dirty="0" smtClean="0">
              <a:latin typeface="Calibri" pitchFamily="34" charset="0"/>
            </a:endParaRPr>
          </a:p>
        </p:txBody>
      </p:sp>
      <p:sp>
        <p:nvSpPr>
          <p:cNvPr id="4100" name="Rectangle 5"/>
          <p:cNvSpPr>
            <a:spLocks noChangeArrowheads="1"/>
          </p:cNvSpPr>
          <p:nvPr/>
        </p:nvSpPr>
        <p:spPr bwMode="auto">
          <a:xfrm>
            <a:off x="810262" y="217183"/>
            <a:ext cx="13820139" cy="962894"/>
          </a:xfrm>
          <a:prstGeom prst="rect">
            <a:avLst/>
          </a:prstGeom>
          <a:noFill/>
          <a:ln w="9525">
            <a:noFill/>
            <a:miter lim="800000"/>
            <a:headEnd/>
            <a:tailEnd/>
          </a:ln>
        </p:spPr>
        <p:txBody>
          <a:bodyPr lIns="130622" tIns="65311" rIns="130622" bIns="65311" anchor="b">
            <a:spAutoFit/>
          </a:bodyPr>
          <a:lstStyle/>
          <a:p>
            <a:pPr algn="ctr"/>
            <a:r>
              <a:rPr lang="en-US" sz="5400" dirty="0" smtClean="0">
                <a:solidFill>
                  <a:srgbClr val="FFFF99"/>
                </a:solidFill>
                <a:latin typeface="Calibri" pitchFamily="34" charset="0"/>
              </a:rPr>
              <a:t>Parables Regarding Eternal Consequences</a:t>
            </a:r>
            <a:endParaRPr lang="en-US" sz="54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2">
                                            <p:txEl>
                                              <p:pRg st="1" end="1"/>
                                            </p:txEl>
                                          </p:spTgt>
                                        </p:tgtEl>
                                        <p:attrNameLst>
                                          <p:attrName>style.visibility</p:attrName>
                                        </p:attrNameLst>
                                      </p:cBhvr>
                                      <p:to>
                                        <p:strVal val="visible"/>
                                      </p:to>
                                    </p:set>
                                    <p:animEffect transition="in" filter="dissolve">
                                      <p:cBhvr>
                                        <p:cTn id="12" dur="500"/>
                                        <p:tgtEl>
                                          <p:spTgt spid="583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8372">
                                            <p:txEl>
                                              <p:pRg st="2" end="2"/>
                                            </p:txEl>
                                          </p:spTgt>
                                        </p:tgtEl>
                                        <p:attrNameLst>
                                          <p:attrName>style.visibility</p:attrName>
                                        </p:attrNameLst>
                                      </p:cBhvr>
                                      <p:to>
                                        <p:strVal val="visible"/>
                                      </p:to>
                                    </p:set>
                                    <p:animEffect transition="in" filter="dissolve">
                                      <p:cBhvr>
                                        <p:cTn id="17" dur="500"/>
                                        <p:tgtEl>
                                          <p:spTgt spid="5837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8372">
                                            <p:txEl>
                                              <p:pRg st="3" end="3"/>
                                            </p:txEl>
                                          </p:spTgt>
                                        </p:tgtEl>
                                        <p:attrNameLst>
                                          <p:attrName>style.visibility</p:attrName>
                                        </p:attrNameLst>
                                      </p:cBhvr>
                                      <p:to>
                                        <p:strVal val="visible"/>
                                      </p:to>
                                    </p:set>
                                    <p:animEffect transition="in" filter="dissolve">
                                      <p:cBhvr>
                                        <p:cTn id="22" dur="500"/>
                                        <p:tgtEl>
                                          <p:spTgt spid="5837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188720"/>
            <a:ext cx="14386560" cy="8705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4800" b="1" i="1" dirty="0" smtClean="0">
                <a:solidFill>
                  <a:srgbClr val="CCFF66"/>
                </a:solidFill>
                <a:latin typeface="Calibri" pitchFamily="34" charset="0"/>
              </a:rPr>
              <a:t>A Set Eternity - Condemnation</a:t>
            </a:r>
            <a:endParaRPr lang="en-US" sz="48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228600" y="1981200"/>
            <a:ext cx="14401800" cy="5029200"/>
          </a:xfrm>
        </p:spPr>
        <p:txBody>
          <a:bodyPr>
            <a:noAutofit/>
          </a:bodyPr>
          <a:lstStyle/>
          <a:p>
            <a:pPr marL="342900" marR="0" lvl="0" indent="-342900">
              <a:spcBef>
                <a:spcPts val="0"/>
              </a:spcBef>
              <a:spcAft>
                <a:spcPts val="0"/>
              </a:spcAft>
              <a:buFont typeface="Symbol"/>
              <a:buChar char=""/>
            </a:pPr>
            <a:r>
              <a:rPr lang="en-US" sz="4800" dirty="0" smtClean="0">
                <a:latin typeface="Times New Roman"/>
                <a:ea typeface="Times New Roman"/>
              </a:rPr>
              <a:t> </a:t>
            </a:r>
            <a:r>
              <a:rPr lang="en-US" sz="4000" dirty="0" smtClean="0">
                <a:solidFill>
                  <a:srgbClr val="FFFF99"/>
                </a:solidFill>
                <a:latin typeface="Calibri"/>
                <a:ea typeface="Times New Roman"/>
              </a:rPr>
              <a:t>Matthew 13:50</a:t>
            </a:r>
            <a:r>
              <a:rPr lang="en-US" sz="4000" dirty="0" smtClean="0">
                <a:latin typeface="Calibri"/>
                <a:ea typeface="Times New Roman"/>
              </a:rPr>
              <a:t> </a:t>
            </a:r>
            <a:r>
              <a:rPr lang="en-US" sz="4000" i="1" dirty="0" smtClean="0">
                <a:latin typeface="Calibri"/>
                <a:ea typeface="Times New Roman"/>
              </a:rPr>
              <a:t>separate the evil from the righteous </a:t>
            </a:r>
            <a:r>
              <a:rPr lang="en-US" sz="4000" i="1" baseline="30000" dirty="0" smtClean="0">
                <a:latin typeface="Calibri"/>
                <a:ea typeface="Times New Roman"/>
              </a:rPr>
              <a:t>50 </a:t>
            </a:r>
            <a:r>
              <a:rPr lang="en-US" sz="4000" i="1" dirty="0" smtClean="0">
                <a:latin typeface="Calibri"/>
                <a:ea typeface="Times New Roman"/>
              </a:rPr>
              <a:t>and throw them into the fiery furnace. In that place there will be weeping and gnashing of teeth</a:t>
            </a:r>
            <a:endParaRPr lang="en-US" sz="4000" dirty="0" smtClean="0">
              <a:latin typeface="Times New Roman"/>
              <a:ea typeface="Times New Roman"/>
            </a:endParaRPr>
          </a:p>
          <a:p>
            <a:pPr marL="342900" marR="0" lvl="0" indent="-342900">
              <a:spcBef>
                <a:spcPts val="0"/>
              </a:spcBef>
              <a:spcAft>
                <a:spcPts val="0"/>
              </a:spcAft>
              <a:buFont typeface="Symbol"/>
              <a:buChar char=""/>
            </a:pPr>
            <a:r>
              <a:rPr lang="en-US" sz="4000" dirty="0" smtClean="0">
                <a:solidFill>
                  <a:srgbClr val="FFFF99"/>
                </a:solidFill>
                <a:latin typeface="Calibri"/>
                <a:ea typeface="Times New Roman"/>
              </a:rPr>
              <a:t>Matthew 22:13 </a:t>
            </a:r>
            <a:r>
              <a:rPr lang="en-US" sz="4000" i="1" dirty="0" smtClean="0">
                <a:latin typeface="Calibri"/>
                <a:ea typeface="Times New Roman"/>
              </a:rPr>
              <a:t>cast him into the outer darkness. In that place there will be weeping and gnashing of teeth</a:t>
            </a:r>
            <a:endParaRPr lang="en-US" sz="4000" dirty="0" smtClean="0">
              <a:latin typeface="Times New Roman"/>
              <a:ea typeface="Times New Roman"/>
            </a:endParaRPr>
          </a:p>
          <a:p>
            <a:pPr marL="342900" marR="0" lvl="0" indent="-342900">
              <a:spcBef>
                <a:spcPts val="0"/>
              </a:spcBef>
              <a:spcAft>
                <a:spcPts val="0"/>
              </a:spcAft>
              <a:buFont typeface="Symbol"/>
              <a:buChar char=""/>
            </a:pPr>
            <a:r>
              <a:rPr lang="en-US" sz="4000" dirty="0" smtClean="0">
                <a:solidFill>
                  <a:srgbClr val="FFFF99"/>
                </a:solidFill>
                <a:latin typeface="Calibri"/>
                <a:ea typeface="Times New Roman"/>
              </a:rPr>
              <a:t>Matthew 25:30 </a:t>
            </a:r>
            <a:r>
              <a:rPr lang="en-US" sz="4000" i="1" baseline="30000" dirty="0" smtClean="0">
                <a:latin typeface="Calibri"/>
                <a:ea typeface="Times New Roman"/>
              </a:rPr>
              <a:t>30 </a:t>
            </a:r>
            <a:r>
              <a:rPr lang="en-US" sz="4000" i="1" dirty="0" smtClean="0">
                <a:latin typeface="Calibri"/>
                <a:ea typeface="Times New Roman"/>
              </a:rPr>
              <a:t>And cast the worthless servant into the outer darkness. In that place there will be weeping and gnashing of teeth</a:t>
            </a:r>
            <a:endParaRPr lang="en-US" sz="4000" dirty="0" smtClean="0">
              <a:latin typeface="Times New Roman"/>
              <a:ea typeface="Times New Roman"/>
            </a:endParaRPr>
          </a:p>
          <a:p>
            <a:pPr marL="342900" marR="0" lvl="0" indent="-342900">
              <a:spcBef>
                <a:spcPts val="0"/>
              </a:spcBef>
              <a:spcAft>
                <a:spcPts val="0"/>
              </a:spcAft>
              <a:buFont typeface="Symbol"/>
              <a:buChar char=""/>
            </a:pPr>
            <a:r>
              <a:rPr lang="en-US" sz="4000" dirty="0" smtClean="0">
                <a:solidFill>
                  <a:srgbClr val="FFFF99"/>
                </a:solidFill>
                <a:latin typeface="Calibri"/>
                <a:ea typeface="Times New Roman"/>
              </a:rPr>
              <a:t>Matthew 25:46  </a:t>
            </a:r>
            <a:r>
              <a:rPr lang="en-US" sz="4000" i="1" baseline="30000" dirty="0" smtClean="0">
                <a:latin typeface="Calibri"/>
                <a:ea typeface="Times New Roman"/>
              </a:rPr>
              <a:t>46 </a:t>
            </a:r>
            <a:r>
              <a:rPr lang="en-US" sz="4000" i="1" dirty="0" smtClean="0">
                <a:latin typeface="Calibri"/>
                <a:ea typeface="Times New Roman"/>
              </a:rPr>
              <a:t>And these will go away into eternal punishment</a:t>
            </a:r>
            <a:endParaRPr lang="en-US" sz="4000" dirty="0">
              <a:latin typeface="Times New Roman"/>
              <a:ea typeface="Times New Roman"/>
            </a:endParaRPr>
          </a:p>
        </p:txBody>
      </p:sp>
      <p:sp>
        <p:nvSpPr>
          <p:cNvPr id="4100" name="Rectangle 5"/>
          <p:cNvSpPr>
            <a:spLocks noChangeArrowheads="1"/>
          </p:cNvSpPr>
          <p:nvPr/>
        </p:nvSpPr>
        <p:spPr bwMode="auto">
          <a:xfrm>
            <a:off x="810262" y="217183"/>
            <a:ext cx="13820139" cy="962894"/>
          </a:xfrm>
          <a:prstGeom prst="rect">
            <a:avLst/>
          </a:prstGeom>
          <a:noFill/>
          <a:ln w="9525">
            <a:noFill/>
            <a:miter lim="800000"/>
            <a:headEnd/>
            <a:tailEnd/>
          </a:ln>
        </p:spPr>
        <p:txBody>
          <a:bodyPr lIns="130622" tIns="65311" rIns="130622" bIns="65311" anchor="b">
            <a:spAutoFit/>
          </a:bodyPr>
          <a:lstStyle/>
          <a:p>
            <a:pPr algn="ctr"/>
            <a:r>
              <a:rPr lang="en-US" sz="5400" dirty="0" smtClean="0">
                <a:solidFill>
                  <a:srgbClr val="FFFF99"/>
                </a:solidFill>
                <a:latin typeface="Calibri" pitchFamily="34" charset="0"/>
              </a:rPr>
              <a:t>Parables Regarding Eternal Consequences</a:t>
            </a:r>
            <a:endParaRPr lang="en-US" sz="54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2">
                                            <p:txEl>
                                              <p:pRg st="1" end="1"/>
                                            </p:txEl>
                                          </p:spTgt>
                                        </p:tgtEl>
                                        <p:attrNameLst>
                                          <p:attrName>style.visibility</p:attrName>
                                        </p:attrNameLst>
                                      </p:cBhvr>
                                      <p:to>
                                        <p:strVal val="visible"/>
                                      </p:to>
                                    </p:set>
                                    <p:animEffect transition="in" filter="dissolve">
                                      <p:cBhvr>
                                        <p:cTn id="12" dur="500"/>
                                        <p:tgtEl>
                                          <p:spTgt spid="583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8372">
                                            <p:txEl>
                                              <p:pRg st="2" end="2"/>
                                            </p:txEl>
                                          </p:spTgt>
                                        </p:tgtEl>
                                        <p:attrNameLst>
                                          <p:attrName>style.visibility</p:attrName>
                                        </p:attrNameLst>
                                      </p:cBhvr>
                                      <p:to>
                                        <p:strVal val="visible"/>
                                      </p:to>
                                    </p:set>
                                    <p:animEffect transition="in" filter="dissolve">
                                      <p:cBhvr>
                                        <p:cTn id="17" dur="500"/>
                                        <p:tgtEl>
                                          <p:spTgt spid="5837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8372">
                                            <p:txEl>
                                              <p:pRg st="3" end="3"/>
                                            </p:txEl>
                                          </p:spTgt>
                                        </p:tgtEl>
                                        <p:attrNameLst>
                                          <p:attrName>style.visibility</p:attrName>
                                        </p:attrNameLst>
                                      </p:cBhvr>
                                      <p:to>
                                        <p:strVal val="visible"/>
                                      </p:to>
                                    </p:set>
                                    <p:animEffect transition="in" filter="dissolve">
                                      <p:cBhvr>
                                        <p:cTn id="22" dur="500"/>
                                        <p:tgtEl>
                                          <p:spTgt spid="5837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188720"/>
            <a:ext cx="14386560" cy="8705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4800" b="1" i="1" dirty="0" smtClean="0">
                <a:solidFill>
                  <a:srgbClr val="CCFF66"/>
                </a:solidFill>
                <a:latin typeface="Calibri" pitchFamily="34" charset="0"/>
              </a:rPr>
              <a:t>A Set Eternity – Glory and Joy</a:t>
            </a:r>
            <a:endParaRPr lang="en-US" sz="48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457200" y="2362200"/>
            <a:ext cx="14173200" cy="5029200"/>
          </a:xfrm>
        </p:spPr>
        <p:txBody>
          <a:bodyPr>
            <a:noAutofit/>
          </a:bodyPr>
          <a:lstStyle/>
          <a:p>
            <a:pPr marL="342900" marR="0" lvl="0" indent="-342900">
              <a:spcBef>
                <a:spcPts val="0"/>
              </a:spcBef>
              <a:spcAft>
                <a:spcPts val="0"/>
              </a:spcAft>
              <a:buFont typeface="Symbol"/>
              <a:buChar char=""/>
            </a:pPr>
            <a:r>
              <a:rPr lang="en-US" sz="4400" dirty="0" smtClean="0">
                <a:solidFill>
                  <a:srgbClr val="FFFF99"/>
                </a:solidFill>
                <a:latin typeface="Calibri"/>
                <a:ea typeface="Times New Roman"/>
              </a:rPr>
              <a:t>Luke 16:9  </a:t>
            </a:r>
            <a:r>
              <a:rPr lang="en-US" sz="4400" i="1" dirty="0" smtClean="0">
                <a:latin typeface="Calibri"/>
                <a:ea typeface="Times New Roman"/>
              </a:rPr>
              <a:t>they may receive you into the eternal dwellings</a:t>
            </a:r>
            <a:r>
              <a:rPr lang="en-US" sz="4400" dirty="0" smtClean="0">
                <a:latin typeface="Calibri"/>
                <a:ea typeface="Times New Roman"/>
              </a:rPr>
              <a:t>.</a:t>
            </a:r>
            <a:endParaRPr lang="en-US" sz="4400" dirty="0" smtClean="0">
              <a:latin typeface="Times New Roman"/>
              <a:ea typeface="Times New Roman"/>
            </a:endParaRPr>
          </a:p>
          <a:p>
            <a:pPr marL="342900" marR="0" lvl="0" indent="-342900">
              <a:spcBef>
                <a:spcPts val="0"/>
              </a:spcBef>
              <a:spcAft>
                <a:spcPts val="0"/>
              </a:spcAft>
              <a:buFont typeface="Symbol"/>
              <a:buChar char=""/>
            </a:pPr>
            <a:r>
              <a:rPr lang="en-US" sz="4400" dirty="0" smtClean="0">
                <a:solidFill>
                  <a:srgbClr val="FFFF99"/>
                </a:solidFill>
                <a:latin typeface="Calibri"/>
                <a:ea typeface="Times New Roman"/>
              </a:rPr>
              <a:t>Matthew 25:21, 23 </a:t>
            </a:r>
            <a:r>
              <a:rPr lang="en-US" sz="4400" dirty="0" smtClean="0">
                <a:latin typeface="Calibri"/>
                <a:ea typeface="Times New Roman"/>
              </a:rPr>
              <a:t>  </a:t>
            </a:r>
            <a:r>
              <a:rPr lang="en-US" sz="4400" i="1" dirty="0" smtClean="0">
                <a:latin typeface="Calibri"/>
                <a:ea typeface="Times New Roman"/>
              </a:rPr>
              <a:t>Enter into the joy of your master</a:t>
            </a:r>
            <a:endParaRPr lang="en-US" sz="4400" dirty="0" smtClean="0">
              <a:latin typeface="Times New Roman"/>
              <a:ea typeface="Times New Roman"/>
            </a:endParaRPr>
          </a:p>
          <a:p>
            <a:pPr marL="342900" marR="0" lvl="0" indent="-342900">
              <a:spcBef>
                <a:spcPts val="0"/>
              </a:spcBef>
              <a:spcAft>
                <a:spcPts val="0"/>
              </a:spcAft>
              <a:buFont typeface="Symbol"/>
              <a:buChar char=""/>
            </a:pPr>
            <a:r>
              <a:rPr lang="en-US" sz="4400" dirty="0" smtClean="0">
                <a:solidFill>
                  <a:srgbClr val="FFFF99"/>
                </a:solidFill>
                <a:latin typeface="Calibri"/>
                <a:ea typeface="Times New Roman"/>
              </a:rPr>
              <a:t>Matthew 25:46  </a:t>
            </a:r>
            <a:r>
              <a:rPr lang="en-US" sz="4400" i="1" dirty="0" smtClean="0">
                <a:latin typeface="Calibri"/>
                <a:ea typeface="Times New Roman"/>
              </a:rPr>
              <a:t>the righteous into eternal </a:t>
            </a:r>
            <a:r>
              <a:rPr lang="en-US" sz="4400" i="1" dirty="0" smtClean="0">
                <a:latin typeface="Calibri"/>
                <a:ea typeface="Times New Roman"/>
              </a:rPr>
              <a:t>life</a:t>
            </a:r>
          </a:p>
          <a:p>
            <a:pPr marL="342900" indent="-342900">
              <a:spcBef>
                <a:spcPts val="0"/>
              </a:spcBef>
              <a:buFont typeface="Symbol"/>
              <a:buChar char=""/>
            </a:pPr>
            <a:r>
              <a:rPr lang="en-US" sz="4400" dirty="0" smtClean="0">
                <a:solidFill>
                  <a:srgbClr val="FFFF99"/>
                </a:solidFill>
                <a:latin typeface="Calibri"/>
                <a:ea typeface="Times New Roman"/>
              </a:rPr>
              <a:t>Matthew </a:t>
            </a:r>
            <a:r>
              <a:rPr lang="en-US" sz="4400" dirty="0" smtClean="0">
                <a:solidFill>
                  <a:srgbClr val="FFFF99"/>
                </a:solidFill>
                <a:latin typeface="Calibri"/>
                <a:ea typeface="Times New Roman"/>
              </a:rPr>
              <a:t>13:43 </a:t>
            </a:r>
            <a:r>
              <a:rPr lang="en-US" sz="4400" i="1" dirty="0" smtClean="0">
                <a:latin typeface="Calibri"/>
                <a:ea typeface="Times New Roman"/>
              </a:rPr>
              <a:t>Then the righteous will shine like the sun in the kingdom of their Father</a:t>
            </a:r>
            <a:r>
              <a:rPr lang="en-US" sz="4400" i="1" dirty="0" smtClean="0">
                <a:latin typeface="Calibri"/>
                <a:ea typeface="Times New Roman"/>
              </a:rPr>
              <a:t>.</a:t>
            </a:r>
            <a:endParaRPr lang="en-US" sz="4400" dirty="0">
              <a:latin typeface="Times New Roman"/>
              <a:ea typeface="Times New Roman"/>
            </a:endParaRPr>
          </a:p>
        </p:txBody>
      </p:sp>
      <p:sp>
        <p:nvSpPr>
          <p:cNvPr id="4100" name="Rectangle 5"/>
          <p:cNvSpPr>
            <a:spLocks noChangeArrowheads="1"/>
          </p:cNvSpPr>
          <p:nvPr/>
        </p:nvSpPr>
        <p:spPr bwMode="auto">
          <a:xfrm>
            <a:off x="810262" y="217183"/>
            <a:ext cx="13820139" cy="962894"/>
          </a:xfrm>
          <a:prstGeom prst="rect">
            <a:avLst/>
          </a:prstGeom>
          <a:noFill/>
          <a:ln w="9525">
            <a:noFill/>
            <a:miter lim="800000"/>
            <a:headEnd/>
            <a:tailEnd/>
          </a:ln>
        </p:spPr>
        <p:txBody>
          <a:bodyPr lIns="130622" tIns="65311" rIns="130622" bIns="65311" anchor="b">
            <a:spAutoFit/>
          </a:bodyPr>
          <a:lstStyle/>
          <a:p>
            <a:pPr algn="ctr"/>
            <a:r>
              <a:rPr lang="en-US" sz="5400" dirty="0" smtClean="0">
                <a:solidFill>
                  <a:srgbClr val="FFFF99"/>
                </a:solidFill>
                <a:latin typeface="Calibri" pitchFamily="34" charset="0"/>
              </a:rPr>
              <a:t>Parables Regarding Eternal Consequences</a:t>
            </a:r>
            <a:endParaRPr lang="en-US" sz="54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2">
                                            <p:txEl>
                                              <p:pRg st="1" end="1"/>
                                            </p:txEl>
                                          </p:spTgt>
                                        </p:tgtEl>
                                        <p:attrNameLst>
                                          <p:attrName>style.visibility</p:attrName>
                                        </p:attrNameLst>
                                      </p:cBhvr>
                                      <p:to>
                                        <p:strVal val="visible"/>
                                      </p:to>
                                    </p:set>
                                    <p:animEffect transition="in" filter="dissolve">
                                      <p:cBhvr>
                                        <p:cTn id="12" dur="500"/>
                                        <p:tgtEl>
                                          <p:spTgt spid="583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8372">
                                            <p:txEl>
                                              <p:pRg st="2" end="2"/>
                                            </p:txEl>
                                          </p:spTgt>
                                        </p:tgtEl>
                                        <p:attrNameLst>
                                          <p:attrName>style.visibility</p:attrName>
                                        </p:attrNameLst>
                                      </p:cBhvr>
                                      <p:to>
                                        <p:strVal val="visible"/>
                                      </p:to>
                                    </p:set>
                                    <p:animEffect transition="in" filter="dissolve">
                                      <p:cBhvr>
                                        <p:cTn id="17" dur="500"/>
                                        <p:tgtEl>
                                          <p:spTgt spid="5837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8372">
                                            <p:txEl>
                                              <p:pRg st="3" end="3"/>
                                            </p:txEl>
                                          </p:spTgt>
                                        </p:tgtEl>
                                        <p:attrNameLst>
                                          <p:attrName>style.visibility</p:attrName>
                                        </p:attrNameLst>
                                      </p:cBhvr>
                                      <p:to>
                                        <p:strVal val="visible"/>
                                      </p:to>
                                    </p:set>
                                    <p:animEffect transition="in" filter="dissolve">
                                      <p:cBhvr>
                                        <p:cTn id="22" dur="500"/>
                                        <p:tgtEl>
                                          <p:spTgt spid="5837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487681" y="1443633"/>
            <a:ext cx="13820139" cy="3024997"/>
          </a:xfrm>
          <a:prstGeom prst="rect">
            <a:avLst/>
          </a:prstGeom>
          <a:noFill/>
          <a:ln w="9525">
            <a:noFill/>
            <a:miter lim="800000"/>
            <a:headEnd/>
            <a:tailEnd/>
          </a:ln>
        </p:spPr>
        <p:txBody>
          <a:bodyPr lIns="130622" tIns="65311" rIns="130622" bIns="65311" anchor="b">
            <a:spAutoFit/>
          </a:bodyPr>
          <a:lstStyle/>
          <a:p>
            <a:pPr algn="ctr" eaLnBrk="1" hangingPunct="1"/>
            <a:r>
              <a:rPr lang="en-US" sz="9400" i="1" dirty="0" smtClean="0">
                <a:solidFill>
                  <a:srgbClr val="FFFFCC"/>
                </a:solidFill>
                <a:latin typeface="Calibri" pitchFamily="34" charset="0"/>
              </a:rPr>
              <a:t>Eternal Consequences </a:t>
            </a:r>
            <a:r>
              <a:rPr lang="en-US" sz="9400" i="1" dirty="0" smtClean="0">
                <a:solidFill>
                  <a:srgbClr val="FFFFCC"/>
                </a:solidFill>
                <a:latin typeface="Calibri" pitchFamily="34" charset="0"/>
              </a:rPr>
              <a:t>–</a:t>
            </a:r>
          </a:p>
          <a:p>
            <a:pPr algn="ctr" eaLnBrk="1" hangingPunct="1"/>
            <a:r>
              <a:rPr lang="en-US" sz="9400" i="1" dirty="0" smtClean="0">
                <a:solidFill>
                  <a:srgbClr val="FFFFCC"/>
                </a:solidFill>
                <a:latin typeface="Calibri" pitchFamily="34" charset="0"/>
              </a:rPr>
              <a:t>Listening to the Parables</a:t>
            </a:r>
            <a:endParaRPr lang="en-US" sz="9400" i="1" dirty="0">
              <a:solidFill>
                <a:srgbClr val="FFFFCC"/>
              </a:solidFill>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188720"/>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The Two Debtors</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731520" y="2011680"/>
            <a:ext cx="13167360" cy="3566160"/>
          </a:xfrm>
        </p:spPr>
        <p:txBody>
          <a:bodyPr>
            <a:noAutofit/>
          </a:bodyPr>
          <a:lstStyle/>
          <a:p>
            <a:pPr marL="737017" indent="0">
              <a:buNone/>
            </a:pPr>
            <a:r>
              <a:rPr lang="en-US" sz="5100" i="1" baseline="30000" dirty="0" smtClean="0"/>
              <a:t>41 </a:t>
            </a:r>
            <a:r>
              <a:rPr lang="en-US" sz="5100" i="1" dirty="0" smtClean="0"/>
              <a:t>“A certain moneylender had two debtors. One owed five hundred </a:t>
            </a:r>
            <a:r>
              <a:rPr lang="en-US" sz="5100" i="1" dirty="0" err="1" smtClean="0"/>
              <a:t>denarii</a:t>
            </a:r>
            <a:r>
              <a:rPr lang="en-US" sz="5100" i="1" dirty="0" smtClean="0"/>
              <a:t>, and the other fifty. </a:t>
            </a:r>
            <a:r>
              <a:rPr lang="en-US" sz="5100" i="1" baseline="30000" dirty="0" smtClean="0"/>
              <a:t>42 </a:t>
            </a:r>
            <a:r>
              <a:rPr lang="en-US" sz="5100" i="1" dirty="0" smtClean="0"/>
              <a:t>When they could not pay, he cancelled the debt of both. Now which of them will love him more?” </a:t>
            </a:r>
            <a:r>
              <a:rPr lang="en-US" sz="5100" i="1" baseline="30000" dirty="0" smtClean="0"/>
              <a:t>43 </a:t>
            </a:r>
            <a:r>
              <a:rPr lang="en-US" sz="5100" i="1" dirty="0" smtClean="0"/>
              <a:t>Simon answered, “The one, I suppose, for whom he cancelled the larger debt.” And he said to him, “You have judged rightly.”</a:t>
            </a:r>
            <a:endParaRPr lang="en-US" sz="5100" dirty="0"/>
          </a:p>
        </p:txBody>
      </p:sp>
      <p:sp>
        <p:nvSpPr>
          <p:cNvPr id="4100" name="Rectangle 5"/>
          <p:cNvSpPr>
            <a:spLocks noChangeArrowheads="1"/>
          </p:cNvSpPr>
          <p:nvPr/>
        </p:nvSpPr>
        <p:spPr bwMode="auto">
          <a:xfrm>
            <a:off x="810262" y="-13650"/>
            <a:ext cx="13820139" cy="1193727"/>
          </a:xfrm>
          <a:prstGeom prst="rect">
            <a:avLst/>
          </a:prstGeom>
          <a:noFill/>
          <a:ln w="9525">
            <a:noFill/>
            <a:miter lim="800000"/>
            <a:headEnd/>
            <a:tailEnd/>
          </a:ln>
        </p:spPr>
        <p:txBody>
          <a:bodyPr lIns="130622" tIns="65311" rIns="130622" bIns="65311" anchor="b">
            <a:spAutoFit/>
          </a:bodyPr>
          <a:lstStyle/>
          <a:p>
            <a:pPr algn="ctr" eaLnBrk="1" hangingPunct="1"/>
            <a:r>
              <a:rPr lang="en-US" sz="6900" dirty="0" smtClean="0">
                <a:solidFill>
                  <a:srgbClr val="FFFFCC"/>
                </a:solidFill>
                <a:latin typeface="Calibri" pitchFamily="34" charset="0"/>
              </a:rPr>
              <a:t>Seeing Ourselves as Sinners</a:t>
            </a:r>
            <a:endParaRPr lang="en-US" sz="69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2">
                                            <p:txEl>
                                              <p:pRg st="0" end="0"/>
                                            </p:txEl>
                                          </p:spTgt>
                                        </p:tgtEl>
                                        <p:attrNameLst>
                                          <p:attrName>style.visibility</p:attrName>
                                        </p:attrNameLst>
                                      </p:cBhvr>
                                      <p:to>
                                        <p:strVal val="visible"/>
                                      </p:to>
                                    </p:set>
                                    <p:animEffect transition="in" filter="dissolve">
                                      <p:cBhvr>
                                        <p:cTn id="12" dur="500"/>
                                        <p:tgtEl>
                                          <p:spTgt spid="583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58372"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371601"/>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Simon’s Failures</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609600" y="2468880"/>
            <a:ext cx="12923520" cy="4389120"/>
          </a:xfrm>
        </p:spPr>
        <p:txBody>
          <a:bodyPr>
            <a:normAutofit/>
          </a:bodyPr>
          <a:lstStyle/>
          <a:p>
            <a:pPr marL="902562" indent="-707536">
              <a:buSzPct val="91000"/>
              <a:buFont typeface="+mj-lt"/>
              <a:buAutoNum type="arabicPeriod"/>
            </a:pPr>
            <a:r>
              <a:rPr lang="en-US" sz="5700" dirty="0" smtClean="0"/>
              <a:t>He invited Jesus, but was unwilling to submit or listen to him</a:t>
            </a:r>
          </a:p>
          <a:p>
            <a:pPr marL="902562" indent="-707536">
              <a:buSzPct val="91000"/>
              <a:buFont typeface="+mj-lt"/>
              <a:buAutoNum type="arabicPeriod"/>
            </a:pPr>
            <a:r>
              <a:rPr lang="en-US" sz="5700" dirty="0" smtClean="0"/>
              <a:t>He did not appreciate his own forgiveness</a:t>
            </a:r>
            <a:endParaRPr lang="en-US" sz="5100" dirty="0" smtClean="0"/>
          </a:p>
          <a:p>
            <a:pPr marL="902562" indent="-707536">
              <a:buSzPct val="91000"/>
              <a:buFont typeface="+mj-lt"/>
              <a:buAutoNum type="arabicPeriod"/>
            </a:pPr>
            <a:endParaRPr lang="en-US" sz="5100" dirty="0" smtClean="0">
              <a:latin typeface="Calibri" pitchFamily="34" charset="0"/>
            </a:endParaRPr>
          </a:p>
        </p:txBody>
      </p:sp>
      <p:sp>
        <p:nvSpPr>
          <p:cNvPr id="4100" name="Rectangle 5"/>
          <p:cNvSpPr>
            <a:spLocks noChangeArrowheads="1"/>
          </p:cNvSpPr>
          <p:nvPr/>
        </p:nvSpPr>
        <p:spPr bwMode="auto">
          <a:xfrm>
            <a:off x="810262" y="177873"/>
            <a:ext cx="13820139" cy="1193727"/>
          </a:xfrm>
          <a:prstGeom prst="rect">
            <a:avLst/>
          </a:prstGeom>
          <a:noFill/>
          <a:ln w="9525">
            <a:noFill/>
            <a:miter lim="800000"/>
            <a:headEnd/>
            <a:tailEnd/>
          </a:ln>
        </p:spPr>
        <p:txBody>
          <a:bodyPr lIns="130622" tIns="65311" rIns="130622" bIns="65311" anchor="b">
            <a:spAutoFit/>
          </a:bodyPr>
          <a:lstStyle/>
          <a:p>
            <a:pPr algn="ctr" eaLnBrk="1" hangingPunct="1"/>
            <a:r>
              <a:rPr lang="en-US" sz="6900" dirty="0" smtClean="0">
                <a:solidFill>
                  <a:srgbClr val="FFFFCC"/>
                </a:solidFill>
                <a:latin typeface="Calibri" pitchFamily="34" charset="0"/>
              </a:rPr>
              <a:t>Seeing Ourselves as Sinners</a:t>
            </a:r>
            <a:endParaRPr lang="en-US" sz="69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2">
                                            <p:txEl>
                                              <p:pRg st="0" end="0"/>
                                            </p:txEl>
                                          </p:spTgt>
                                        </p:tgtEl>
                                        <p:attrNameLst>
                                          <p:attrName>style.visibility</p:attrName>
                                        </p:attrNameLst>
                                      </p:cBhvr>
                                      <p:to>
                                        <p:strVal val="visible"/>
                                      </p:to>
                                    </p:set>
                                    <p:animEffect transition="in" filter="dissolve">
                                      <p:cBhvr>
                                        <p:cTn id="12" dur="500"/>
                                        <p:tgtEl>
                                          <p:spTgt spid="5837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58372">
                                            <p:txEl>
                                              <p:pRg st="1" end="1"/>
                                            </p:txEl>
                                          </p:spTgt>
                                        </p:tgtEl>
                                        <p:attrNameLst>
                                          <p:attrName>style.visibility</p:attrName>
                                        </p:attrNameLst>
                                      </p:cBhvr>
                                      <p:to>
                                        <p:strVal val="visible"/>
                                      </p:to>
                                    </p:set>
                                    <p:animEffect transition="in" filter="dissolve">
                                      <p:cBhvr>
                                        <p:cTn id="17" dur="500"/>
                                        <p:tgtEl>
                                          <p:spTgt spid="583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58372" grpId="0" build="p" bldLvl="2"/>
      <p:bldP spid="58372" grpId="1"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188720"/>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Prodigal Son</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731520" y="2011680"/>
            <a:ext cx="13167360" cy="5669280"/>
          </a:xfrm>
        </p:spPr>
        <p:txBody>
          <a:bodyPr>
            <a:noAutofit/>
          </a:bodyPr>
          <a:lstStyle/>
          <a:p>
            <a:pPr marL="167813" indent="27213">
              <a:buNone/>
            </a:pPr>
            <a:r>
              <a:rPr lang="en-US" sz="4600" i="1" baseline="30000" dirty="0" smtClean="0"/>
              <a:t>27 </a:t>
            </a:r>
            <a:r>
              <a:rPr lang="en-US" sz="4600" i="1" dirty="0" smtClean="0"/>
              <a:t>And he said to him, ‘Your brother has come, and your father has killed the fattened calf, because he has received him back safe and sound.’ </a:t>
            </a:r>
            <a:r>
              <a:rPr lang="en-US" sz="4600" i="1" baseline="30000" dirty="0" smtClean="0"/>
              <a:t>28 </a:t>
            </a:r>
            <a:r>
              <a:rPr lang="en-US" sz="4600" i="1" dirty="0" smtClean="0"/>
              <a:t>But he was angry and refused to go in. His father came out and entreated him, </a:t>
            </a:r>
            <a:r>
              <a:rPr lang="en-US" sz="4600" i="1" baseline="30000" dirty="0" smtClean="0"/>
              <a:t>29 </a:t>
            </a:r>
            <a:r>
              <a:rPr lang="en-US" sz="4600" i="1" dirty="0" smtClean="0"/>
              <a:t>but he answered his father, ‘Look, these many years I have served you, and I never disobeyed your command, yet you never gave me a young goat, that I might celebrate with my friends.</a:t>
            </a:r>
            <a:endParaRPr lang="en-US" sz="4600" i="1" dirty="0"/>
          </a:p>
        </p:txBody>
      </p:sp>
      <p:sp>
        <p:nvSpPr>
          <p:cNvPr id="4100" name="Rectangle 5"/>
          <p:cNvSpPr>
            <a:spLocks noChangeArrowheads="1"/>
          </p:cNvSpPr>
          <p:nvPr/>
        </p:nvSpPr>
        <p:spPr bwMode="auto">
          <a:xfrm>
            <a:off x="810262" y="-13650"/>
            <a:ext cx="13820139" cy="1193727"/>
          </a:xfrm>
          <a:prstGeom prst="rect">
            <a:avLst/>
          </a:prstGeom>
          <a:noFill/>
          <a:ln w="9525">
            <a:noFill/>
            <a:miter lim="800000"/>
            <a:headEnd/>
            <a:tailEnd/>
          </a:ln>
        </p:spPr>
        <p:txBody>
          <a:bodyPr lIns="130622" tIns="65311" rIns="130622" bIns="65311" anchor="b">
            <a:spAutoFit/>
          </a:bodyPr>
          <a:lstStyle/>
          <a:p>
            <a:pPr algn="ctr" eaLnBrk="1" hangingPunct="1"/>
            <a:r>
              <a:rPr lang="en-US" sz="6900" dirty="0" smtClean="0">
                <a:solidFill>
                  <a:srgbClr val="FFFFCC"/>
                </a:solidFill>
                <a:latin typeface="Calibri" pitchFamily="34" charset="0"/>
              </a:rPr>
              <a:t>Seeing Ourselves as Sinners</a:t>
            </a:r>
            <a:endParaRPr lang="en-US" sz="69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2">
                                            <p:txEl>
                                              <p:pRg st="0" end="0"/>
                                            </p:txEl>
                                          </p:spTgt>
                                        </p:tgtEl>
                                        <p:attrNameLst>
                                          <p:attrName>style.visibility</p:attrName>
                                        </p:attrNameLst>
                                      </p:cBhvr>
                                      <p:to>
                                        <p:strVal val="visible"/>
                                      </p:to>
                                    </p:set>
                                    <p:animEffect transition="in" filter="dissolve">
                                      <p:cBhvr>
                                        <p:cTn id="12" dur="500"/>
                                        <p:tgtEl>
                                          <p:spTgt spid="583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58372"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2" name="Rectangle 4"/>
          <p:cNvSpPr>
            <a:spLocks noGrp="1" noChangeArrowheads="1"/>
          </p:cNvSpPr>
          <p:nvPr>
            <p:ph sz="half" idx="1"/>
          </p:nvPr>
        </p:nvSpPr>
        <p:spPr>
          <a:xfrm>
            <a:off x="381000" y="1066800"/>
            <a:ext cx="13898880" cy="6126480"/>
          </a:xfrm>
        </p:spPr>
        <p:txBody>
          <a:bodyPr>
            <a:noAutofit/>
          </a:bodyPr>
          <a:lstStyle/>
          <a:p>
            <a:pPr>
              <a:buClr>
                <a:srgbClr val="0070C0"/>
              </a:buClr>
              <a:buSzPct val="80000"/>
              <a:buFont typeface="Wingdings" pitchFamily="2" charset="2"/>
              <a:buChar char="v"/>
            </a:pPr>
            <a:r>
              <a:rPr lang="en-US" sz="4400" dirty="0" smtClean="0">
                <a:latin typeface="Calibri" pitchFamily="34" charset="0"/>
              </a:rPr>
              <a:t>Parables of the Weeds and Net (Matthew 13)</a:t>
            </a:r>
          </a:p>
          <a:p>
            <a:pPr>
              <a:buClr>
                <a:srgbClr val="0070C0"/>
              </a:buClr>
              <a:buSzPct val="80000"/>
              <a:buFont typeface="Wingdings" pitchFamily="2" charset="2"/>
              <a:buChar char="v"/>
            </a:pPr>
            <a:r>
              <a:rPr lang="en-US" sz="4400" dirty="0" smtClean="0">
                <a:latin typeface="Calibri" pitchFamily="34" charset="0"/>
              </a:rPr>
              <a:t>Wedding Feast (Matt. 22)</a:t>
            </a:r>
          </a:p>
          <a:p>
            <a:pPr>
              <a:buClr>
                <a:srgbClr val="0070C0"/>
              </a:buClr>
              <a:buSzPct val="80000"/>
              <a:buFont typeface="Wingdings" pitchFamily="2" charset="2"/>
              <a:buChar char="v"/>
            </a:pPr>
            <a:r>
              <a:rPr lang="en-US" sz="4400" dirty="0" smtClean="0">
                <a:latin typeface="Calibri" pitchFamily="34" charset="0"/>
              </a:rPr>
              <a:t>Great Supper (Luke 14)</a:t>
            </a:r>
          </a:p>
          <a:p>
            <a:pPr>
              <a:buClr>
                <a:srgbClr val="0070C0"/>
              </a:buClr>
              <a:buSzPct val="80000"/>
              <a:buFont typeface="Wingdings" pitchFamily="2" charset="2"/>
              <a:buChar char="v"/>
            </a:pPr>
            <a:r>
              <a:rPr lang="en-US" sz="4400" dirty="0" smtClean="0">
                <a:latin typeface="Calibri" pitchFamily="34" charset="0"/>
              </a:rPr>
              <a:t>Tenants and the Vineyard (Matthew 21)</a:t>
            </a:r>
          </a:p>
          <a:p>
            <a:pPr>
              <a:buClr>
                <a:srgbClr val="0070C0"/>
              </a:buClr>
              <a:buSzPct val="80000"/>
              <a:buFont typeface="Wingdings" pitchFamily="2" charset="2"/>
              <a:buChar char="v"/>
            </a:pPr>
            <a:r>
              <a:rPr lang="en-US" sz="4400" dirty="0" smtClean="0">
                <a:latin typeface="Calibri" pitchFamily="34" charset="0"/>
              </a:rPr>
              <a:t>Ten Virgins (Matthew 25)</a:t>
            </a:r>
          </a:p>
          <a:p>
            <a:pPr>
              <a:buClr>
                <a:srgbClr val="0070C0"/>
              </a:buClr>
              <a:buSzPct val="80000"/>
              <a:buFont typeface="Wingdings" pitchFamily="2" charset="2"/>
              <a:buChar char="v"/>
            </a:pPr>
            <a:r>
              <a:rPr lang="en-US" sz="4400" dirty="0" smtClean="0">
                <a:latin typeface="Calibri" pitchFamily="34" charset="0"/>
              </a:rPr>
              <a:t>Talents (Matthew 25)</a:t>
            </a:r>
          </a:p>
          <a:p>
            <a:pPr>
              <a:buClr>
                <a:srgbClr val="0070C0"/>
              </a:buClr>
              <a:buSzPct val="80000"/>
              <a:buFont typeface="Wingdings" pitchFamily="2" charset="2"/>
              <a:buChar char="v"/>
            </a:pPr>
            <a:r>
              <a:rPr lang="en-US" sz="4400" dirty="0" smtClean="0">
                <a:latin typeface="Calibri" pitchFamily="34" charset="0"/>
              </a:rPr>
              <a:t>Dishonest Manager (Luke </a:t>
            </a:r>
            <a:r>
              <a:rPr lang="en-US" sz="4400" dirty="0" smtClean="0">
                <a:latin typeface="Calibri" pitchFamily="34" charset="0"/>
              </a:rPr>
              <a:t>16)</a:t>
            </a:r>
            <a:endParaRPr lang="en-US" sz="4400" dirty="0" smtClean="0">
              <a:latin typeface="Calibri" pitchFamily="34" charset="0"/>
            </a:endParaRPr>
          </a:p>
          <a:p>
            <a:pPr>
              <a:buClr>
                <a:srgbClr val="0070C0"/>
              </a:buClr>
              <a:buSzPct val="80000"/>
              <a:buFont typeface="Wingdings" pitchFamily="2" charset="2"/>
              <a:buChar char="v"/>
            </a:pPr>
            <a:r>
              <a:rPr lang="en-US" sz="4400" dirty="0" smtClean="0">
                <a:latin typeface="Calibri" pitchFamily="34" charset="0"/>
              </a:rPr>
              <a:t>Rich Fool (Luke </a:t>
            </a:r>
            <a:r>
              <a:rPr lang="en-US" sz="4400" dirty="0" smtClean="0">
                <a:latin typeface="Calibri" pitchFamily="34" charset="0"/>
              </a:rPr>
              <a:t>12)</a:t>
            </a:r>
            <a:endParaRPr lang="en-US" sz="4400" dirty="0">
              <a:latin typeface="Calibri" pitchFamily="34" charset="0"/>
            </a:endParaRPr>
          </a:p>
        </p:txBody>
      </p:sp>
      <p:sp>
        <p:nvSpPr>
          <p:cNvPr id="4100" name="Rectangle 5"/>
          <p:cNvSpPr>
            <a:spLocks noChangeArrowheads="1"/>
          </p:cNvSpPr>
          <p:nvPr/>
        </p:nvSpPr>
        <p:spPr bwMode="auto">
          <a:xfrm>
            <a:off x="304800" y="228600"/>
            <a:ext cx="13820139" cy="1101394"/>
          </a:xfrm>
          <a:prstGeom prst="rect">
            <a:avLst/>
          </a:prstGeom>
          <a:noFill/>
          <a:ln w="9525">
            <a:noFill/>
            <a:miter lim="800000"/>
            <a:headEnd/>
            <a:tailEnd/>
          </a:ln>
        </p:spPr>
        <p:txBody>
          <a:bodyPr lIns="130622" tIns="65311" rIns="130622" bIns="65311" anchor="b">
            <a:spAutoFit/>
          </a:bodyPr>
          <a:lstStyle/>
          <a:p>
            <a:pPr algn="ctr" eaLnBrk="1" hangingPunct="1"/>
            <a:r>
              <a:rPr lang="en-US" sz="6300" dirty="0" smtClean="0">
                <a:solidFill>
                  <a:srgbClr val="FFFF99"/>
                </a:solidFill>
                <a:latin typeface="Calibri" pitchFamily="34" charset="0"/>
              </a:rPr>
              <a:t>Parables Regarding </a:t>
            </a:r>
            <a:r>
              <a:rPr lang="en-US" sz="6300" dirty="0" smtClean="0">
                <a:solidFill>
                  <a:srgbClr val="FFFF99"/>
                </a:solidFill>
                <a:latin typeface="Calibri" pitchFamily="34" charset="0"/>
              </a:rPr>
              <a:t>Eternal Consequences</a:t>
            </a:r>
            <a:endParaRPr lang="en-US" sz="6300" dirty="0">
              <a:solidFill>
                <a:srgbClr val="FFFF99"/>
              </a:solidFill>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371601"/>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Older Brother’s Failures</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609600" y="2468880"/>
            <a:ext cx="12923520" cy="4389120"/>
          </a:xfrm>
        </p:spPr>
        <p:txBody>
          <a:bodyPr>
            <a:normAutofit/>
          </a:bodyPr>
          <a:lstStyle/>
          <a:p>
            <a:pPr marL="902562" indent="-707536">
              <a:buSzPct val="91000"/>
              <a:buFont typeface="+mj-lt"/>
              <a:buAutoNum type="arabicPeriod"/>
            </a:pPr>
            <a:r>
              <a:rPr lang="en-US" sz="5700" dirty="0" smtClean="0"/>
              <a:t>Sense of entitlement and privilege because of his good works. </a:t>
            </a:r>
          </a:p>
          <a:p>
            <a:pPr marL="902562" indent="-707536">
              <a:buSzPct val="91000"/>
              <a:buFont typeface="+mj-lt"/>
              <a:buAutoNum type="arabicPeriod"/>
            </a:pPr>
            <a:r>
              <a:rPr lang="en-US" sz="5700" dirty="0" smtClean="0"/>
              <a:t>Lack of appreciation for the life (in God) he had.</a:t>
            </a:r>
            <a:endParaRPr lang="en-US" sz="5100" dirty="0" smtClean="0">
              <a:latin typeface="Calibri" pitchFamily="34" charset="0"/>
            </a:endParaRPr>
          </a:p>
        </p:txBody>
      </p:sp>
      <p:sp>
        <p:nvSpPr>
          <p:cNvPr id="4100" name="Rectangle 5"/>
          <p:cNvSpPr>
            <a:spLocks noChangeArrowheads="1"/>
          </p:cNvSpPr>
          <p:nvPr/>
        </p:nvSpPr>
        <p:spPr bwMode="auto">
          <a:xfrm>
            <a:off x="810262" y="177873"/>
            <a:ext cx="13820139" cy="1193727"/>
          </a:xfrm>
          <a:prstGeom prst="rect">
            <a:avLst/>
          </a:prstGeom>
          <a:noFill/>
          <a:ln w="9525">
            <a:noFill/>
            <a:miter lim="800000"/>
            <a:headEnd/>
            <a:tailEnd/>
          </a:ln>
        </p:spPr>
        <p:txBody>
          <a:bodyPr lIns="130622" tIns="65311" rIns="130622" bIns="65311" anchor="b">
            <a:spAutoFit/>
          </a:bodyPr>
          <a:lstStyle/>
          <a:p>
            <a:pPr algn="ctr" eaLnBrk="1" hangingPunct="1"/>
            <a:r>
              <a:rPr lang="en-US" sz="6900" dirty="0" smtClean="0">
                <a:solidFill>
                  <a:srgbClr val="FFFFCC"/>
                </a:solidFill>
                <a:latin typeface="Calibri" pitchFamily="34" charset="0"/>
              </a:rPr>
              <a:t>Seeing Ourselves as Sinners</a:t>
            </a:r>
            <a:endParaRPr lang="en-US" sz="69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2">
                                            <p:txEl>
                                              <p:pRg st="0" end="0"/>
                                            </p:txEl>
                                          </p:spTgt>
                                        </p:tgtEl>
                                        <p:attrNameLst>
                                          <p:attrName>style.visibility</p:attrName>
                                        </p:attrNameLst>
                                      </p:cBhvr>
                                      <p:to>
                                        <p:strVal val="visible"/>
                                      </p:to>
                                    </p:set>
                                    <p:animEffect transition="in" filter="dissolve">
                                      <p:cBhvr>
                                        <p:cTn id="12" dur="500"/>
                                        <p:tgtEl>
                                          <p:spTgt spid="5837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8372">
                                            <p:txEl>
                                              <p:pRg st="1" end="1"/>
                                            </p:txEl>
                                          </p:spTgt>
                                        </p:tgtEl>
                                        <p:attrNameLst>
                                          <p:attrName>style.visibility</p:attrName>
                                        </p:attrNameLst>
                                      </p:cBhvr>
                                      <p:to>
                                        <p:strVal val="visible"/>
                                      </p:to>
                                    </p:set>
                                    <p:animEffect transition="in" filter="dissolve">
                                      <p:cBhvr>
                                        <p:cTn id="17" dur="500"/>
                                        <p:tgtEl>
                                          <p:spTgt spid="583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58372"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828800"/>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Prodigal Son</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731520" y="2743200"/>
            <a:ext cx="13167360" cy="4937760"/>
          </a:xfrm>
        </p:spPr>
        <p:txBody>
          <a:bodyPr>
            <a:noAutofit/>
          </a:bodyPr>
          <a:lstStyle/>
          <a:p>
            <a:pPr marL="782372" indent="-40819">
              <a:buNone/>
            </a:pPr>
            <a:r>
              <a:rPr lang="en-US" sz="4600" i="1" baseline="30000" dirty="0" smtClean="0"/>
              <a:t>30 </a:t>
            </a:r>
            <a:r>
              <a:rPr lang="en-US" sz="4600" i="1" dirty="0" smtClean="0"/>
              <a:t>But when this son of yours came, who has devoured your property with prostitutes, you killed the fattened calf for him!’ </a:t>
            </a:r>
            <a:r>
              <a:rPr lang="en-US" sz="4600" i="1" baseline="30000" dirty="0" smtClean="0"/>
              <a:t>31 </a:t>
            </a:r>
            <a:r>
              <a:rPr lang="en-US" sz="4600" i="1" dirty="0" smtClean="0"/>
              <a:t>And he said to him, ‘Son, you are always with me, and all that is mine is yours. </a:t>
            </a:r>
            <a:r>
              <a:rPr lang="en-US" sz="4600" i="1" baseline="30000" dirty="0" smtClean="0"/>
              <a:t>32 </a:t>
            </a:r>
            <a:r>
              <a:rPr lang="en-US" sz="4600" i="1" dirty="0" smtClean="0"/>
              <a:t>It was fitting to celebrate and be glad, for this your brother was dead, and is alive; he was lost, and is found.</a:t>
            </a:r>
            <a:endParaRPr lang="en-US" sz="4600" dirty="0"/>
          </a:p>
        </p:txBody>
      </p:sp>
      <p:sp>
        <p:nvSpPr>
          <p:cNvPr id="4100" name="Rectangle 5"/>
          <p:cNvSpPr>
            <a:spLocks noChangeArrowheads="1"/>
          </p:cNvSpPr>
          <p:nvPr/>
        </p:nvSpPr>
        <p:spPr bwMode="auto">
          <a:xfrm>
            <a:off x="810262" y="-335030"/>
            <a:ext cx="13820139" cy="2070890"/>
          </a:xfrm>
          <a:prstGeom prst="rect">
            <a:avLst/>
          </a:prstGeom>
          <a:noFill/>
          <a:ln w="9525">
            <a:noFill/>
            <a:miter lim="800000"/>
            <a:headEnd/>
            <a:tailEnd/>
          </a:ln>
        </p:spPr>
        <p:txBody>
          <a:bodyPr lIns="130622" tIns="65311" rIns="130622" bIns="65311" anchor="b">
            <a:spAutoFit/>
          </a:bodyPr>
          <a:lstStyle/>
          <a:p>
            <a:pPr algn="ctr" eaLnBrk="1" hangingPunct="1"/>
            <a:r>
              <a:rPr lang="en-US" sz="6900" dirty="0" smtClean="0">
                <a:solidFill>
                  <a:srgbClr val="FFFFCC"/>
                </a:solidFill>
                <a:latin typeface="Calibri" pitchFamily="34" charset="0"/>
              </a:rPr>
              <a:t>Living with Sinners Close to Us – </a:t>
            </a:r>
            <a:r>
              <a:rPr lang="en-US" sz="5700" dirty="0" smtClean="0">
                <a:solidFill>
                  <a:srgbClr val="FFFFCC"/>
                </a:solidFill>
                <a:latin typeface="Calibri" pitchFamily="34" charset="0"/>
              </a:rPr>
              <a:t>(Our Family or Circle of Friends)</a:t>
            </a:r>
            <a:endParaRPr lang="en-US" sz="69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2">
                                            <p:txEl>
                                              <p:pRg st="0" end="0"/>
                                            </p:txEl>
                                          </p:spTgt>
                                        </p:tgtEl>
                                        <p:attrNameLst>
                                          <p:attrName>style.visibility</p:attrName>
                                        </p:attrNameLst>
                                      </p:cBhvr>
                                      <p:to>
                                        <p:strVal val="visible"/>
                                      </p:to>
                                    </p:set>
                                    <p:animEffect transition="in" filter="dissolve">
                                      <p:cBhvr>
                                        <p:cTn id="12" dur="500"/>
                                        <p:tgtEl>
                                          <p:spTgt spid="583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58372"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920240"/>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Parables of Lost Things – Luke 15</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731520" y="3474720"/>
            <a:ext cx="13167360" cy="3291840"/>
          </a:xfrm>
        </p:spPr>
        <p:txBody>
          <a:bodyPr>
            <a:noAutofit/>
          </a:bodyPr>
          <a:lstStyle/>
          <a:p>
            <a:pPr marL="782372" indent="-40819">
              <a:buNone/>
            </a:pPr>
            <a:r>
              <a:rPr lang="en-US" sz="4600" i="1" dirty="0" smtClean="0"/>
              <a:t>Now the tax collectors and sinners were all drawing near to hear him. </a:t>
            </a:r>
            <a:r>
              <a:rPr lang="en-US" sz="4600" i="1" baseline="30000" dirty="0" smtClean="0"/>
              <a:t>2 </a:t>
            </a:r>
            <a:r>
              <a:rPr lang="en-US" sz="4600" i="1" dirty="0" smtClean="0"/>
              <a:t>And the Pharisees and the scribes grumbled, saying, “This man receives sinners and eats with them.” </a:t>
            </a:r>
            <a:r>
              <a:rPr lang="en-US" sz="4600" i="1" baseline="30000" dirty="0" smtClean="0"/>
              <a:t>3 </a:t>
            </a:r>
            <a:r>
              <a:rPr lang="en-US" sz="4600" i="1" dirty="0" smtClean="0"/>
              <a:t>So he told them this parable:</a:t>
            </a:r>
            <a:endParaRPr lang="en-US" sz="4600" dirty="0"/>
          </a:p>
        </p:txBody>
      </p:sp>
      <p:sp>
        <p:nvSpPr>
          <p:cNvPr id="4100" name="Rectangle 5"/>
          <p:cNvSpPr>
            <a:spLocks noChangeArrowheads="1"/>
          </p:cNvSpPr>
          <p:nvPr/>
        </p:nvSpPr>
        <p:spPr bwMode="auto">
          <a:xfrm>
            <a:off x="810262" y="-335030"/>
            <a:ext cx="13820139" cy="2070890"/>
          </a:xfrm>
          <a:prstGeom prst="rect">
            <a:avLst/>
          </a:prstGeom>
          <a:noFill/>
          <a:ln w="9525">
            <a:noFill/>
            <a:miter lim="800000"/>
            <a:headEnd/>
            <a:tailEnd/>
          </a:ln>
        </p:spPr>
        <p:txBody>
          <a:bodyPr lIns="130622" tIns="65311" rIns="130622" bIns="65311" anchor="b">
            <a:spAutoFit/>
          </a:bodyPr>
          <a:lstStyle/>
          <a:p>
            <a:pPr algn="ctr" eaLnBrk="1" hangingPunct="1"/>
            <a:r>
              <a:rPr lang="en-US" sz="6900" dirty="0" smtClean="0">
                <a:solidFill>
                  <a:srgbClr val="FFFFCC"/>
                </a:solidFill>
                <a:latin typeface="Calibri" pitchFamily="34" charset="0"/>
              </a:rPr>
              <a:t>Living with Sinners Close to Us – </a:t>
            </a:r>
            <a:r>
              <a:rPr lang="en-US" sz="5700" dirty="0" smtClean="0">
                <a:solidFill>
                  <a:srgbClr val="FFFFCC"/>
                </a:solidFill>
                <a:latin typeface="Calibri" pitchFamily="34" charset="0"/>
              </a:rPr>
              <a:t>(Our Congregation)</a:t>
            </a:r>
            <a:endParaRPr lang="en-US" sz="69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2">
                                            <p:txEl>
                                              <p:pRg st="0" end="0"/>
                                            </p:txEl>
                                          </p:spTgt>
                                        </p:tgtEl>
                                        <p:attrNameLst>
                                          <p:attrName>style.visibility</p:attrName>
                                        </p:attrNameLst>
                                      </p:cBhvr>
                                      <p:to>
                                        <p:strVal val="visible"/>
                                      </p:to>
                                    </p:set>
                                    <p:animEffect transition="in" filter="dissolve">
                                      <p:cBhvr>
                                        <p:cTn id="12" dur="500"/>
                                        <p:tgtEl>
                                          <p:spTgt spid="583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58372"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609600" y="2377441"/>
            <a:ext cx="14386560" cy="839784"/>
          </a:xfrm>
          <a:prstGeom prst="rect">
            <a:avLst/>
          </a:prstGeom>
          <a:noFill/>
          <a:ln w="9525">
            <a:noFill/>
            <a:miter lim="800000"/>
            <a:headEnd/>
            <a:tailEnd/>
          </a:ln>
        </p:spPr>
        <p:txBody>
          <a:bodyPr wrap="square" lIns="130622" tIns="65311" rIns="130622" bIns="65311">
            <a:spAutoFit/>
          </a:bodyPr>
          <a:lstStyle/>
          <a:p>
            <a:pPr eaLnBrk="1" hangingPunct="1">
              <a:spcBef>
                <a:spcPct val="50000"/>
              </a:spcBef>
            </a:pPr>
            <a:r>
              <a:rPr lang="en-US" sz="4600" b="1" i="1" dirty="0" smtClean="0">
                <a:solidFill>
                  <a:srgbClr val="CCFF66"/>
                </a:solidFill>
                <a:latin typeface="Calibri" pitchFamily="34" charset="0"/>
              </a:rPr>
              <a:t>Parable of the Weeds – Matthew 13</a:t>
            </a:r>
            <a:endParaRPr lang="en-US" sz="46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243840" y="1645920"/>
            <a:ext cx="13167360" cy="731520"/>
          </a:xfrm>
        </p:spPr>
        <p:txBody>
          <a:bodyPr>
            <a:noAutofit/>
          </a:bodyPr>
          <a:lstStyle/>
          <a:p>
            <a:pPr marL="782372" indent="-40819">
              <a:buNone/>
            </a:pPr>
            <a:r>
              <a:rPr lang="en-US" sz="5100" u="sng" dirty="0" smtClean="0"/>
              <a:t>Prevalence of Sinners</a:t>
            </a:r>
            <a:endParaRPr lang="en-US" sz="5100" u="sng" dirty="0"/>
          </a:p>
        </p:txBody>
      </p:sp>
      <p:sp>
        <p:nvSpPr>
          <p:cNvPr id="6" name="Rectangle 4"/>
          <p:cNvSpPr>
            <a:spLocks noGrp="1" noChangeArrowheads="1"/>
          </p:cNvSpPr>
          <p:nvPr>
            <p:ph sz="half" idx="2"/>
          </p:nvPr>
        </p:nvSpPr>
        <p:spPr>
          <a:xfrm>
            <a:off x="365760" y="3840480"/>
            <a:ext cx="13167360" cy="731520"/>
          </a:xfrm>
        </p:spPr>
        <p:txBody>
          <a:bodyPr>
            <a:noAutofit/>
          </a:bodyPr>
          <a:lstStyle/>
          <a:p>
            <a:pPr marL="782372" indent="-40819">
              <a:buNone/>
            </a:pPr>
            <a:r>
              <a:rPr lang="en-US" sz="5100" u="sng" dirty="0" smtClean="0"/>
              <a:t>Broad Reach of the Gospel</a:t>
            </a:r>
            <a:endParaRPr lang="en-US" sz="5100" u="sng" dirty="0"/>
          </a:p>
        </p:txBody>
      </p:sp>
      <p:sp>
        <p:nvSpPr>
          <p:cNvPr id="4100" name="Rectangle 5"/>
          <p:cNvSpPr>
            <a:spLocks noChangeArrowheads="1"/>
          </p:cNvSpPr>
          <p:nvPr/>
        </p:nvSpPr>
        <p:spPr bwMode="auto">
          <a:xfrm>
            <a:off x="609601" y="352110"/>
            <a:ext cx="13820139" cy="1193727"/>
          </a:xfrm>
          <a:prstGeom prst="rect">
            <a:avLst/>
          </a:prstGeom>
          <a:noFill/>
          <a:ln w="9525">
            <a:noFill/>
            <a:miter lim="800000"/>
            <a:headEnd/>
            <a:tailEnd/>
          </a:ln>
        </p:spPr>
        <p:txBody>
          <a:bodyPr lIns="130622" tIns="65311" rIns="130622" bIns="65311" anchor="b">
            <a:spAutoFit/>
          </a:bodyPr>
          <a:lstStyle/>
          <a:p>
            <a:pPr algn="ctr" eaLnBrk="1" hangingPunct="1"/>
            <a:r>
              <a:rPr lang="en-US" sz="6900" dirty="0" smtClean="0">
                <a:solidFill>
                  <a:srgbClr val="FFFFCC"/>
                </a:solidFill>
                <a:latin typeface="Calibri" pitchFamily="34" charset="0"/>
              </a:rPr>
              <a:t>Living with Sinners in the World</a:t>
            </a:r>
            <a:endParaRPr lang="en-US" sz="6900" dirty="0">
              <a:solidFill>
                <a:srgbClr val="FFFFCC"/>
              </a:solidFill>
              <a:latin typeface="Calibri" pitchFamily="34" charset="0"/>
            </a:endParaRPr>
          </a:p>
        </p:txBody>
      </p:sp>
      <p:sp>
        <p:nvSpPr>
          <p:cNvPr id="5" name="Text Box 3"/>
          <p:cNvSpPr txBox="1">
            <a:spLocks noChangeArrowheads="1"/>
          </p:cNvSpPr>
          <p:nvPr/>
        </p:nvSpPr>
        <p:spPr bwMode="auto">
          <a:xfrm>
            <a:off x="609600" y="3108961"/>
            <a:ext cx="14386560" cy="839784"/>
          </a:xfrm>
          <a:prstGeom prst="rect">
            <a:avLst/>
          </a:prstGeom>
          <a:noFill/>
          <a:ln w="9525">
            <a:noFill/>
            <a:miter lim="800000"/>
            <a:headEnd/>
            <a:tailEnd/>
          </a:ln>
        </p:spPr>
        <p:txBody>
          <a:bodyPr wrap="square" lIns="130622" tIns="65311" rIns="130622" bIns="65311">
            <a:spAutoFit/>
          </a:bodyPr>
          <a:lstStyle/>
          <a:p>
            <a:pPr eaLnBrk="1" hangingPunct="1">
              <a:spcBef>
                <a:spcPct val="50000"/>
              </a:spcBef>
            </a:pPr>
            <a:r>
              <a:rPr lang="en-US" sz="4600" b="1" i="1" dirty="0" smtClean="0">
                <a:solidFill>
                  <a:srgbClr val="CCFF66"/>
                </a:solidFill>
                <a:latin typeface="Calibri" pitchFamily="34" charset="0"/>
              </a:rPr>
              <a:t>Parable of the Net  – Matthew 13</a:t>
            </a:r>
            <a:endParaRPr lang="en-US" sz="4600" b="1" i="1" dirty="0">
              <a:solidFill>
                <a:srgbClr val="CCFF66"/>
              </a:solidFill>
              <a:latin typeface="Calibri" pitchFamily="34" charset="0"/>
            </a:endParaRPr>
          </a:p>
        </p:txBody>
      </p:sp>
      <p:sp>
        <p:nvSpPr>
          <p:cNvPr id="7" name="Text Box 3"/>
          <p:cNvSpPr txBox="1">
            <a:spLocks noChangeArrowheads="1"/>
          </p:cNvSpPr>
          <p:nvPr/>
        </p:nvSpPr>
        <p:spPr bwMode="auto">
          <a:xfrm>
            <a:off x="609600" y="4572001"/>
            <a:ext cx="14386560" cy="839784"/>
          </a:xfrm>
          <a:prstGeom prst="rect">
            <a:avLst/>
          </a:prstGeom>
          <a:noFill/>
          <a:ln w="9525">
            <a:noFill/>
            <a:miter lim="800000"/>
            <a:headEnd/>
            <a:tailEnd/>
          </a:ln>
        </p:spPr>
        <p:txBody>
          <a:bodyPr wrap="square" lIns="130622" tIns="65311" rIns="130622" bIns="65311">
            <a:spAutoFit/>
          </a:bodyPr>
          <a:lstStyle/>
          <a:p>
            <a:pPr eaLnBrk="1" hangingPunct="1">
              <a:spcBef>
                <a:spcPct val="50000"/>
              </a:spcBef>
            </a:pPr>
            <a:r>
              <a:rPr lang="en-US" sz="4600" b="1" i="1" dirty="0" smtClean="0">
                <a:solidFill>
                  <a:srgbClr val="CCFF66"/>
                </a:solidFill>
                <a:latin typeface="Calibri" pitchFamily="34" charset="0"/>
              </a:rPr>
              <a:t>Parable of the </a:t>
            </a:r>
            <a:r>
              <a:rPr lang="en-US" sz="4600" b="1" i="1" dirty="0" err="1" smtClean="0">
                <a:solidFill>
                  <a:srgbClr val="CCFF66"/>
                </a:solidFill>
                <a:latin typeface="Calibri" pitchFamily="34" charset="0"/>
              </a:rPr>
              <a:t>Sower</a:t>
            </a:r>
            <a:r>
              <a:rPr lang="en-US" sz="4600" b="1" i="1" dirty="0" smtClean="0">
                <a:solidFill>
                  <a:srgbClr val="CCFF66"/>
                </a:solidFill>
                <a:latin typeface="Calibri" pitchFamily="34" charset="0"/>
              </a:rPr>
              <a:t>  – Matthew 13</a:t>
            </a:r>
            <a:endParaRPr lang="en-US" sz="4600" b="1" i="1" dirty="0">
              <a:solidFill>
                <a:srgbClr val="CCFF66"/>
              </a:solidFill>
              <a:latin typeface="Calibri" pitchFamily="34" charset="0"/>
            </a:endParaRPr>
          </a:p>
        </p:txBody>
      </p:sp>
      <p:sp>
        <p:nvSpPr>
          <p:cNvPr id="8" name="Text Box 3"/>
          <p:cNvSpPr txBox="1">
            <a:spLocks noChangeArrowheads="1"/>
          </p:cNvSpPr>
          <p:nvPr/>
        </p:nvSpPr>
        <p:spPr bwMode="auto">
          <a:xfrm>
            <a:off x="609600" y="5212081"/>
            <a:ext cx="14386560" cy="839784"/>
          </a:xfrm>
          <a:prstGeom prst="rect">
            <a:avLst/>
          </a:prstGeom>
          <a:noFill/>
          <a:ln w="9525">
            <a:noFill/>
            <a:miter lim="800000"/>
            <a:headEnd/>
            <a:tailEnd/>
          </a:ln>
        </p:spPr>
        <p:txBody>
          <a:bodyPr wrap="square" lIns="130622" tIns="65311" rIns="130622" bIns="65311">
            <a:spAutoFit/>
          </a:bodyPr>
          <a:lstStyle/>
          <a:p>
            <a:pPr eaLnBrk="1" hangingPunct="1">
              <a:spcBef>
                <a:spcPct val="50000"/>
              </a:spcBef>
            </a:pPr>
            <a:r>
              <a:rPr lang="en-US" sz="4600" b="1" i="1" dirty="0" smtClean="0">
                <a:solidFill>
                  <a:srgbClr val="CCFF66"/>
                </a:solidFill>
                <a:latin typeface="Calibri" pitchFamily="34" charset="0"/>
              </a:rPr>
              <a:t>Parable of the Wedding Feast – Matthew 22</a:t>
            </a:r>
            <a:endParaRPr lang="en-US" sz="4600" b="1" i="1" dirty="0">
              <a:solidFill>
                <a:srgbClr val="CCFF66"/>
              </a:solidFill>
              <a:latin typeface="Calibri" pitchFamily="34" charset="0"/>
            </a:endParaRPr>
          </a:p>
        </p:txBody>
      </p:sp>
      <p:sp>
        <p:nvSpPr>
          <p:cNvPr id="9" name="Text Box 3"/>
          <p:cNvSpPr txBox="1">
            <a:spLocks noChangeArrowheads="1"/>
          </p:cNvSpPr>
          <p:nvPr/>
        </p:nvSpPr>
        <p:spPr bwMode="auto">
          <a:xfrm>
            <a:off x="609600" y="5852161"/>
            <a:ext cx="14386560" cy="839784"/>
          </a:xfrm>
          <a:prstGeom prst="rect">
            <a:avLst/>
          </a:prstGeom>
          <a:noFill/>
          <a:ln w="9525">
            <a:noFill/>
            <a:miter lim="800000"/>
            <a:headEnd/>
            <a:tailEnd/>
          </a:ln>
        </p:spPr>
        <p:txBody>
          <a:bodyPr wrap="square" lIns="130622" tIns="65311" rIns="130622" bIns="65311">
            <a:spAutoFit/>
          </a:bodyPr>
          <a:lstStyle/>
          <a:p>
            <a:pPr eaLnBrk="1" hangingPunct="1">
              <a:spcBef>
                <a:spcPct val="50000"/>
              </a:spcBef>
            </a:pPr>
            <a:r>
              <a:rPr lang="en-US" sz="4600" b="1" i="1" dirty="0" smtClean="0">
                <a:solidFill>
                  <a:srgbClr val="CCFF66"/>
                </a:solidFill>
                <a:latin typeface="Calibri" pitchFamily="34" charset="0"/>
              </a:rPr>
              <a:t>Parable of the Great Supper – Luke 14</a:t>
            </a:r>
            <a:endParaRPr lang="en-US" sz="4600" b="1" i="1" dirty="0">
              <a:solidFill>
                <a:srgbClr val="CCFF66"/>
              </a:solidFill>
              <a:latin typeface="Calibri" pitchFamily="34" charset="0"/>
            </a:endParaRPr>
          </a:p>
        </p:txBody>
      </p:sp>
      <p:sp>
        <p:nvSpPr>
          <p:cNvPr id="10" name="Text Box 3"/>
          <p:cNvSpPr txBox="1">
            <a:spLocks noChangeArrowheads="1"/>
          </p:cNvSpPr>
          <p:nvPr/>
        </p:nvSpPr>
        <p:spPr bwMode="auto">
          <a:xfrm>
            <a:off x="609600" y="6492241"/>
            <a:ext cx="14386560" cy="839784"/>
          </a:xfrm>
          <a:prstGeom prst="rect">
            <a:avLst/>
          </a:prstGeom>
          <a:noFill/>
          <a:ln w="9525">
            <a:noFill/>
            <a:miter lim="800000"/>
            <a:headEnd/>
            <a:tailEnd/>
          </a:ln>
        </p:spPr>
        <p:txBody>
          <a:bodyPr wrap="square" lIns="130622" tIns="65311" rIns="130622" bIns="65311">
            <a:spAutoFit/>
          </a:bodyPr>
          <a:lstStyle/>
          <a:p>
            <a:pPr eaLnBrk="1" hangingPunct="1">
              <a:spcBef>
                <a:spcPct val="50000"/>
              </a:spcBef>
            </a:pPr>
            <a:r>
              <a:rPr lang="en-US" sz="4600" b="1" i="1" dirty="0" smtClean="0">
                <a:solidFill>
                  <a:srgbClr val="CCFF66"/>
                </a:solidFill>
                <a:latin typeface="Calibri" pitchFamily="34" charset="0"/>
              </a:rPr>
              <a:t>Parable of the Two Sons  – Matthew 21</a:t>
            </a:r>
            <a:endParaRPr lang="en-US" sz="4600" b="1" i="1" dirty="0">
              <a:solidFill>
                <a:srgbClr val="CCFF66"/>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wipe(left)">
                                      <p:cBhvr>
                                        <p:cTn id="12" dur="500"/>
                                        <p:tgtEl>
                                          <p:spTgt spid="409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dissolv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wipe(left)">
                                      <p:cBhvr>
                                        <p:cTn id="37" dur="500"/>
                                        <p:tgtEl>
                                          <p:spTgt spid="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58372" grpId="0" build="p"/>
      <p:bldP spid="6" grpId="0" build="p"/>
      <p:bldP spid="5" grpId="0"/>
      <p:bldP spid="7" grpId="0"/>
      <p:bldP spid="8" grpId="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371601"/>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Conclusions</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365760" y="2468880"/>
            <a:ext cx="13655040" cy="4389120"/>
          </a:xfrm>
        </p:spPr>
        <p:txBody>
          <a:bodyPr>
            <a:normAutofit fontScale="77500" lnSpcReduction="20000"/>
          </a:bodyPr>
          <a:lstStyle/>
          <a:p>
            <a:pPr marL="820923" indent="-625897">
              <a:buClr>
                <a:srgbClr val="92D050"/>
              </a:buClr>
              <a:buSzPct val="98000"/>
              <a:buFont typeface="+mj-lt"/>
              <a:buAutoNum type="arabicPeriod"/>
            </a:pPr>
            <a:r>
              <a:rPr lang="en-US" sz="5700" dirty="0" smtClean="0"/>
              <a:t>Have a deeper humility regarding our own sin</a:t>
            </a:r>
          </a:p>
          <a:p>
            <a:pPr marL="820923" indent="-625897">
              <a:buClr>
                <a:srgbClr val="92D050"/>
              </a:buClr>
              <a:buSzPct val="98000"/>
              <a:buFont typeface="+mj-lt"/>
              <a:buAutoNum type="arabicPeriod"/>
            </a:pPr>
            <a:r>
              <a:rPr lang="en-US" sz="5700" dirty="0" smtClean="0"/>
              <a:t>Seek out a family member soon, perhaps someone you have neglected</a:t>
            </a:r>
          </a:p>
          <a:p>
            <a:pPr marL="820923" indent="-625897">
              <a:buClr>
                <a:srgbClr val="92D050"/>
              </a:buClr>
              <a:buSzPct val="98000"/>
              <a:buFont typeface="+mj-lt"/>
              <a:buAutoNum type="arabicPeriod"/>
            </a:pPr>
            <a:r>
              <a:rPr lang="en-US" sz="5700" dirty="0" smtClean="0"/>
              <a:t>Pledge to make every person feel welcome here</a:t>
            </a:r>
          </a:p>
          <a:p>
            <a:pPr marL="820923" indent="-625897">
              <a:buClr>
                <a:srgbClr val="92D050"/>
              </a:buClr>
              <a:buSzPct val="98000"/>
              <a:buFont typeface="+mj-lt"/>
              <a:buAutoNum type="arabicPeriod"/>
            </a:pPr>
            <a:r>
              <a:rPr lang="en-US" sz="5700" dirty="0" smtClean="0"/>
              <a:t>Tell the story of Christ as often as you can – by example and words but always with courage and conviction</a:t>
            </a:r>
          </a:p>
          <a:p>
            <a:pPr marL="902562" indent="-707536">
              <a:buSzPct val="91000"/>
              <a:buFont typeface="+mj-lt"/>
              <a:buAutoNum type="arabicPeriod"/>
            </a:pPr>
            <a:endParaRPr lang="en-US" sz="5100" dirty="0" smtClean="0">
              <a:latin typeface="Calibri" pitchFamily="34" charset="0"/>
            </a:endParaRPr>
          </a:p>
        </p:txBody>
      </p:sp>
      <p:sp>
        <p:nvSpPr>
          <p:cNvPr id="4100" name="Rectangle 5"/>
          <p:cNvSpPr>
            <a:spLocks noChangeArrowheads="1"/>
          </p:cNvSpPr>
          <p:nvPr/>
        </p:nvSpPr>
        <p:spPr bwMode="auto">
          <a:xfrm>
            <a:off x="810262" y="177873"/>
            <a:ext cx="13820139" cy="1193727"/>
          </a:xfrm>
          <a:prstGeom prst="rect">
            <a:avLst/>
          </a:prstGeom>
          <a:noFill/>
          <a:ln w="9525">
            <a:noFill/>
            <a:miter lim="800000"/>
            <a:headEnd/>
            <a:tailEnd/>
          </a:ln>
        </p:spPr>
        <p:txBody>
          <a:bodyPr lIns="130622" tIns="65311" rIns="130622" bIns="65311" anchor="b">
            <a:spAutoFit/>
          </a:bodyPr>
          <a:lstStyle/>
          <a:p>
            <a:pPr algn="ctr" eaLnBrk="1" hangingPunct="1"/>
            <a:r>
              <a:rPr lang="en-US" sz="6900" dirty="0" smtClean="0">
                <a:solidFill>
                  <a:srgbClr val="FFFFCC"/>
                </a:solidFill>
                <a:latin typeface="Calibri" pitchFamily="34" charset="0"/>
              </a:rPr>
              <a:t>Living with Sinners</a:t>
            </a:r>
            <a:endParaRPr lang="en-US" sz="69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2">
                                            <p:txEl>
                                              <p:pRg st="1" end="1"/>
                                            </p:txEl>
                                          </p:spTgt>
                                        </p:tgtEl>
                                        <p:attrNameLst>
                                          <p:attrName>style.visibility</p:attrName>
                                        </p:attrNameLst>
                                      </p:cBhvr>
                                      <p:to>
                                        <p:strVal val="visible"/>
                                      </p:to>
                                    </p:set>
                                    <p:animEffect transition="in" filter="dissolve">
                                      <p:cBhvr>
                                        <p:cTn id="12" dur="500"/>
                                        <p:tgtEl>
                                          <p:spTgt spid="583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8372">
                                            <p:txEl>
                                              <p:pRg st="2" end="2"/>
                                            </p:txEl>
                                          </p:spTgt>
                                        </p:tgtEl>
                                        <p:attrNameLst>
                                          <p:attrName>style.visibility</p:attrName>
                                        </p:attrNameLst>
                                      </p:cBhvr>
                                      <p:to>
                                        <p:strVal val="visible"/>
                                      </p:to>
                                    </p:set>
                                    <p:animEffect transition="in" filter="dissolve">
                                      <p:cBhvr>
                                        <p:cTn id="17" dur="500"/>
                                        <p:tgtEl>
                                          <p:spTgt spid="5837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8372">
                                            <p:txEl>
                                              <p:pRg st="3" end="3"/>
                                            </p:txEl>
                                          </p:spTgt>
                                        </p:tgtEl>
                                        <p:attrNameLst>
                                          <p:attrName>style.visibility</p:attrName>
                                        </p:attrNameLst>
                                      </p:cBhvr>
                                      <p:to>
                                        <p:strVal val="visible"/>
                                      </p:to>
                                    </p:set>
                                    <p:animEffect transition="in" filter="dissolve">
                                      <p:cBhvr>
                                        <p:cTn id="22" dur="500"/>
                                        <p:tgtEl>
                                          <p:spTgt spid="5837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243840" y="3862802"/>
            <a:ext cx="14020800" cy="393508"/>
          </a:xfrm>
          <a:prstGeom prst="rect">
            <a:avLst/>
          </a:prstGeom>
          <a:noFill/>
          <a:ln w="9525">
            <a:noFill/>
            <a:miter lim="800000"/>
            <a:headEnd/>
            <a:tailEnd/>
          </a:ln>
        </p:spPr>
        <p:txBody>
          <a:bodyPr lIns="130622" tIns="65311" rIns="130622" bIns="65311" anchor="ctr">
            <a:spAutoFit/>
          </a:bodyPr>
          <a:lstStyle/>
          <a:p>
            <a:pPr algn="l"/>
            <a:r>
              <a:rPr lang="en-US" sz="1700" dirty="0">
                <a:cs typeface="Times New Roman" pitchFamily="18" charset="0"/>
              </a:rPr>
              <a:t>	</a:t>
            </a:r>
            <a:endParaRPr lang="en-US" sz="4000" i="1" dirty="0">
              <a:latin typeface="Calibri" pitchFamily="34" charset="0"/>
            </a:endParaRPr>
          </a:p>
        </p:txBody>
      </p:sp>
      <p:sp>
        <p:nvSpPr>
          <p:cNvPr id="4" name="TextBox 3"/>
          <p:cNvSpPr txBox="1"/>
          <p:nvPr/>
        </p:nvSpPr>
        <p:spPr>
          <a:xfrm>
            <a:off x="731520" y="1188720"/>
            <a:ext cx="13365480" cy="6902982"/>
          </a:xfrm>
          <a:prstGeom prst="rect">
            <a:avLst/>
          </a:prstGeom>
          <a:noFill/>
          <a:ln w="28575">
            <a:solidFill>
              <a:srgbClr val="FFFF00"/>
            </a:solidFill>
          </a:ln>
        </p:spPr>
        <p:txBody>
          <a:bodyPr wrap="square" lIns="130622" tIns="65311" rIns="130622" bIns="65311" rtlCol="0">
            <a:spAutoFit/>
          </a:bodyPr>
          <a:lstStyle/>
          <a:p>
            <a:pPr marL="734749" indent="-734749">
              <a:buFont typeface="+mj-lt"/>
              <a:buAutoNum type="arabicPeriod"/>
            </a:pPr>
            <a:r>
              <a:rPr lang="en-US" sz="4000" dirty="0" smtClean="0">
                <a:solidFill>
                  <a:schemeClr val="bg1"/>
                </a:solidFill>
              </a:rPr>
              <a:t>In what book and chapter will you find the kingdom parables?  __________</a:t>
            </a:r>
          </a:p>
          <a:p>
            <a:pPr marL="734749" indent="-734749">
              <a:buFont typeface="+mj-lt"/>
              <a:buAutoNum type="arabicPeriod"/>
            </a:pPr>
            <a:r>
              <a:rPr lang="en-US" sz="4000" dirty="0" smtClean="0">
                <a:solidFill>
                  <a:schemeClr val="bg1"/>
                </a:solidFill>
              </a:rPr>
              <a:t>In what book and chapter will you find the three parables on lost things?  _________</a:t>
            </a:r>
          </a:p>
          <a:p>
            <a:pPr marL="734749" indent="-734749">
              <a:buFont typeface="+mj-lt"/>
              <a:buAutoNum type="arabicPeriod"/>
            </a:pPr>
            <a:r>
              <a:rPr lang="en-US" sz="4000" dirty="0" smtClean="0">
                <a:solidFill>
                  <a:schemeClr val="bg1"/>
                </a:solidFill>
              </a:rPr>
              <a:t>What criticism of Jesus led to his teaching the three </a:t>
            </a:r>
            <a:r>
              <a:rPr lang="en-US" sz="4000" dirty="0" smtClean="0">
                <a:solidFill>
                  <a:schemeClr val="bg1"/>
                </a:solidFill>
                <a:latin typeface="Calibri"/>
              </a:rPr>
              <a:t>parables on lost things?  __________</a:t>
            </a:r>
          </a:p>
          <a:p>
            <a:pPr marL="734749" indent="-734749">
              <a:buFont typeface="+mj-lt"/>
              <a:buAutoNum type="arabicPeriod"/>
            </a:pPr>
            <a:r>
              <a:rPr lang="en-US" sz="4000" dirty="0" smtClean="0">
                <a:solidFill>
                  <a:schemeClr val="bg1"/>
                </a:solidFill>
                <a:latin typeface="Calibri"/>
              </a:rPr>
              <a:t>What two reasons did Jesus give the disciples for teaching in parables?  _____________</a:t>
            </a:r>
          </a:p>
          <a:p>
            <a:pPr marL="734749" indent="-734749">
              <a:buFont typeface="+mj-lt"/>
              <a:buAutoNum type="arabicPeriod"/>
            </a:pPr>
            <a:r>
              <a:rPr lang="en-US" sz="4000" dirty="0" smtClean="0">
                <a:solidFill>
                  <a:schemeClr val="bg1"/>
                </a:solidFill>
              </a:rPr>
              <a:t>In what books are most of the parables found?</a:t>
            </a:r>
          </a:p>
          <a:p>
            <a:pPr marL="734749" indent="-734749">
              <a:buFont typeface="+mj-lt"/>
              <a:buAutoNum type="arabicPeriod"/>
            </a:pPr>
            <a:r>
              <a:rPr lang="en-US" sz="4000" dirty="0" smtClean="0">
                <a:solidFill>
                  <a:schemeClr val="bg1"/>
                </a:solidFill>
              </a:rPr>
              <a:t>During what period of Jesus’ ministry did he teach most of the parables?  _____________</a:t>
            </a:r>
          </a:p>
        </p:txBody>
      </p:sp>
      <p:sp>
        <p:nvSpPr>
          <p:cNvPr id="5" name="Rectangle 3"/>
          <p:cNvSpPr txBox="1">
            <a:spLocks noChangeArrowheads="1"/>
          </p:cNvSpPr>
          <p:nvPr/>
        </p:nvSpPr>
        <p:spPr bwMode="auto">
          <a:xfrm>
            <a:off x="3657600" y="3657600"/>
            <a:ext cx="6461760" cy="4389120"/>
          </a:xfrm>
          <a:prstGeom prst="rect">
            <a:avLst/>
          </a:prstGeom>
          <a:noFill/>
          <a:ln w="9525">
            <a:noFill/>
            <a:miter lim="800000"/>
            <a:headEnd/>
            <a:tailEnd/>
          </a:ln>
          <a:effectLst/>
        </p:spPr>
        <p:txBody>
          <a:bodyPr vert="horz" wrap="square" lIns="130622" tIns="65311" rIns="130622" bIns="65311" numCol="1" anchor="t" anchorCtr="0" compatLnSpc="1">
            <a:prstTxWarp prst="textNoShape">
              <a:avLst/>
            </a:prstTxWarp>
          </a:bodyPr>
          <a:lstStyle/>
          <a:p>
            <a:pPr marL="489833" indent="-489833" fontAlgn="base">
              <a:lnSpc>
                <a:spcPct val="110000"/>
              </a:lnSpc>
              <a:spcBef>
                <a:spcPct val="20000"/>
              </a:spcBef>
              <a:spcAft>
                <a:spcPct val="0"/>
              </a:spcAft>
              <a:buClr>
                <a:schemeClr val="hlink"/>
              </a:buClr>
              <a:buSzPct val="80000"/>
              <a:tabLst>
                <a:tab pos="2283619" algn="l"/>
              </a:tabLst>
              <a:defRPr/>
            </a:pPr>
            <a:endParaRPr lang="en-US" sz="4600" kern="0" dirty="0" smtClean="0">
              <a:solidFill>
                <a:srgbClr val="FFFF00"/>
              </a:solidFill>
              <a:latin typeface="Calibri" pitchFamily="34" charset="0"/>
            </a:endParaRPr>
          </a:p>
          <a:p>
            <a:pPr marL="489833" indent="-489833" fontAlgn="base">
              <a:lnSpc>
                <a:spcPct val="110000"/>
              </a:lnSpc>
              <a:spcBef>
                <a:spcPct val="20000"/>
              </a:spcBef>
              <a:spcAft>
                <a:spcPct val="0"/>
              </a:spcAft>
              <a:buClr>
                <a:schemeClr val="hlink"/>
              </a:buClr>
              <a:buSzPct val="80000"/>
              <a:tabLst>
                <a:tab pos="2283619" algn="l"/>
              </a:tabLst>
              <a:defRPr/>
            </a:pPr>
            <a:endParaRPr lang="en-US" sz="4600" kern="0" dirty="0" smtClean="0">
              <a:solidFill>
                <a:srgbClr val="FFFF00"/>
              </a:solidFill>
              <a:latin typeface="Calibri" pitchFamily="34" charset="0"/>
            </a:endParaRPr>
          </a:p>
          <a:p>
            <a:pPr marL="489833" indent="-489833" fontAlgn="base">
              <a:lnSpc>
                <a:spcPct val="110000"/>
              </a:lnSpc>
              <a:spcBef>
                <a:spcPct val="20000"/>
              </a:spcBef>
              <a:spcAft>
                <a:spcPct val="0"/>
              </a:spcAft>
              <a:buClr>
                <a:schemeClr val="hlink"/>
              </a:buClr>
              <a:buSzPct val="80000"/>
              <a:tabLst>
                <a:tab pos="2283619" algn="l"/>
              </a:tabLst>
              <a:defRPr/>
            </a:pPr>
            <a:endParaRPr lang="en-US" sz="4600" kern="0" dirty="0" smtClean="0">
              <a:solidFill>
                <a:srgbClr val="FFFF00"/>
              </a:solidFill>
              <a:latin typeface="Calibri" pitchFamily="34" charset="0"/>
            </a:endParaRPr>
          </a:p>
        </p:txBody>
      </p:sp>
      <p:sp>
        <p:nvSpPr>
          <p:cNvPr id="7" name="Rectangle 5"/>
          <p:cNvSpPr>
            <a:spLocks noChangeArrowheads="1"/>
          </p:cNvSpPr>
          <p:nvPr/>
        </p:nvSpPr>
        <p:spPr bwMode="auto">
          <a:xfrm>
            <a:off x="487681" y="-178064"/>
            <a:ext cx="13820139" cy="1101394"/>
          </a:xfrm>
          <a:prstGeom prst="rect">
            <a:avLst/>
          </a:prstGeom>
          <a:noFill/>
          <a:ln w="9525">
            <a:noFill/>
            <a:miter lim="800000"/>
            <a:headEnd/>
            <a:tailEnd/>
          </a:ln>
        </p:spPr>
        <p:txBody>
          <a:bodyPr lIns="130622" tIns="65311" rIns="130622" bIns="65311" anchor="b">
            <a:spAutoFit/>
          </a:bodyPr>
          <a:lstStyle/>
          <a:p>
            <a:pPr algn="ctr" eaLnBrk="1" hangingPunct="1"/>
            <a:r>
              <a:rPr lang="en-US" sz="6300" dirty="0" smtClean="0">
                <a:solidFill>
                  <a:srgbClr val="FFFFCC"/>
                </a:solidFill>
                <a:latin typeface="Calibri" pitchFamily="34" charset="0"/>
              </a:rPr>
              <a:t>Parables of Jesus – Pre-class Exercise</a:t>
            </a:r>
            <a:endParaRPr lang="en-US" sz="6300" dirty="0">
              <a:solidFill>
                <a:srgbClr val="FFFFCC"/>
              </a:solidFill>
              <a:latin typeface="Calibri"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243840" y="3862802"/>
            <a:ext cx="14020800" cy="393508"/>
          </a:xfrm>
          <a:prstGeom prst="rect">
            <a:avLst/>
          </a:prstGeom>
          <a:noFill/>
          <a:ln w="9525">
            <a:noFill/>
            <a:miter lim="800000"/>
            <a:headEnd/>
            <a:tailEnd/>
          </a:ln>
        </p:spPr>
        <p:txBody>
          <a:bodyPr lIns="130622" tIns="65311" rIns="130622" bIns="65311" anchor="ctr">
            <a:spAutoFit/>
          </a:bodyPr>
          <a:lstStyle/>
          <a:p>
            <a:pPr algn="l"/>
            <a:r>
              <a:rPr lang="en-US" sz="1700" dirty="0">
                <a:cs typeface="Times New Roman" pitchFamily="18" charset="0"/>
              </a:rPr>
              <a:t>	</a:t>
            </a:r>
            <a:endParaRPr lang="en-US" sz="4000" i="1" dirty="0">
              <a:latin typeface="Calibri" pitchFamily="34" charset="0"/>
            </a:endParaRPr>
          </a:p>
        </p:txBody>
      </p:sp>
      <p:sp>
        <p:nvSpPr>
          <p:cNvPr id="4" name="TextBox 3"/>
          <p:cNvSpPr txBox="1"/>
          <p:nvPr/>
        </p:nvSpPr>
        <p:spPr>
          <a:xfrm>
            <a:off x="731520" y="1188720"/>
            <a:ext cx="13045440" cy="7410813"/>
          </a:xfrm>
          <a:prstGeom prst="rect">
            <a:avLst/>
          </a:prstGeom>
          <a:noFill/>
          <a:ln w="28575">
            <a:solidFill>
              <a:srgbClr val="FFFF00"/>
            </a:solidFill>
          </a:ln>
        </p:spPr>
        <p:txBody>
          <a:bodyPr wrap="square" lIns="130622" tIns="65311" rIns="130622" bIns="65311" rtlCol="0">
            <a:spAutoFit/>
          </a:bodyPr>
          <a:lstStyle/>
          <a:p>
            <a:pPr marL="734749" indent="-734749">
              <a:buFont typeface="+mj-lt"/>
              <a:buAutoNum type="arabicPeriod"/>
            </a:pPr>
            <a:r>
              <a:rPr lang="en-US" sz="4300" dirty="0" smtClean="0">
                <a:solidFill>
                  <a:schemeClr val="bg1"/>
                </a:solidFill>
              </a:rPr>
              <a:t>In what book and chapter will you find the kingdom parables?  __________</a:t>
            </a:r>
          </a:p>
          <a:p>
            <a:pPr marL="734749" indent="-734749">
              <a:buFont typeface="+mj-lt"/>
              <a:buAutoNum type="arabicPeriod"/>
            </a:pPr>
            <a:r>
              <a:rPr lang="en-US" sz="4300" dirty="0" smtClean="0">
                <a:solidFill>
                  <a:schemeClr val="bg1"/>
                </a:solidFill>
              </a:rPr>
              <a:t>In what book and chapter will you find the three parables on lost things?  _________</a:t>
            </a:r>
          </a:p>
          <a:p>
            <a:pPr marL="734749" indent="-734749">
              <a:buFont typeface="+mj-lt"/>
              <a:buAutoNum type="arabicPeriod"/>
            </a:pPr>
            <a:r>
              <a:rPr lang="en-US" sz="4300" dirty="0" smtClean="0">
                <a:solidFill>
                  <a:schemeClr val="bg1"/>
                </a:solidFill>
              </a:rPr>
              <a:t>What criticism of Jesus led to his teaching the three </a:t>
            </a:r>
            <a:r>
              <a:rPr lang="en-US" sz="4300" dirty="0" smtClean="0">
                <a:solidFill>
                  <a:schemeClr val="bg1"/>
                </a:solidFill>
                <a:latin typeface="Calibri"/>
              </a:rPr>
              <a:t>parables on lost things?  __________</a:t>
            </a:r>
          </a:p>
          <a:p>
            <a:pPr marL="734749" indent="-734749">
              <a:buFont typeface="+mj-lt"/>
              <a:buAutoNum type="arabicPeriod"/>
            </a:pPr>
            <a:r>
              <a:rPr lang="en-US" sz="4300" dirty="0" smtClean="0">
                <a:solidFill>
                  <a:schemeClr val="bg1"/>
                </a:solidFill>
                <a:latin typeface="Calibri"/>
              </a:rPr>
              <a:t>What two reasons did Jesus give the disciples for using parables?  _____________</a:t>
            </a:r>
          </a:p>
          <a:p>
            <a:pPr marL="734749" indent="-734749">
              <a:buFont typeface="+mj-lt"/>
              <a:buAutoNum type="arabicPeriod"/>
            </a:pPr>
            <a:r>
              <a:rPr lang="en-US" sz="4300" dirty="0" smtClean="0">
                <a:solidFill>
                  <a:schemeClr val="bg1"/>
                </a:solidFill>
              </a:rPr>
              <a:t>In what books are most of the parables found?</a:t>
            </a:r>
          </a:p>
          <a:p>
            <a:pPr marL="734749" indent="-734749">
              <a:buFont typeface="+mj-lt"/>
              <a:buAutoNum type="arabicPeriod"/>
            </a:pPr>
            <a:r>
              <a:rPr lang="en-US" sz="4300" dirty="0" smtClean="0">
                <a:solidFill>
                  <a:schemeClr val="bg1"/>
                </a:solidFill>
              </a:rPr>
              <a:t>During what period of Jesus’ ministry did he teach most of the parables?  _____________</a:t>
            </a:r>
          </a:p>
        </p:txBody>
      </p:sp>
      <p:sp>
        <p:nvSpPr>
          <p:cNvPr id="5" name="Rectangle 3"/>
          <p:cNvSpPr txBox="1">
            <a:spLocks noChangeArrowheads="1"/>
          </p:cNvSpPr>
          <p:nvPr/>
        </p:nvSpPr>
        <p:spPr bwMode="auto">
          <a:xfrm>
            <a:off x="3657600" y="3657600"/>
            <a:ext cx="6461760" cy="4389120"/>
          </a:xfrm>
          <a:prstGeom prst="rect">
            <a:avLst/>
          </a:prstGeom>
          <a:noFill/>
          <a:ln w="9525">
            <a:noFill/>
            <a:miter lim="800000"/>
            <a:headEnd/>
            <a:tailEnd/>
          </a:ln>
          <a:effectLst/>
        </p:spPr>
        <p:txBody>
          <a:bodyPr vert="horz" wrap="square" lIns="130622" tIns="65311" rIns="130622" bIns="65311" numCol="1" anchor="t" anchorCtr="0" compatLnSpc="1">
            <a:prstTxWarp prst="textNoShape">
              <a:avLst/>
            </a:prstTxWarp>
          </a:bodyPr>
          <a:lstStyle/>
          <a:p>
            <a:pPr marL="489833" indent="-489833" fontAlgn="base">
              <a:lnSpc>
                <a:spcPct val="110000"/>
              </a:lnSpc>
              <a:spcBef>
                <a:spcPct val="20000"/>
              </a:spcBef>
              <a:spcAft>
                <a:spcPct val="0"/>
              </a:spcAft>
              <a:buClr>
                <a:schemeClr val="hlink"/>
              </a:buClr>
              <a:buSzPct val="80000"/>
              <a:tabLst>
                <a:tab pos="2283619" algn="l"/>
              </a:tabLst>
              <a:defRPr/>
            </a:pPr>
            <a:endParaRPr lang="en-US" sz="4600" kern="0" dirty="0" smtClean="0">
              <a:solidFill>
                <a:srgbClr val="FFFF00"/>
              </a:solidFill>
              <a:latin typeface="Calibri" pitchFamily="34" charset="0"/>
            </a:endParaRPr>
          </a:p>
          <a:p>
            <a:pPr marL="489833" indent="-489833" fontAlgn="base">
              <a:lnSpc>
                <a:spcPct val="110000"/>
              </a:lnSpc>
              <a:spcBef>
                <a:spcPct val="20000"/>
              </a:spcBef>
              <a:spcAft>
                <a:spcPct val="0"/>
              </a:spcAft>
              <a:buClr>
                <a:schemeClr val="hlink"/>
              </a:buClr>
              <a:buSzPct val="80000"/>
              <a:tabLst>
                <a:tab pos="2283619" algn="l"/>
              </a:tabLst>
              <a:defRPr/>
            </a:pPr>
            <a:endParaRPr lang="en-US" sz="4600" kern="0" dirty="0" smtClean="0">
              <a:solidFill>
                <a:srgbClr val="FFFF00"/>
              </a:solidFill>
              <a:latin typeface="Calibri" pitchFamily="34" charset="0"/>
            </a:endParaRPr>
          </a:p>
          <a:p>
            <a:pPr marL="489833" indent="-489833" fontAlgn="base">
              <a:lnSpc>
                <a:spcPct val="110000"/>
              </a:lnSpc>
              <a:spcBef>
                <a:spcPct val="20000"/>
              </a:spcBef>
              <a:spcAft>
                <a:spcPct val="0"/>
              </a:spcAft>
              <a:buClr>
                <a:schemeClr val="hlink"/>
              </a:buClr>
              <a:buSzPct val="80000"/>
              <a:tabLst>
                <a:tab pos="2283619" algn="l"/>
              </a:tabLst>
              <a:defRPr/>
            </a:pPr>
            <a:endParaRPr lang="en-US" sz="4600" kern="0" dirty="0" smtClean="0">
              <a:solidFill>
                <a:srgbClr val="FFFF00"/>
              </a:solidFill>
              <a:latin typeface="Calibri" pitchFamily="34" charset="0"/>
            </a:endParaRPr>
          </a:p>
        </p:txBody>
      </p:sp>
      <p:sp>
        <p:nvSpPr>
          <p:cNvPr id="7" name="Rectangle 5"/>
          <p:cNvSpPr>
            <a:spLocks noChangeArrowheads="1"/>
          </p:cNvSpPr>
          <p:nvPr/>
        </p:nvSpPr>
        <p:spPr bwMode="auto">
          <a:xfrm>
            <a:off x="487681" y="-178064"/>
            <a:ext cx="13820139" cy="1101394"/>
          </a:xfrm>
          <a:prstGeom prst="rect">
            <a:avLst/>
          </a:prstGeom>
          <a:noFill/>
          <a:ln w="9525">
            <a:noFill/>
            <a:miter lim="800000"/>
            <a:headEnd/>
            <a:tailEnd/>
          </a:ln>
        </p:spPr>
        <p:txBody>
          <a:bodyPr lIns="130622" tIns="65311" rIns="130622" bIns="65311" anchor="b">
            <a:spAutoFit/>
          </a:bodyPr>
          <a:lstStyle/>
          <a:p>
            <a:pPr algn="ctr" eaLnBrk="1" hangingPunct="1"/>
            <a:r>
              <a:rPr lang="en-US" sz="6300" dirty="0" smtClean="0">
                <a:solidFill>
                  <a:srgbClr val="FFFFCC"/>
                </a:solidFill>
                <a:latin typeface="Calibri" pitchFamily="34" charset="0"/>
              </a:rPr>
              <a:t>Parables of Jesus – Pre-class Exercise</a:t>
            </a:r>
            <a:endParaRPr lang="en-US" sz="6300" dirty="0">
              <a:solidFill>
                <a:srgbClr val="FFFFCC"/>
              </a:solidFill>
              <a:latin typeface="Calibri" pitchFamily="34" charset="0"/>
            </a:endParaRPr>
          </a:p>
        </p:txBody>
      </p:sp>
      <p:sp>
        <p:nvSpPr>
          <p:cNvPr id="8" name="TextBox 7"/>
          <p:cNvSpPr txBox="1">
            <a:spLocks noChangeArrowheads="1"/>
          </p:cNvSpPr>
          <p:nvPr/>
        </p:nvSpPr>
        <p:spPr bwMode="auto">
          <a:xfrm>
            <a:off x="6645911" y="1737360"/>
            <a:ext cx="3030578" cy="747451"/>
          </a:xfrm>
          <a:prstGeom prst="rect">
            <a:avLst/>
          </a:prstGeom>
          <a:noFill/>
          <a:ln w="9525">
            <a:noFill/>
            <a:miter lim="800000"/>
            <a:headEnd/>
            <a:tailEnd/>
          </a:ln>
        </p:spPr>
        <p:txBody>
          <a:bodyPr wrap="none" lIns="130622" tIns="65311" rIns="130622" bIns="65311">
            <a:spAutoFit/>
          </a:bodyPr>
          <a:lstStyle/>
          <a:p>
            <a:pPr algn="ctr"/>
            <a:r>
              <a:rPr lang="en-US" sz="4000" b="1" i="1" dirty="0" smtClean="0">
                <a:solidFill>
                  <a:srgbClr val="CCFF66"/>
                </a:solidFill>
                <a:latin typeface="Arial" pitchFamily="34" charset="0"/>
                <a:cs typeface="Arial" pitchFamily="34" charset="0"/>
              </a:rPr>
              <a:t>Matthew 13</a:t>
            </a:r>
            <a:endParaRPr lang="en-US" sz="4000" b="1" i="1" dirty="0">
              <a:solidFill>
                <a:srgbClr val="CCFF66"/>
              </a:solidFill>
              <a:latin typeface="Arial" pitchFamily="34" charset="0"/>
              <a:cs typeface="Arial" pitchFamily="34" charset="0"/>
            </a:endParaRPr>
          </a:p>
        </p:txBody>
      </p:sp>
      <p:sp>
        <p:nvSpPr>
          <p:cNvPr id="9" name="TextBox 8"/>
          <p:cNvSpPr txBox="1">
            <a:spLocks noChangeArrowheads="1"/>
          </p:cNvSpPr>
          <p:nvPr/>
        </p:nvSpPr>
        <p:spPr bwMode="auto">
          <a:xfrm>
            <a:off x="8293914" y="2743200"/>
            <a:ext cx="2172972" cy="747451"/>
          </a:xfrm>
          <a:prstGeom prst="rect">
            <a:avLst/>
          </a:prstGeom>
          <a:noFill/>
          <a:ln w="9525">
            <a:noFill/>
            <a:miter lim="800000"/>
            <a:headEnd/>
            <a:tailEnd/>
          </a:ln>
        </p:spPr>
        <p:txBody>
          <a:bodyPr wrap="none" lIns="130622" tIns="65311" rIns="130622" bIns="65311">
            <a:spAutoFit/>
          </a:bodyPr>
          <a:lstStyle/>
          <a:p>
            <a:pPr algn="ctr"/>
            <a:r>
              <a:rPr lang="en-US" sz="4000" b="1" i="1" dirty="0" smtClean="0">
                <a:solidFill>
                  <a:srgbClr val="CCFF66"/>
                </a:solidFill>
                <a:latin typeface="Arial" pitchFamily="34" charset="0"/>
                <a:cs typeface="Arial" pitchFamily="34" charset="0"/>
              </a:rPr>
              <a:t>Luke 15</a:t>
            </a:r>
            <a:endParaRPr lang="en-US" sz="4000" b="1" i="1" dirty="0">
              <a:solidFill>
                <a:srgbClr val="CCFF66"/>
              </a:solidFill>
              <a:latin typeface="Arial" pitchFamily="34" charset="0"/>
              <a:cs typeface="Arial" pitchFamily="34" charset="0"/>
            </a:endParaRPr>
          </a:p>
        </p:txBody>
      </p:sp>
      <p:sp>
        <p:nvSpPr>
          <p:cNvPr id="10" name="TextBox 9"/>
          <p:cNvSpPr txBox="1">
            <a:spLocks noChangeArrowheads="1"/>
          </p:cNvSpPr>
          <p:nvPr/>
        </p:nvSpPr>
        <p:spPr bwMode="auto">
          <a:xfrm>
            <a:off x="9155805" y="3840480"/>
            <a:ext cx="4226418" cy="747451"/>
          </a:xfrm>
          <a:prstGeom prst="rect">
            <a:avLst/>
          </a:prstGeom>
          <a:noFill/>
          <a:ln w="9525">
            <a:noFill/>
            <a:miter lim="800000"/>
            <a:headEnd/>
            <a:tailEnd/>
          </a:ln>
        </p:spPr>
        <p:txBody>
          <a:bodyPr wrap="none" lIns="130622" tIns="65311" rIns="130622" bIns="65311">
            <a:spAutoFit/>
          </a:bodyPr>
          <a:lstStyle/>
          <a:p>
            <a:pPr algn="ctr"/>
            <a:r>
              <a:rPr lang="en-US" sz="4000" b="1" i="1" dirty="0" smtClean="0">
                <a:solidFill>
                  <a:srgbClr val="CCFF66"/>
                </a:solidFill>
                <a:latin typeface="Arial" pitchFamily="34" charset="0"/>
                <a:cs typeface="Arial" pitchFamily="34" charset="0"/>
              </a:rPr>
              <a:t>Ate with sinners</a:t>
            </a:r>
            <a:endParaRPr lang="en-US" sz="4000" b="1" i="1" dirty="0">
              <a:solidFill>
                <a:srgbClr val="CCFF66"/>
              </a:solidFill>
              <a:latin typeface="Arial" pitchFamily="34" charset="0"/>
              <a:cs typeface="Arial" pitchFamily="34" charset="0"/>
            </a:endParaRPr>
          </a:p>
        </p:txBody>
      </p:sp>
      <p:sp>
        <p:nvSpPr>
          <p:cNvPr id="11" name="TextBox 10"/>
          <p:cNvSpPr txBox="1">
            <a:spLocks noChangeArrowheads="1"/>
          </p:cNvSpPr>
          <p:nvPr/>
        </p:nvSpPr>
        <p:spPr bwMode="auto">
          <a:xfrm>
            <a:off x="6717448" y="4937760"/>
            <a:ext cx="6169450" cy="747451"/>
          </a:xfrm>
          <a:prstGeom prst="rect">
            <a:avLst/>
          </a:prstGeom>
          <a:noFill/>
          <a:ln w="9525">
            <a:noFill/>
            <a:miter lim="800000"/>
            <a:headEnd/>
            <a:tailEnd/>
          </a:ln>
        </p:spPr>
        <p:txBody>
          <a:bodyPr wrap="none" lIns="130622" tIns="65311" rIns="130622" bIns="65311">
            <a:spAutoFit/>
          </a:bodyPr>
          <a:lstStyle/>
          <a:p>
            <a:pPr algn="ctr"/>
            <a:r>
              <a:rPr lang="en-US" sz="4000" b="1" i="1" dirty="0" smtClean="0">
                <a:solidFill>
                  <a:srgbClr val="CCFF66"/>
                </a:solidFill>
                <a:latin typeface="Arial" pitchFamily="34" charset="0"/>
                <a:cs typeface="Arial" pitchFamily="34" charset="0"/>
              </a:rPr>
              <a:t>To teach and to obscure</a:t>
            </a:r>
            <a:endParaRPr lang="en-US" sz="4000" b="1" i="1" dirty="0">
              <a:solidFill>
                <a:srgbClr val="CCFF66"/>
              </a:solidFill>
              <a:latin typeface="Arial" pitchFamily="34" charset="0"/>
              <a:cs typeface="Arial" pitchFamily="34" charset="0"/>
            </a:endParaRPr>
          </a:p>
        </p:txBody>
      </p:sp>
      <p:sp>
        <p:nvSpPr>
          <p:cNvPr id="12" name="TextBox 11"/>
          <p:cNvSpPr txBox="1">
            <a:spLocks noChangeArrowheads="1"/>
          </p:cNvSpPr>
          <p:nvPr/>
        </p:nvSpPr>
        <p:spPr bwMode="auto">
          <a:xfrm>
            <a:off x="8597071" y="6675120"/>
            <a:ext cx="5057352" cy="747451"/>
          </a:xfrm>
          <a:prstGeom prst="rect">
            <a:avLst/>
          </a:prstGeom>
          <a:noFill/>
          <a:ln w="9525">
            <a:noFill/>
            <a:miter lim="800000"/>
            <a:headEnd/>
            <a:tailEnd/>
          </a:ln>
        </p:spPr>
        <p:txBody>
          <a:bodyPr wrap="none" lIns="130622" tIns="65311" rIns="130622" bIns="65311">
            <a:spAutoFit/>
          </a:bodyPr>
          <a:lstStyle/>
          <a:p>
            <a:pPr algn="ctr"/>
            <a:r>
              <a:rPr lang="en-US" sz="4000" b="1" i="1" dirty="0" smtClean="0">
                <a:solidFill>
                  <a:srgbClr val="CCFF66"/>
                </a:solidFill>
                <a:latin typeface="Arial" pitchFamily="34" charset="0"/>
                <a:cs typeface="Arial" pitchFamily="34" charset="0"/>
              </a:rPr>
              <a:t>Last year, last week</a:t>
            </a:r>
            <a:endParaRPr lang="en-US" sz="4000" b="1" i="1" dirty="0">
              <a:solidFill>
                <a:srgbClr val="CCFF66"/>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a:p>
        </p:txBody>
      </p:sp>
      <p:sp>
        <p:nvSpPr>
          <p:cNvPr id="2" name="Slide Number Placeholder 1"/>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smtClean="0">
                <a:ln>
                  <a:noFill/>
                </a:ln>
                <a:solidFill>
                  <a:srgbClr val="002A54">
                    <a:lumMod val="20000"/>
                    <a:lumOff val="80000"/>
                  </a:srgbClr>
                </a:solidFill>
                <a:effectLst/>
                <a:uLnTx/>
                <a:uFillTx/>
                <a:latin typeface="Calibri"/>
              </a:rPr>
              <a:t>filename - </a:t>
            </a:r>
            <a:fld id="{0C9D45AA-C11F-47F2-9A22-4BB2491BB43A}" type="slidenum">
              <a:rPr kumimoji="0" lang="en-US" sz="600" b="0" i="0" u="none" strike="noStrike" kern="0" cap="none" spc="0" normalizeH="0" baseline="0" noProof="0" smtClean="0">
                <a:ln>
                  <a:noFill/>
                </a:ln>
                <a:solidFill>
                  <a:srgbClr val="002A54">
                    <a:lumMod val="20000"/>
                    <a:lumOff val="80000"/>
                  </a:srgbClr>
                </a:solidFill>
                <a:effectLst/>
                <a:uLnTx/>
                <a:uFillTx/>
                <a:latin typeface="Calibri"/>
              </a:rPr>
              <a:pPr marL="0" marR="0" lvl="0" indent="0" algn="l" defTabSz="914400" eaLnBrk="1" fontAlgn="auto" latinLnBrk="0" hangingPunct="1">
                <a:lnSpc>
                  <a:spcPct val="100000"/>
                </a:lnSpc>
                <a:spcBef>
                  <a:spcPts val="0"/>
                </a:spcBef>
                <a:spcAft>
                  <a:spcPts val="0"/>
                </a:spcAft>
                <a:buClrTx/>
                <a:buSzTx/>
                <a:buFontTx/>
                <a:buNone/>
                <a:tabLst/>
                <a:defRPr/>
              </a:pPr>
              <a:t>27</a:t>
            </a:fld>
            <a:endParaRPr kumimoji="0" lang="en-US" sz="600" b="0" i="0" u="none" strike="noStrike" kern="0" cap="none" spc="0" normalizeH="0" baseline="0" noProof="0" dirty="0">
              <a:ln>
                <a:noFill/>
              </a:ln>
              <a:solidFill>
                <a:srgbClr val="002A54">
                  <a:lumMod val="20000"/>
                  <a:lumOff val="80000"/>
                </a:srgbClr>
              </a:solidFill>
              <a:effectLst/>
              <a:uLnTx/>
              <a:uFillTx/>
              <a:latin typeface="Calibri"/>
            </a:endParaRPr>
          </a:p>
        </p:txBody>
      </p:sp>
    </p:spTree>
    <p:extLst>
      <p:ext uri="{BB962C8B-B14F-4D97-AF65-F5344CB8AC3E}">
        <p14:creationId xmlns:p14="http://schemas.microsoft.com/office/powerpoint/2010/main" xmlns="" val="30478803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188721"/>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a:solidFill>
                  <a:srgbClr val="CCFF66"/>
                </a:solidFill>
                <a:latin typeface="Calibri" pitchFamily="34" charset="0"/>
              </a:rPr>
              <a:t>Goals of Our Study (that we will . . .)</a:t>
            </a:r>
          </a:p>
        </p:txBody>
      </p:sp>
      <p:sp>
        <p:nvSpPr>
          <p:cNvPr id="58372" name="Rectangle 4"/>
          <p:cNvSpPr>
            <a:spLocks noGrp="1" noChangeArrowheads="1"/>
          </p:cNvSpPr>
          <p:nvPr>
            <p:ph sz="half" idx="1"/>
          </p:nvPr>
        </p:nvSpPr>
        <p:spPr>
          <a:xfrm>
            <a:off x="533400" y="2057400"/>
            <a:ext cx="13807440" cy="5852160"/>
          </a:xfrm>
        </p:spPr>
        <p:txBody>
          <a:bodyPr>
            <a:normAutofit/>
          </a:bodyPr>
          <a:lstStyle/>
          <a:p>
            <a:pPr marL="902562" indent="-707536">
              <a:buSzPct val="91000"/>
              <a:buFont typeface="+mj-lt"/>
              <a:buAutoNum type="arabicPeriod"/>
            </a:pPr>
            <a:r>
              <a:rPr lang="en-US" sz="4600" dirty="0" smtClean="0"/>
              <a:t>Have an increased appreciation for Jesus as a teacher</a:t>
            </a:r>
          </a:p>
          <a:p>
            <a:pPr marL="902562" indent="-707536">
              <a:buSzPct val="91000"/>
              <a:buFont typeface="+mj-lt"/>
              <a:buAutoNum type="arabicPeriod"/>
            </a:pPr>
            <a:r>
              <a:rPr lang="en-US" sz="4600" dirty="0" smtClean="0"/>
              <a:t>Have a more loving and forgiving heart</a:t>
            </a:r>
          </a:p>
          <a:p>
            <a:pPr marL="902562" indent="-707536">
              <a:buSzPct val="91000"/>
              <a:buFont typeface="+mj-lt"/>
              <a:buAutoNum type="arabicPeriod"/>
            </a:pPr>
            <a:r>
              <a:rPr lang="en-US" sz="4600" dirty="0" smtClean="0"/>
              <a:t>Be more persistent and humble in our prayers</a:t>
            </a:r>
          </a:p>
          <a:p>
            <a:pPr marL="902562" indent="-707536">
              <a:buSzPct val="91000"/>
              <a:buFont typeface="+mj-lt"/>
              <a:buAutoNum type="arabicPeriod"/>
            </a:pPr>
            <a:r>
              <a:rPr lang="en-US" sz="4600" dirty="0" smtClean="0"/>
              <a:t>Have a clearer understanding of our responsibilities in God’s kingdom</a:t>
            </a:r>
          </a:p>
          <a:p>
            <a:pPr marL="902562" indent="-707536">
              <a:buSzPct val="91000"/>
              <a:buFont typeface="+mj-lt"/>
              <a:buAutoNum type="arabicPeriod"/>
            </a:pPr>
            <a:r>
              <a:rPr lang="en-US" sz="4600" dirty="0" smtClean="0"/>
              <a:t>Be more skilled in using parables to teach others</a:t>
            </a:r>
            <a:endParaRPr lang="en-US" sz="4600" dirty="0" smtClean="0">
              <a:latin typeface="Calibri" pitchFamily="34" charset="0"/>
            </a:endParaRPr>
          </a:p>
        </p:txBody>
      </p:sp>
      <p:sp>
        <p:nvSpPr>
          <p:cNvPr id="4100" name="Rectangle 5"/>
          <p:cNvSpPr>
            <a:spLocks noChangeArrowheads="1"/>
          </p:cNvSpPr>
          <p:nvPr/>
        </p:nvSpPr>
        <p:spPr bwMode="auto">
          <a:xfrm>
            <a:off x="810262" y="-83736"/>
            <a:ext cx="13820139" cy="1455337"/>
          </a:xfrm>
          <a:prstGeom prst="rect">
            <a:avLst/>
          </a:prstGeom>
          <a:noFill/>
          <a:ln w="9525">
            <a:noFill/>
            <a:miter lim="800000"/>
            <a:headEnd/>
            <a:tailEnd/>
          </a:ln>
        </p:spPr>
        <p:txBody>
          <a:bodyPr lIns="130622" tIns="65311" rIns="130622" bIns="65311" anchor="b">
            <a:spAutoFit/>
          </a:bodyPr>
          <a:lstStyle/>
          <a:p>
            <a:pPr algn="ctr" eaLnBrk="1" hangingPunct="1"/>
            <a:r>
              <a:rPr lang="en-US" sz="8600" dirty="0" smtClean="0">
                <a:solidFill>
                  <a:srgbClr val="FFFFCC"/>
                </a:solidFill>
                <a:latin typeface="Calibri" pitchFamily="34" charset="0"/>
              </a:rPr>
              <a:t>Parables of Jesus</a:t>
            </a:r>
            <a:endParaRPr lang="en-US" sz="86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2">
                                            <p:txEl>
                                              <p:pRg st="1" end="1"/>
                                            </p:txEl>
                                          </p:spTgt>
                                        </p:tgtEl>
                                        <p:attrNameLst>
                                          <p:attrName>style.visibility</p:attrName>
                                        </p:attrNameLst>
                                      </p:cBhvr>
                                      <p:to>
                                        <p:strVal val="visible"/>
                                      </p:to>
                                    </p:set>
                                    <p:animEffect transition="in" filter="dissolve">
                                      <p:cBhvr>
                                        <p:cTn id="12" dur="500"/>
                                        <p:tgtEl>
                                          <p:spTgt spid="583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8372">
                                            <p:txEl>
                                              <p:pRg st="2" end="2"/>
                                            </p:txEl>
                                          </p:spTgt>
                                        </p:tgtEl>
                                        <p:attrNameLst>
                                          <p:attrName>style.visibility</p:attrName>
                                        </p:attrNameLst>
                                      </p:cBhvr>
                                      <p:to>
                                        <p:strVal val="visible"/>
                                      </p:to>
                                    </p:set>
                                    <p:animEffect transition="in" filter="dissolve">
                                      <p:cBhvr>
                                        <p:cTn id="17" dur="500"/>
                                        <p:tgtEl>
                                          <p:spTgt spid="5837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8372">
                                            <p:txEl>
                                              <p:pRg st="3" end="3"/>
                                            </p:txEl>
                                          </p:spTgt>
                                        </p:tgtEl>
                                        <p:attrNameLst>
                                          <p:attrName>style.visibility</p:attrName>
                                        </p:attrNameLst>
                                      </p:cBhvr>
                                      <p:to>
                                        <p:strVal val="visible"/>
                                      </p:to>
                                    </p:set>
                                    <p:animEffect transition="in" filter="dissolve">
                                      <p:cBhvr>
                                        <p:cTn id="22" dur="500"/>
                                        <p:tgtEl>
                                          <p:spTgt spid="5837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8372">
                                            <p:txEl>
                                              <p:pRg st="4" end="4"/>
                                            </p:txEl>
                                          </p:spTgt>
                                        </p:tgtEl>
                                        <p:attrNameLst>
                                          <p:attrName>style.visibility</p:attrName>
                                        </p:attrNameLst>
                                      </p:cBhvr>
                                      <p:to>
                                        <p:strVal val="visible"/>
                                      </p:to>
                                    </p:set>
                                    <p:animEffect transition="in" filter="dissolve">
                                      <p:cBhvr>
                                        <p:cTn id="27" dur="500"/>
                                        <p:tgtEl>
                                          <p:spTgt spid="5837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nvPr>
        </p:nvGraphicFramePr>
        <p:xfrm>
          <a:off x="731520" y="253504"/>
          <a:ext cx="13411200" cy="8958184"/>
        </p:xfrm>
        <a:graphic>
          <a:graphicData uri="http://schemas.openxmlformats.org/drawingml/2006/table">
            <a:tbl>
              <a:tblPr/>
              <a:tblGrid>
                <a:gridCol w="1173480"/>
                <a:gridCol w="3352800"/>
                <a:gridCol w="8884920"/>
              </a:tblGrid>
              <a:tr h="295136">
                <a:tc>
                  <a:txBody>
                    <a:bodyPr/>
                    <a:lstStyle/>
                    <a:p>
                      <a:pPr marL="0" marR="0" algn="ctr">
                        <a:spcBef>
                          <a:spcPts val="0"/>
                        </a:spcBef>
                        <a:spcAft>
                          <a:spcPts val="0"/>
                        </a:spcAft>
                      </a:pPr>
                      <a:r>
                        <a:rPr lang="en-US" sz="1900" b="1" dirty="0">
                          <a:solidFill>
                            <a:srgbClr val="FFFF00"/>
                          </a:solidFill>
                          <a:latin typeface="Garamond"/>
                          <a:ea typeface="Times New Roman"/>
                          <a:cs typeface="Times New Roman"/>
                        </a:rPr>
                        <a:t>Lesson</a:t>
                      </a:r>
                      <a:endParaRPr lang="en-US" sz="1900" dirty="0">
                        <a:solidFill>
                          <a:srgbClr val="FFFF00"/>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c>
                  <a:txBody>
                    <a:bodyPr/>
                    <a:lstStyle/>
                    <a:p>
                      <a:pPr marL="0" marR="0" algn="ctr">
                        <a:spcBef>
                          <a:spcPts val="0"/>
                        </a:spcBef>
                        <a:spcAft>
                          <a:spcPts val="0"/>
                        </a:spcAft>
                      </a:pPr>
                      <a:r>
                        <a:rPr lang="en-US" sz="1900" b="1" dirty="0">
                          <a:solidFill>
                            <a:srgbClr val="FFFF00"/>
                          </a:solidFill>
                          <a:latin typeface="Garamond"/>
                          <a:ea typeface="Times New Roman"/>
                          <a:cs typeface="Times New Roman"/>
                        </a:rPr>
                        <a:t>Title</a:t>
                      </a:r>
                      <a:endParaRPr lang="en-US" sz="1900" dirty="0">
                        <a:solidFill>
                          <a:srgbClr val="FFFF00"/>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c>
                  <a:txBody>
                    <a:bodyPr/>
                    <a:lstStyle/>
                    <a:p>
                      <a:pPr marL="0" marR="0" algn="ctr">
                        <a:spcBef>
                          <a:spcPts val="0"/>
                        </a:spcBef>
                        <a:spcAft>
                          <a:spcPts val="0"/>
                        </a:spcAft>
                      </a:pPr>
                      <a:r>
                        <a:rPr lang="en-US" sz="1900" b="1" dirty="0">
                          <a:solidFill>
                            <a:srgbClr val="FFFF00"/>
                          </a:solidFill>
                          <a:latin typeface="Garamond"/>
                          <a:ea typeface="Times New Roman"/>
                          <a:cs typeface="Times New Roman"/>
                        </a:rPr>
                        <a:t>Parables</a:t>
                      </a:r>
                      <a:endParaRPr lang="en-US" sz="1900" dirty="0">
                        <a:solidFill>
                          <a:srgbClr val="FFFF00"/>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r>
              <a:tr h="366392">
                <a:tc>
                  <a:txBody>
                    <a:bodyPr/>
                    <a:lstStyle/>
                    <a:p>
                      <a:pPr marL="0" marR="0" algn="ctr" rtl="0" eaLnBrk="1" latinLnBrk="0" hangingPunct="1">
                        <a:spcBef>
                          <a:spcPts val="0"/>
                        </a:spcBef>
                        <a:spcAft>
                          <a:spcPts val="0"/>
                        </a:spcAft>
                      </a:pPr>
                      <a:r>
                        <a:rPr kumimoji="0" lang="en-US" sz="1900" kern="1200" dirty="0" smtClean="0">
                          <a:solidFill>
                            <a:schemeClr val="bg1"/>
                          </a:solidFill>
                          <a:latin typeface="Calibri"/>
                          <a:ea typeface="Times New Roman"/>
                          <a:cs typeface="Times New Roman"/>
                        </a:rPr>
                        <a:t>1</a:t>
                      </a:r>
                      <a:endParaRPr kumimoji="0" lang="en-US" sz="1900" kern="1200" dirty="0">
                        <a:solidFill>
                          <a:schemeClr val="bg1"/>
                        </a:solidFill>
                        <a:latin typeface="Calibri"/>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solidFill>
                            <a:schemeClr val="bg1"/>
                          </a:solidFill>
                          <a:latin typeface="Calibri"/>
                          <a:ea typeface="Times New Roman"/>
                          <a:cs typeface="Times New Roman"/>
                        </a:rPr>
                        <a:t>Introduction</a:t>
                      </a:r>
                      <a:endParaRPr lang="en-US" sz="28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400" dirty="0">
                        <a:solidFill>
                          <a:schemeClr val="bg1"/>
                        </a:solidFill>
                        <a:latin typeface="Calibri"/>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392">
                <a:tc>
                  <a:txBody>
                    <a:bodyPr/>
                    <a:lstStyle/>
                    <a:p>
                      <a:pPr marL="0" marR="0" algn="ctr">
                        <a:spcBef>
                          <a:spcPts val="0"/>
                        </a:spcBef>
                        <a:spcAft>
                          <a:spcPts val="0"/>
                        </a:spcAft>
                      </a:pPr>
                      <a:r>
                        <a:rPr lang="en-US" sz="1900" dirty="0">
                          <a:solidFill>
                            <a:schemeClr val="bg1"/>
                          </a:solidFill>
                          <a:latin typeface="Calibri"/>
                          <a:ea typeface="Times New Roman"/>
                          <a:cs typeface="Times New Roman"/>
                        </a:rPr>
                        <a:t>2</a:t>
                      </a:r>
                      <a:endParaRPr lang="en-US" sz="19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solidFill>
                            <a:schemeClr val="bg1"/>
                          </a:solidFill>
                          <a:latin typeface="Calibri"/>
                          <a:ea typeface="Times New Roman"/>
                          <a:cs typeface="Times New Roman"/>
                        </a:rPr>
                        <a:t>Kingdom Parables</a:t>
                      </a:r>
                      <a:endParaRPr lang="en-US" sz="28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solidFill>
                            <a:schemeClr val="bg1"/>
                          </a:solidFill>
                          <a:latin typeface="Calibri"/>
                          <a:ea typeface="Times New Roman"/>
                          <a:cs typeface="Times New Roman"/>
                        </a:rPr>
                        <a:t>Parable of the </a:t>
                      </a:r>
                      <a:r>
                        <a:rPr lang="en-US" sz="2800" dirty="0" err="1">
                          <a:solidFill>
                            <a:schemeClr val="bg1"/>
                          </a:solidFill>
                          <a:latin typeface="Calibri"/>
                          <a:ea typeface="Times New Roman"/>
                          <a:cs typeface="Times New Roman"/>
                        </a:rPr>
                        <a:t>Sower</a:t>
                      </a:r>
                      <a:r>
                        <a:rPr lang="en-US" sz="2800" dirty="0">
                          <a:solidFill>
                            <a:schemeClr val="bg1"/>
                          </a:solidFill>
                          <a:latin typeface="Calibri"/>
                          <a:ea typeface="Times New Roman"/>
                          <a:cs typeface="Times New Roman"/>
                        </a:rPr>
                        <a:t> (Matt. 13, Mark 4, Luke 8)</a:t>
                      </a:r>
                      <a:endParaRPr lang="en-US" sz="28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2416">
                <a:tc>
                  <a:txBody>
                    <a:bodyPr/>
                    <a:lstStyle/>
                    <a:p>
                      <a:pPr marL="0" marR="0" algn="ctr">
                        <a:spcBef>
                          <a:spcPts val="0"/>
                        </a:spcBef>
                        <a:spcAft>
                          <a:spcPts val="0"/>
                        </a:spcAft>
                      </a:pPr>
                      <a:r>
                        <a:rPr lang="en-US" sz="1900" dirty="0">
                          <a:solidFill>
                            <a:schemeClr val="bg1"/>
                          </a:solidFill>
                          <a:latin typeface="Calibri"/>
                          <a:ea typeface="Times New Roman"/>
                          <a:cs typeface="Times New Roman"/>
                        </a:rPr>
                        <a:t>3</a:t>
                      </a:r>
                      <a:endParaRPr lang="en-US" sz="19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solidFill>
                            <a:schemeClr val="bg1"/>
                          </a:solidFill>
                          <a:latin typeface="Calibri"/>
                          <a:ea typeface="Times New Roman"/>
                          <a:cs typeface="Times New Roman"/>
                        </a:rPr>
                        <a:t>Kingdom Parables</a:t>
                      </a:r>
                      <a:endParaRPr lang="en-US" sz="28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solidFill>
                            <a:schemeClr val="bg1"/>
                          </a:solidFill>
                          <a:latin typeface="Calibri"/>
                          <a:ea typeface="Times New Roman"/>
                          <a:cs typeface="Times New Roman"/>
                        </a:rPr>
                        <a:t>Parables of the Weeds, Mustard Seed, Leaven, Hidden Treasure, Great Pearl, Net (Matt. 13), </a:t>
                      </a:r>
                      <a:r>
                        <a:rPr lang="en-US" sz="2800" dirty="0" smtClean="0">
                          <a:solidFill>
                            <a:schemeClr val="bg1"/>
                          </a:solidFill>
                          <a:latin typeface="Calibri"/>
                          <a:ea typeface="Times New Roman"/>
                          <a:cs typeface="Times New Roman"/>
                        </a:rPr>
                        <a:t>Seed </a:t>
                      </a:r>
                      <a:r>
                        <a:rPr lang="en-US" sz="2800" dirty="0">
                          <a:solidFill>
                            <a:schemeClr val="bg1"/>
                          </a:solidFill>
                          <a:latin typeface="Calibri"/>
                          <a:ea typeface="Times New Roman"/>
                          <a:cs typeface="Times New Roman"/>
                        </a:rPr>
                        <a:t>(Mark 4)</a:t>
                      </a:r>
                      <a:endParaRPr lang="en-US" sz="28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4944">
                <a:tc>
                  <a:txBody>
                    <a:bodyPr/>
                    <a:lstStyle/>
                    <a:p>
                      <a:pPr marL="0" marR="0" algn="ctr">
                        <a:spcBef>
                          <a:spcPts val="0"/>
                        </a:spcBef>
                        <a:spcAft>
                          <a:spcPts val="0"/>
                        </a:spcAft>
                      </a:pPr>
                      <a:r>
                        <a:rPr lang="en-US" sz="1900" dirty="0">
                          <a:solidFill>
                            <a:schemeClr val="bg1"/>
                          </a:solidFill>
                          <a:latin typeface="Calibri"/>
                          <a:ea typeface="Times New Roman"/>
                          <a:cs typeface="Times New Roman"/>
                        </a:rPr>
                        <a:t>4</a:t>
                      </a:r>
                      <a:endParaRPr lang="en-US" sz="19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solidFill>
                            <a:schemeClr val="bg1"/>
                          </a:solidFill>
                          <a:latin typeface="Calibri"/>
                          <a:ea typeface="Times New Roman"/>
                          <a:cs typeface="Times New Roman"/>
                        </a:rPr>
                        <a:t>Prayer and Persistence</a:t>
                      </a:r>
                      <a:endParaRPr lang="en-US" sz="28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solidFill>
                            <a:schemeClr val="bg1"/>
                          </a:solidFill>
                          <a:latin typeface="Calibri"/>
                          <a:ea typeface="Times New Roman"/>
                          <a:cs typeface="Times New Roman"/>
                        </a:rPr>
                        <a:t>Midnight Friend (Luke 11</a:t>
                      </a:r>
                      <a:r>
                        <a:rPr lang="en-US" sz="2800" dirty="0" smtClean="0">
                          <a:solidFill>
                            <a:schemeClr val="bg1"/>
                          </a:solidFill>
                          <a:latin typeface="Calibri"/>
                          <a:ea typeface="Times New Roman"/>
                          <a:cs typeface="Times New Roman"/>
                        </a:rPr>
                        <a:t>), Persistent </a:t>
                      </a:r>
                      <a:r>
                        <a:rPr lang="en-US" sz="2800" dirty="0">
                          <a:solidFill>
                            <a:schemeClr val="bg1"/>
                          </a:solidFill>
                          <a:latin typeface="Calibri"/>
                          <a:ea typeface="Times New Roman"/>
                          <a:cs typeface="Times New Roman"/>
                        </a:rPr>
                        <a:t>Widow (Luke 18)</a:t>
                      </a:r>
                      <a:endParaRPr lang="en-US" sz="28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4944">
                <a:tc>
                  <a:txBody>
                    <a:bodyPr/>
                    <a:lstStyle/>
                    <a:p>
                      <a:pPr marL="0" marR="0" algn="ctr">
                        <a:spcBef>
                          <a:spcPts val="0"/>
                        </a:spcBef>
                        <a:spcAft>
                          <a:spcPts val="0"/>
                        </a:spcAft>
                      </a:pPr>
                      <a:r>
                        <a:rPr lang="en-US" sz="1900" dirty="0">
                          <a:solidFill>
                            <a:schemeClr val="bg1"/>
                          </a:solidFill>
                          <a:latin typeface="Calibri"/>
                          <a:ea typeface="Times New Roman"/>
                          <a:cs typeface="Times New Roman"/>
                        </a:rPr>
                        <a:t>5</a:t>
                      </a:r>
                      <a:endParaRPr lang="en-US" sz="19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solidFill>
                            <a:schemeClr val="bg1"/>
                          </a:solidFill>
                          <a:latin typeface="Calibri"/>
                          <a:ea typeface="Times New Roman"/>
                          <a:cs typeface="Times New Roman"/>
                        </a:rPr>
                        <a:t>Parables on Responsibility</a:t>
                      </a:r>
                      <a:endParaRPr lang="en-US" sz="28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solidFill>
                            <a:schemeClr val="bg1"/>
                          </a:solidFill>
                          <a:latin typeface="Calibri"/>
                          <a:ea typeface="Times New Roman"/>
                          <a:cs typeface="Times New Roman"/>
                        </a:rPr>
                        <a:t>Talents (Matt 25)</a:t>
                      </a:r>
                      <a:endParaRPr lang="en-US" sz="2800" dirty="0">
                        <a:solidFill>
                          <a:schemeClr val="bg1"/>
                        </a:solidFill>
                        <a:latin typeface="Times New Roman"/>
                        <a:ea typeface="Times New Roman"/>
                        <a:cs typeface="Times New Roman"/>
                      </a:endParaRPr>
                    </a:p>
                    <a:p>
                      <a:pPr marL="0" marR="0">
                        <a:spcBef>
                          <a:spcPts val="0"/>
                        </a:spcBef>
                        <a:spcAft>
                          <a:spcPts val="0"/>
                        </a:spcAft>
                      </a:pPr>
                      <a:r>
                        <a:rPr lang="en-US" sz="2800" dirty="0">
                          <a:solidFill>
                            <a:schemeClr val="bg1"/>
                          </a:solidFill>
                          <a:latin typeface="Calibri"/>
                          <a:ea typeface="Times New Roman"/>
                          <a:cs typeface="Times New Roman"/>
                        </a:rPr>
                        <a:t>Pounds (Luke 19)</a:t>
                      </a:r>
                      <a:endParaRPr lang="en-US" sz="28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4944">
                <a:tc>
                  <a:txBody>
                    <a:bodyPr/>
                    <a:lstStyle/>
                    <a:p>
                      <a:pPr marL="0" marR="0" algn="ctr">
                        <a:spcBef>
                          <a:spcPts val="0"/>
                        </a:spcBef>
                        <a:spcAft>
                          <a:spcPts val="0"/>
                        </a:spcAft>
                      </a:pPr>
                      <a:r>
                        <a:rPr lang="en-US" sz="1900" dirty="0">
                          <a:solidFill>
                            <a:schemeClr val="bg1"/>
                          </a:solidFill>
                          <a:latin typeface="Calibri"/>
                          <a:ea typeface="Times New Roman"/>
                          <a:cs typeface="Times New Roman"/>
                        </a:rPr>
                        <a:t>6</a:t>
                      </a:r>
                      <a:endParaRPr lang="en-US" sz="19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solidFill>
                            <a:schemeClr val="bg1"/>
                          </a:solidFill>
                          <a:latin typeface="Calibri"/>
                          <a:ea typeface="Times New Roman"/>
                          <a:cs typeface="Times New Roman"/>
                        </a:rPr>
                        <a:t>Parables on Responsibility</a:t>
                      </a:r>
                      <a:endParaRPr lang="en-US" sz="28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solidFill>
                            <a:schemeClr val="bg1"/>
                          </a:solidFill>
                          <a:latin typeface="Calibri"/>
                          <a:ea typeface="Times New Roman"/>
                          <a:cs typeface="Times New Roman"/>
                        </a:rPr>
                        <a:t>Good Samaritan (Luke 10)</a:t>
                      </a:r>
                      <a:endParaRPr lang="en-US" sz="2800" dirty="0">
                        <a:solidFill>
                          <a:schemeClr val="bg1"/>
                        </a:solidFill>
                        <a:latin typeface="Times New Roman"/>
                        <a:ea typeface="Times New Roman"/>
                        <a:cs typeface="Times New Roman"/>
                      </a:endParaRPr>
                    </a:p>
                    <a:p>
                      <a:pPr marL="0" marR="0">
                        <a:spcBef>
                          <a:spcPts val="0"/>
                        </a:spcBef>
                        <a:spcAft>
                          <a:spcPts val="0"/>
                        </a:spcAft>
                      </a:pPr>
                      <a:r>
                        <a:rPr lang="en-US" sz="2800" dirty="0">
                          <a:solidFill>
                            <a:schemeClr val="bg1"/>
                          </a:solidFill>
                          <a:latin typeface="Calibri"/>
                          <a:ea typeface="Times New Roman"/>
                          <a:cs typeface="Times New Roman"/>
                        </a:rPr>
                        <a:t>Rich Fool (Luke 12)</a:t>
                      </a:r>
                      <a:endParaRPr lang="en-US" sz="28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2784">
                <a:tc>
                  <a:txBody>
                    <a:bodyPr/>
                    <a:lstStyle/>
                    <a:p>
                      <a:pPr marL="0" marR="0" algn="ctr">
                        <a:spcBef>
                          <a:spcPts val="0"/>
                        </a:spcBef>
                        <a:spcAft>
                          <a:spcPts val="0"/>
                        </a:spcAft>
                      </a:pPr>
                      <a:r>
                        <a:rPr lang="en-US" sz="1900" dirty="0">
                          <a:solidFill>
                            <a:schemeClr val="bg1"/>
                          </a:solidFill>
                          <a:latin typeface="Calibri"/>
                          <a:ea typeface="Times New Roman"/>
                          <a:cs typeface="Times New Roman"/>
                        </a:rPr>
                        <a:t>7</a:t>
                      </a:r>
                      <a:endParaRPr lang="en-US" sz="19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solidFill>
                            <a:schemeClr val="bg1"/>
                          </a:solidFill>
                          <a:latin typeface="Calibri"/>
                          <a:ea typeface="Times New Roman"/>
                          <a:cs typeface="Times New Roman"/>
                        </a:rPr>
                        <a:t>Parables on Forgiveness</a:t>
                      </a:r>
                      <a:endParaRPr lang="en-US" sz="28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solidFill>
                            <a:schemeClr val="bg1"/>
                          </a:solidFill>
                          <a:latin typeface="Calibri"/>
                          <a:ea typeface="Times New Roman"/>
                          <a:cs typeface="Times New Roman"/>
                        </a:rPr>
                        <a:t>Two Debtors (Luke 7), </a:t>
                      </a:r>
                      <a:r>
                        <a:rPr lang="en-US" sz="2800" dirty="0" smtClean="0">
                          <a:solidFill>
                            <a:schemeClr val="bg1"/>
                          </a:solidFill>
                          <a:latin typeface="Calibri"/>
                          <a:ea typeface="Times New Roman"/>
                          <a:cs typeface="Times New Roman"/>
                        </a:rPr>
                        <a:t>Unworthy </a:t>
                      </a:r>
                      <a:r>
                        <a:rPr lang="en-US" sz="2800" dirty="0">
                          <a:solidFill>
                            <a:schemeClr val="bg1"/>
                          </a:solidFill>
                          <a:latin typeface="Calibri"/>
                          <a:ea typeface="Times New Roman"/>
                          <a:cs typeface="Times New Roman"/>
                        </a:rPr>
                        <a:t>Servant (Luke 17</a:t>
                      </a:r>
                      <a:r>
                        <a:rPr lang="en-US" sz="2800" dirty="0" smtClean="0">
                          <a:solidFill>
                            <a:schemeClr val="bg1"/>
                          </a:solidFill>
                          <a:latin typeface="Calibri"/>
                          <a:ea typeface="Times New Roman"/>
                          <a:cs typeface="Times New Roman"/>
                        </a:rPr>
                        <a:t>), Pharisee </a:t>
                      </a:r>
                      <a:r>
                        <a:rPr lang="en-US" sz="2800" dirty="0">
                          <a:solidFill>
                            <a:schemeClr val="bg1"/>
                          </a:solidFill>
                          <a:latin typeface="Calibri"/>
                          <a:ea typeface="Times New Roman"/>
                          <a:cs typeface="Times New Roman"/>
                        </a:rPr>
                        <a:t>and Tax Collector (Luke 18)</a:t>
                      </a:r>
                      <a:endParaRPr lang="en-US" sz="28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4944">
                <a:tc>
                  <a:txBody>
                    <a:bodyPr/>
                    <a:lstStyle/>
                    <a:p>
                      <a:pPr marL="0" marR="0" algn="ctr">
                        <a:spcBef>
                          <a:spcPts val="0"/>
                        </a:spcBef>
                        <a:spcAft>
                          <a:spcPts val="0"/>
                        </a:spcAft>
                      </a:pPr>
                      <a:r>
                        <a:rPr lang="en-US" sz="1900" dirty="0">
                          <a:solidFill>
                            <a:schemeClr val="bg1"/>
                          </a:solidFill>
                          <a:latin typeface="Calibri"/>
                          <a:ea typeface="Times New Roman"/>
                          <a:cs typeface="Times New Roman"/>
                        </a:rPr>
                        <a:t>8</a:t>
                      </a:r>
                      <a:endParaRPr lang="en-US" sz="19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solidFill>
                            <a:schemeClr val="bg1"/>
                          </a:solidFill>
                          <a:latin typeface="Calibri"/>
                          <a:ea typeface="Times New Roman"/>
                          <a:cs typeface="Times New Roman"/>
                        </a:rPr>
                        <a:t>Parables on Forgiveness</a:t>
                      </a:r>
                      <a:endParaRPr lang="en-US" sz="28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solidFill>
                            <a:schemeClr val="bg1"/>
                          </a:solidFill>
                          <a:latin typeface="Calibri"/>
                          <a:ea typeface="Times New Roman"/>
                          <a:cs typeface="Times New Roman"/>
                        </a:rPr>
                        <a:t>Unmerciful Servant (Matt. 18)</a:t>
                      </a:r>
                      <a:endParaRPr lang="en-US" sz="2800" dirty="0">
                        <a:solidFill>
                          <a:schemeClr val="bg1"/>
                        </a:solidFill>
                        <a:latin typeface="Times New Roman"/>
                        <a:ea typeface="Times New Roman"/>
                        <a:cs typeface="Times New Roman"/>
                      </a:endParaRPr>
                    </a:p>
                    <a:p>
                      <a:pPr marL="0" marR="0">
                        <a:spcBef>
                          <a:spcPts val="0"/>
                        </a:spcBef>
                        <a:spcAft>
                          <a:spcPts val="0"/>
                        </a:spcAft>
                      </a:pPr>
                      <a:r>
                        <a:rPr lang="en-US" sz="2800" dirty="0">
                          <a:solidFill>
                            <a:schemeClr val="bg1"/>
                          </a:solidFill>
                          <a:latin typeface="Calibri"/>
                          <a:ea typeface="Times New Roman"/>
                          <a:cs typeface="Times New Roman"/>
                        </a:rPr>
                        <a:t>Two Sons (Matt. 21)</a:t>
                      </a:r>
                      <a:endParaRPr lang="en-US" sz="28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392">
                <a:tc>
                  <a:txBody>
                    <a:bodyPr/>
                    <a:lstStyle/>
                    <a:p>
                      <a:pPr marL="0" marR="0" algn="ctr">
                        <a:spcBef>
                          <a:spcPts val="0"/>
                        </a:spcBef>
                        <a:spcAft>
                          <a:spcPts val="0"/>
                        </a:spcAft>
                      </a:pPr>
                      <a:r>
                        <a:rPr lang="en-US" sz="1900" dirty="0">
                          <a:solidFill>
                            <a:schemeClr val="bg1"/>
                          </a:solidFill>
                          <a:latin typeface="Calibri"/>
                          <a:ea typeface="Times New Roman"/>
                          <a:cs typeface="Times New Roman"/>
                        </a:rPr>
                        <a:t>9</a:t>
                      </a:r>
                      <a:endParaRPr lang="en-US" sz="19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solidFill>
                            <a:schemeClr val="bg1"/>
                          </a:solidFill>
                          <a:latin typeface="Calibri"/>
                          <a:ea typeface="Times New Roman"/>
                          <a:cs typeface="Times New Roman"/>
                        </a:rPr>
                        <a:t>Parables on the Lost</a:t>
                      </a:r>
                      <a:endParaRPr lang="en-US" sz="28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solidFill>
                            <a:schemeClr val="bg1"/>
                          </a:solidFill>
                          <a:latin typeface="Calibri"/>
                          <a:ea typeface="Times New Roman"/>
                          <a:cs typeface="Times New Roman"/>
                        </a:rPr>
                        <a:t>Lost Sheep, Lost Coin, Lost Boy (Luke 15)</a:t>
                      </a:r>
                      <a:endParaRPr lang="en-US" sz="28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392">
                <a:tc>
                  <a:txBody>
                    <a:bodyPr/>
                    <a:lstStyle/>
                    <a:p>
                      <a:pPr marL="0" marR="0" algn="ctr">
                        <a:spcBef>
                          <a:spcPts val="0"/>
                        </a:spcBef>
                        <a:spcAft>
                          <a:spcPts val="0"/>
                        </a:spcAft>
                      </a:pPr>
                      <a:r>
                        <a:rPr lang="en-US" sz="1900" dirty="0">
                          <a:solidFill>
                            <a:schemeClr val="bg1"/>
                          </a:solidFill>
                          <a:latin typeface="Calibri"/>
                          <a:ea typeface="Times New Roman"/>
                          <a:cs typeface="Times New Roman"/>
                        </a:rPr>
                        <a:t>10</a:t>
                      </a:r>
                      <a:endParaRPr lang="en-US" sz="19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solidFill>
                            <a:schemeClr val="bg1"/>
                          </a:solidFill>
                          <a:latin typeface="Calibri"/>
                          <a:ea typeface="Times New Roman"/>
                          <a:cs typeface="Times New Roman"/>
                        </a:rPr>
                        <a:t>Parables on Judgment</a:t>
                      </a:r>
                      <a:endParaRPr lang="en-US" sz="28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solidFill>
                            <a:schemeClr val="bg1"/>
                          </a:solidFill>
                          <a:latin typeface="Calibri"/>
                          <a:ea typeface="Times New Roman"/>
                          <a:cs typeface="Times New Roman"/>
                        </a:rPr>
                        <a:t>Barren Fig Tree (Luke 13</a:t>
                      </a:r>
                      <a:r>
                        <a:rPr lang="en-US" sz="2800" dirty="0" smtClean="0">
                          <a:solidFill>
                            <a:schemeClr val="bg1"/>
                          </a:solidFill>
                          <a:latin typeface="Calibri"/>
                          <a:ea typeface="Times New Roman"/>
                          <a:cs typeface="Times New Roman"/>
                        </a:rPr>
                        <a:t>), Unjust </a:t>
                      </a:r>
                      <a:r>
                        <a:rPr lang="en-US" sz="2800" dirty="0">
                          <a:solidFill>
                            <a:schemeClr val="bg1"/>
                          </a:solidFill>
                          <a:latin typeface="Calibri"/>
                          <a:ea typeface="Times New Roman"/>
                          <a:cs typeface="Times New Roman"/>
                        </a:rPr>
                        <a:t>Steward (Luke 16)</a:t>
                      </a:r>
                      <a:endParaRPr lang="en-US" sz="28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392">
                <a:tc>
                  <a:txBody>
                    <a:bodyPr/>
                    <a:lstStyle/>
                    <a:p>
                      <a:pPr marL="0" marR="0" algn="ctr">
                        <a:spcBef>
                          <a:spcPts val="0"/>
                        </a:spcBef>
                        <a:spcAft>
                          <a:spcPts val="0"/>
                        </a:spcAft>
                      </a:pPr>
                      <a:r>
                        <a:rPr lang="en-US" sz="1900" dirty="0">
                          <a:solidFill>
                            <a:schemeClr val="bg1"/>
                          </a:solidFill>
                          <a:latin typeface="Calibri"/>
                          <a:ea typeface="Times New Roman"/>
                          <a:cs typeface="Times New Roman"/>
                        </a:rPr>
                        <a:t>11</a:t>
                      </a:r>
                      <a:endParaRPr lang="en-US" sz="19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solidFill>
                            <a:schemeClr val="bg1"/>
                          </a:solidFill>
                          <a:latin typeface="Calibri"/>
                          <a:ea typeface="Times New Roman"/>
                          <a:cs typeface="Times New Roman"/>
                        </a:rPr>
                        <a:t>Parables on Judgment</a:t>
                      </a:r>
                      <a:endParaRPr lang="en-US" sz="28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solidFill>
                            <a:schemeClr val="bg1"/>
                          </a:solidFill>
                          <a:latin typeface="Calibri"/>
                          <a:ea typeface="Times New Roman"/>
                          <a:cs typeface="Times New Roman"/>
                        </a:rPr>
                        <a:t>Wedding Feast (Matt. 22</a:t>
                      </a:r>
                      <a:r>
                        <a:rPr lang="en-US" sz="2800" dirty="0" smtClean="0">
                          <a:solidFill>
                            <a:schemeClr val="bg1"/>
                          </a:solidFill>
                          <a:latin typeface="Calibri"/>
                          <a:ea typeface="Times New Roman"/>
                          <a:cs typeface="Times New Roman"/>
                        </a:rPr>
                        <a:t>), Ten </a:t>
                      </a:r>
                      <a:r>
                        <a:rPr lang="en-US" sz="2800" dirty="0">
                          <a:solidFill>
                            <a:schemeClr val="bg1"/>
                          </a:solidFill>
                          <a:latin typeface="Calibri"/>
                          <a:ea typeface="Times New Roman"/>
                          <a:cs typeface="Times New Roman"/>
                        </a:rPr>
                        <a:t>Virgins (Matt. 25)</a:t>
                      </a:r>
                      <a:endParaRPr lang="en-US" sz="28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4944">
                <a:tc>
                  <a:txBody>
                    <a:bodyPr/>
                    <a:lstStyle/>
                    <a:p>
                      <a:pPr marL="0" marR="0" algn="ctr">
                        <a:spcBef>
                          <a:spcPts val="0"/>
                        </a:spcBef>
                        <a:spcAft>
                          <a:spcPts val="0"/>
                        </a:spcAft>
                      </a:pPr>
                      <a:r>
                        <a:rPr lang="en-US" sz="1900" dirty="0">
                          <a:solidFill>
                            <a:schemeClr val="bg1"/>
                          </a:solidFill>
                          <a:latin typeface="Calibri"/>
                          <a:ea typeface="Times New Roman"/>
                          <a:cs typeface="Times New Roman"/>
                        </a:rPr>
                        <a:t>12</a:t>
                      </a:r>
                      <a:endParaRPr lang="en-US" sz="19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solidFill>
                            <a:schemeClr val="bg1"/>
                          </a:solidFill>
                          <a:latin typeface="Calibri"/>
                          <a:ea typeface="Times New Roman"/>
                          <a:cs typeface="Times New Roman"/>
                        </a:rPr>
                        <a:t>Parables on Rejection</a:t>
                      </a:r>
                      <a:endParaRPr lang="en-US" sz="28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solidFill>
                            <a:schemeClr val="bg1"/>
                          </a:solidFill>
                          <a:latin typeface="Calibri"/>
                          <a:ea typeface="Times New Roman"/>
                          <a:cs typeface="Times New Roman"/>
                        </a:rPr>
                        <a:t>Wicked Husbandmen (Matt. </a:t>
                      </a:r>
                      <a:r>
                        <a:rPr lang="en-US" sz="2800" dirty="0" smtClean="0">
                          <a:solidFill>
                            <a:schemeClr val="bg1"/>
                          </a:solidFill>
                          <a:latin typeface="Calibri"/>
                          <a:ea typeface="Times New Roman"/>
                          <a:cs typeface="Times New Roman"/>
                        </a:rPr>
                        <a:t>21), Great </a:t>
                      </a:r>
                      <a:r>
                        <a:rPr lang="en-US" sz="2800" dirty="0">
                          <a:solidFill>
                            <a:schemeClr val="bg1"/>
                          </a:solidFill>
                          <a:latin typeface="Calibri"/>
                          <a:ea typeface="Times New Roman"/>
                          <a:cs typeface="Times New Roman"/>
                        </a:rPr>
                        <a:t>Supper (Luke 14</a:t>
                      </a:r>
                      <a:r>
                        <a:rPr lang="en-US" sz="2800" dirty="0" smtClean="0">
                          <a:solidFill>
                            <a:schemeClr val="bg1"/>
                          </a:solidFill>
                          <a:latin typeface="Calibri"/>
                          <a:ea typeface="Times New Roman"/>
                          <a:cs typeface="Times New Roman"/>
                        </a:rPr>
                        <a:t>) Laborers </a:t>
                      </a:r>
                      <a:r>
                        <a:rPr lang="en-US" sz="2800" dirty="0">
                          <a:solidFill>
                            <a:schemeClr val="bg1"/>
                          </a:solidFill>
                          <a:latin typeface="Calibri"/>
                          <a:ea typeface="Times New Roman"/>
                          <a:cs typeface="Times New Roman"/>
                        </a:rPr>
                        <a:t>(Matt 20)</a:t>
                      </a:r>
                      <a:endParaRPr lang="en-US" sz="2800" dirty="0">
                        <a:solidFill>
                          <a:schemeClr val="bg1"/>
                        </a:solidFill>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392">
                <a:tc>
                  <a:txBody>
                    <a:bodyPr/>
                    <a:lstStyle/>
                    <a:p>
                      <a:pPr marL="0" marR="0" algn="ctr">
                        <a:spcBef>
                          <a:spcPts val="0"/>
                        </a:spcBef>
                        <a:spcAft>
                          <a:spcPts val="0"/>
                        </a:spcAft>
                      </a:pPr>
                      <a:r>
                        <a:rPr lang="en-US" sz="1900" dirty="0">
                          <a:latin typeface="Calibri"/>
                          <a:ea typeface="Times New Roman"/>
                          <a:cs typeface="Times New Roman"/>
                        </a:rPr>
                        <a:t>13</a:t>
                      </a:r>
                      <a:endParaRPr lang="en-US" sz="1900" dirty="0">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200" dirty="0">
                          <a:latin typeface="Calibri"/>
                          <a:ea typeface="Times New Roman"/>
                          <a:cs typeface="Times New Roman"/>
                        </a:rPr>
                        <a:t>Review and Wrap-up</a:t>
                      </a:r>
                      <a:endParaRPr lang="en-US" sz="2200" dirty="0">
                        <a:latin typeface="Times New Roman"/>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300" dirty="0">
                        <a:latin typeface="Calibri"/>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2"/>
          <p:cNvSpPr>
            <a:spLocks noChangeArrowheads="1"/>
          </p:cNvSpPr>
          <p:nvPr/>
        </p:nvSpPr>
        <p:spPr bwMode="auto">
          <a:xfrm>
            <a:off x="365760" y="869996"/>
            <a:ext cx="14045184" cy="532007"/>
          </a:xfrm>
          <a:prstGeom prst="rect">
            <a:avLst/>
          </a:prstGeom>
          <a:solidFill>
            <a:schemeClr val="accent3">
              <a:lumMod val="40000"/>
              <a:lumOff val="60000"/>
              <a:alpha val="34000"/>
            </a:schemeClr>
          </a:solidFill>
          <a:ln w="28575">
            <a:solidFill>
              <a:srgbClr val="FFFF00"/>
            </a:solidFill>
            <a:miter lim="800000"/>
            <a:headEnd/>
            <a:tailEnd/>
          </a:ln>
        </p:spPr>
        <p:txBody>
          <a:bodyPr wrap="square" lIns="130622" tIns="65311" rIns="130622" bIns="65311" anchor="ctr">
            <a:spAutoFit/>
          </a:bodyPr>
          <a:lstStyle/>
          <a:p>
            <a:pPr>
              <a:defRPr/>
            </a:pPr>
            <a:endParaRPr lang="en-US">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2" name="Rectangle 4"/>
          <p:cNvSpPr>
            <a:spLocks noGrp="1" noChangeArrowheads="1"/>
          </p:cNvSpPr>
          <p:nvPr>
            <p:ph sz="half" idx="1"/>
          </p:nvPr>
        </p:nvSpPr>
        <p:spPr>
          <a:xfrm>
            <a:off x="381000" y="1828800"/>
            <a:ext cx="13898880" cy="2514600"/>
          </a:xfrm>
        </p:spPr>
        <p:txBody>
          <a:bodyPr>
            <a:noAutofit/>
          </a:bodyPr>
          <a:lstStyle/>
          <a:p>
            <a:pPr>
              <a:buClr>
                <a:srgbClr val="0070C0"/>
              </a:buClr>
              <a:buSzPct val="80000"/>
              <a:buFont typeface="Wingdings" pitchFamily="2" charset="2"/>
              <a:buChar char="v"/>
            </a:pPr>
            <a:r>
              <a:rPr lang="en-US" sz="4800" dirty="0" smtClean="0">
                <a:latin typeface="Calibri" pitchFamily="34" charset="0"/>
              </a:rPr>
              <a:t>Watchful Servants (Luke 12:35-48)</a:t>
            </a:r>
          </a:p>
          <a:p>
            <a:pPr>
              <a:buClr>
                <a:srgbClr val="0070C0"/>
              </a:buClr>
              <a:buSzPct val="80000"/>
              <a:buFont typeface="Wingdings" pitchFamily="2" charset="2"/>
              <a:buChar char="v"/>
            </a:pPr>
            <a:r>
              <a:rPr lang="en-US" sz="4800" dirty="0" smtClean="0">
                <a:latin typeface="Calibri" pitchFamily="34" charset="0"/>
              </a:rPr>
              <a:t>Rich Man and Lazarus (Luke 16:19-31)</a:t>
            </a:r>
          </a:p>
          <a:p>
            <a:pPr>
              <a:buClr>
                <a:srgbClr val="0070C0"/>
              </a:buClr>
              <a:buSzPct val="80000"/>
              <a:buFont typeface="Wingdings" pitchFamily="2" charset="2"/>
              <a:buChar char="v"/>
            </a:pPr>
            <a:r>
              <a:rPr lang="en-US" sz="4800" dirty="0" smtClean="0">
                <a:latin typeface="Calibri" pitchFamily="34" charset="0"/>
              </a:rPr>
              <a:t>Judgment Scene (Matthew 25:31-46)</a:t>
            </a:r>
            <a:endParaRPr lang="en-US" sz="4800" dirty="0">
              <a:latin typeface="Calibri" pitchFamily="34" charset="0"/>
            </a:endParaRPr>
          </a:p>
        </p:txBody>
      </p:sp>
      <p:sp>
        <p:nvSpPr>
          <p:cNvPr id="4100" name="Rectangle 5"/>
          <p:cNvSpPr>
            <a:spLocks noChangeArrowheads="1"/>
          </p:cNvSpPr>
          <p:nvPr/>
        </p:nvSpPr>
        <p:spPr bwMode="auto">
          <a:xfrm>
            <a:off x="381000" y="0"/>
            <a:ext cx="13820139" cy="1101394"/>
          </a:xfrm>
          <a:prstGeom prst="rect">
            <a:avLst/>
          </a:prstGeom>
          <a:noFill/>
          <a:ln w="9525">
            <a:noFill/>
            <a:miter lim="800000"/>
            <a:headEnd/>
            <a:tailEnd/>
          </a:ln>
        </p:spPr>
        <p:txBody>
          <a:bodyPr lIns="130622" tIns="65311" rIns="130622" bIns="65311" anchor="b">
            <a:spAutoFit/>
          </a:bodyPr>
          <a:lstStyle/>
          <a:p>
            <a:pPr algn="ctr" eaLnBrk="1" hangingPunct="1"/>
            <a:r>
              <a:rPr lang="en-US" sz="6300" dirty="0" smtClean="0">
                <a:solidFill>
                  <a:srgbClr val="FFFF99"/>
                </a:solidFill>
                <a:latin typeface="Calibri" pitchFamily="34" charset="0"/>
              </a:rPr>
              <a:t>Parables Regarding </a:t>
            </a:r>
            <a:r>
              <a:rPr lang="en-US" sz="6300" dirty="0" smtClean="0">
                <a:solidFill>
                  <a:srgbClr val="FFFF99"/>
                </a:solidFill>
                <a:latin typeface="Calibri" pitchFamily="34" charset="0"/>
              </a:rPr>
              <a:t>Eternal Consequences</a:t>
            </a:r>
            <a:endParaRPr lang="en-US" sz="6300" dirty="0">
              <a:solidFill>
                <a:srgbClr val="FFFF99"/>
              </a:solidFill>
              <a:latin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188721"/>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Lesson Template</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1097280" y="2468880"/>
            <a:ext cx="12435840" cy="4389120"/>
          </a:xfrm>
        </p:spPr>
        <p:txBody>
          <a:bodyPr>
            <a:normAutofit fontScale="92500" lnSpcReduction="20000"/>
          </a:bodyPr>
          <a:lstStyle/>
          <a:p>
            <a:pPr marL="902562" indent="-707536">
              <a:buSzPct val="91000"/>
              <a:buFont typeface="+mj-lt"/>
              <a:buAutoNum type="arabicPeriod"/>
            </a:pPr>
            <a:r>
              <a:rPr lang="en-US" sz="5700" dirty="0" smtClean="0"/>
              <a:t>Context</a:t>
            </a:r>
          </a:p>
          <a:p>
            <a:pPr marL="902562" indent="-707536">
              <a:buSzPct val="91000"/>
              <a:buFont typeface="+mj-lt"/>
              <a:buAutoNum type="arabicPeriod"/>
            </a:pPr>
            <a:r>
              <a:rPr lang="en-US" sz="5700" dirty="0" smtClean="0"/>
              <a:t>Content of the parable</a:t>
            </a:r>
          </a:p>
          <a:p>
            <a:pPr marL="902562" indent="-707536">
              <a:buSzPct val="91000"/>
              <a:buFont typeface="+mj-lt"/>
              <a:buAutoNum type="arabicPeriod"/>
            </a:pPr>
            <a:r>
              <a:rPr lang="en-US" sz="5700" dirty="0" smtClean="0"/>
              <a:t>Main point(s)</a:t>
            </a:r>
          </a:p>
          <a:p>
            <a:pPr marL="902562" indent="-707536">
              <a:buSzPct val="91000"/>
              <a:buFont typeface="+mj-lt"/>
              <a:buAutoNum type="arabicPeriod"/>
            </a:pPr>
            <a:r>
              <a:rPr lang="en-US" sz="5700" dirty="0" smtClean="0"/>
              <a:t>Explanation (if any)</a:t>
            </a:r>
          </a:p>
          <a:p>
            <a:pPr marL="902562" indent="-707536">
              <a:buSzPct val="91000"/>
              <a:buFont typeface="+mj-lt"/>
              <a:buAutoNum type="arabicPeriod"/>
            </a:pPr>
            <a:r>
              <a:rPr lang="en-US" sz="5700" dirty="0" smtClean="0"/>
              <a:t>Personal application</a:t>
            </a:r>
          </a:p>
          <a:p>
            <a:pPr marL="902562" indent="-707536">
              <a:buSzPct val="91000"/>
              <a:buFont typeface="+mj-lt"/>
              <a:buAutoNum type="arabicPeriod"/>
            </a:pPr>
            <a:endParaRPr lang="en-US" sz="5100" dirty="0" smtClean="0"/>
          </a:p>
          <a:p>
            <a:pPr marL="902562" indent="-707536">
              <a:buSzPct val="91000"/>
              <a:buFont typeface="+mj-lt"/>
              <a:buAutoNum type="arabicPeriod"/>
            </a:pPr>
            <a:endParaRPr lang="en-US" sz="5100" dirty="0" smtClean="0">
              <a:latin typeface="Calibri" pitchFamily="34" charset="0"/>
            </a:endParaRPr>
          </a:p>
        </p:txBody>
      </p:sp>
      <p:sp>
        <p:nvSpPr>
          <p:cNvPr id="4100" name="Rectangle 5"/>
          <p:cNvSpPr>
            <a:spLocks noChangeArrowheads="1"/>
          </p:cNvSpPr>
          <p:nvPr/>
        </p:nvSpPr>
        <p:spPr bwMode="auto">
          <a:xfrm>
            <a:off x="810262" y="-83736"/>
            <a:ext cx="13820139" cy="1455337"/>
          </a:xfrm>
          <a:prstGeom prst="rect">
            <a:avLst/>
          </a:prstGeom>
          <a:noFill/>
          <a:ln w="9525">
            <a:noFill/>
            <a:miter lim="800000"/>
            <a:headEnd/>
            <a:tailEnd/>
          </a:ln>
        </p:spPr>
        <p:txBody>
          <a:bodyPr lIns="130622" tIns="65311" rIns="130622" bIns="65311" anchor="b">
            <a:spAutoFit/>
          </a:bodyPr>
          <a:lstStyle/>
          <a:p>
            <a:pPr algn="ctr" eaLnBrk="1" hangingPunct="1"/>
            <a:r>
              <a:rPr lang="en-US" sz="8600" dirty="0" smtClean="0">
                <a:solidFill>
                  <a:srgbClr val="FFFFCC"/>
                </a:solidFill>
                <a:latin typeface="Calibri" pitchFamily="34" charset="0"/>
              </a:rPr>
              <a:t>Parables of Jesus</a:t>
            </a:r>
            <a:endParaRPr lang="en-US" sz="86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2">
                                            <p:txEl>
                                              <p:pRg st="1" end="1"/>
                                            </p:txEl>
                                          </p:spTgt>
                                        </p:tgtEl>
                                        <p:attrNameLst>
                                          <p:attrName>style.visibility</p:attrName>
                                        </p:attrNameLst>
                                      </p:cBhvr>
                                      <p:to>
                                        <p:strVal val="visible"/>
                                      </p:to>
                                    </p:set>
                                    <p:animEffect transition="in" filter="dissolve">
                                      <p:cBhvr>
                                        <p:cTn id="12" dur="500"/>
                                        <p:tgtEl>
                                          <p:spTgt spid="583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8372">
                                            <p:txEl>
                                              <p:pRg st="2" end="2"/>
                                            </p:txEl>
                                          </p:spTgt>
                                        </p:tgtEl>
                                        <p:attrNameLst>
                                          <p:attrName>style.visibility</p:attrName>
                                        </p:attrNameLst>
                                      </p:cBhvr>
                                      <p:to>
                                        <p:strVal val="visible"/>
                                      </p:to>
                                    </p:set>
                                    <p:animEffect transition="in" filter="dissolve">
                                      <p:cBhvr>
                                        <p:cTn id="17" dur="500"/>
                                        <p:tgtEl>
                                          <p:spTgt spid="5837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8372">
                                            <p:txEl>
                                              <p:pRg st="3" end="3"/>
                                            </p:txEl>
                                          </p:spTgt>
                                        </p:tgtEl>
                                        <p:attrNameLst>
                                          <p:attrName>style.visibility</p:attrName>
                                        </p:attrNameLst>
                                      </p:cBhvr>
                                      <p:to>
                                        <p:strVal val="visible"/>
                                      </p:to>
                                    </p:set>
                                    <p:animEffect transition="in" filter="dissolve">
                                      <p:cBhvr>
                                        <p:cTn id="22" dur="500"/>
                                        <p:tgtEl>
                                          <p:spTgt spid="5837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8372">
                                            <p:txEl>
                                              <p:pRg st="4" end="4"/>
                                            </p:txEl>
                                          </p:spTgt>
                                        </p:tgtEl>
                                        <p:attrNameLst>
                                          <p:attrName>style.visibility</p:attrName>
                                        </p:attrNameLst>
                                      </p:cBhvr>
                                      <p:to>
                                        <p:strVal val="visible"/>
                                      </p:to>
                                    </p:set>
                                    <p:animEffect transition="in" filter="dissolve">
                                      <p:cBhvr>
                                        <p:cTn id="27" dur="500"/>
                                        <p:tgtEl>
                                          <p:spTgt spid="5837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188721"/>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Lesson Template</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1097280" y="2468880"/>
            <a:ext cx="12435840" cy="4389120"/>
          </a:xfrm>
        </p:spPr>
        <p:txBody>
          <a:bodyPr>
            <a:normAutofit/>
          </a:bodyPr>
          <a:lstStyle/>
          <a:p>
            <a:pPr marL="902562" indent="-707536">
              <a:buSzPct val="91000"/>
              <a:buFont typeface="+mj-lt"/>
              <a:buAutoNum type="arabicPeriod"/>
            </a:pPr>
            <a:r>
              <a:rPr lang="en-US" sz="5700" dirty="0" smtClean="0"/>
              <a:t>Context</a:t>
            </a:r>
          </a:p>
          <a:p>
            <a:pPr marL="902562" indent="-707536">
              <a:buSzPct val="91000"/>
              <a:buFont typeface="+mj-lt"/>
              <a:buAutoNum type="arabicPeriod"/>
            </a:pPr>
            <a:endParaRPr lang="en-US" sz="5100" dirty="0" smtClean="0"/>
          </a:p>
          <a:p>
            <a:pPr marL="902562" indent="-707536">
              <a:buSzPct val="91000"/>
              <a:buFont typeface="+mj-lt"/>
              <a:buAutoNum type="arabicPeriod"/>
            </a:pPr>
            <a:endParaRPr lang="en-US" sz="5100" dirty="0" smtClean="0">
              <a:latin typeface="Calibri" pitchFamily="34" charset="0"/>
            </a:endParaRPr>
          </a:p>
        </p:txBody>
      </p:sp>
      <p:sp>
        <p:nvSpPr>
          <p:cNvPr id="4100" name="Rectangle 5"/>
          <p:cNvSpPr>
            <a:spLocks noChangeArrowheads="1"/>
          </p:cNvSpPr>
          <p:nvPr/>
        </p:nvSpPr>
        <p:spPr bwMode="auto">
          <a:xfrm>
            <a:off x="810262" y="-83736"/>
            <a:ext cx="13820139" cy="1455337"/>
          </a:xfrm>
          <a:prstGeom prst="rect">
            <a:avLst/>
          </a:prstGeom>
          <a:noFill/>
          <a:ln w="9525">
            <a:noFill/>
            <a:miter lim="800000"/>
            <a:headEnd/>
            <a:tailEnd/>
          </a:ln>
        </p:spPr>
        <p:txBody>
          <a:bodyPr lIns="130622" tIns="65311" rIns="130622" bIns="65311" anchor="b">
            <a:spAutoFit/>
          </a:bodyPr>
          <a:lstStyle/>
          <a:p>
            <a:pPr algn="ctr" eaLnBrk="1" hangingPunct="1"/>
            <a:r>
              <a:rPr lang="en-US" sz="8600" dirty="0" smtClean="0">
                <a:solidFill>
                  <a:srgbClr val="FFFFCC"/>
                </a:solidFill>
                <a:latin typeface="Calibri" pitchFamily="34" charset="0"/>
              </a:rPr>
              <a:t>Parables of Jesus</a:t>
            </a:r>
            <a:endParaRPr lang="en-US" sz="86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005841"/>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Context</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731520" y="1828800"/>
            <a:ext cx="13898880" cy="5730240"/>
          </a:xfrm>
        </p:spPr>
        <p:txBody>
          <a:bodyPr>
            <a:normAutofit fontScale="77500" lnSpcReduction="20000"/>
          </a:bodyPr>
          <a:lstStyle/>
          <a:p>
            <a:pPr marL="659914" indent="-464888">
              <a:buClr>
                <a:srgbClr val="92D050"/>
              </a:buClr>
              <a:buSzPct val="125000"/>
            </a:pPr>
            <a:r>
              <a:rPr lang="en-US" sz="5300" dirty="0" smtClean="0"/>
              <a:t>Timing – near the end of year two</a:t>
            </a:r>
          </a:p>
          <a:p>
            <a:pPr marL="659914" indent="-464888">
              <a:buClr>
                <a:srgbClr val="92D050"/>
              </a:buClr>
              <a:buSzPct val="125000"/>
            </a:pPr>
            <a:r>
              <a:rPr lang="en-US" sz="5300" dirty="0" smtClean="0"/>
              <a:t>Opposition </a:t>
            </a:r>
          </a:p>
          <a:p>
            <a:pPr marL="1117091" lvl="1" indent="-464888">
              <a:buClr>
                <a:srgbClr val="92D050"/>
              </a:buClr>
              <a:buSzPct val="125000"/>
              <a:buFont typeface="Wingdings" pitchFamily="2" charset="2"/>
              <a:buChar char="ü"/>
            </a:pPr>
            <a:r>
              <a:rPr lang="en-US" sz="4600" dirty="0" smtClean="0"/>
              <a:t>Sabbath questions – Matt. 12:1-8</a:t>
            </a:r>
          </a:p>
          <a:p>
            <a:pPr marL="1117091" lvl="1" indent="-464888">
              <a:buClr>
                <a:srgbClr val="92D050"/>
              </a:buClr>
              <a:buSzPct val="125000"/>
              <a:buFont typeface="Wingdings" pitchFamily="2" charset="2"/>
              <a:buChar char="ü"/>
            </a:pPr>
            <a:r>
              <a:rPr lang="en-US" sz="4600" dirty="0" smtClean="0"/>
              <a:t>Withered hand – Matt. 12:9-14</a:t>
            </a:r>
          </a:p>
          <a:p>
            <a:pPr marL="1117091" lvl="1" indent="-464888">
              <a:buClr>
                <a:srgbClr val="92D050"/>
              </a:buClr>
              <a:buSzPct val="125000"/>
              <a:buFont typeface="Wingdings" pitchFamily="2" charset="2"/>
              <a:buChar char="ü"/>
            </a:pPr>
            <a:r>
              <a:rPr lang="en-US" sz="4600" dirty="0" smtClean="0"/>
              <a:t>Demonic charge of Pharisees – Matt. 12:22-24</a:t>
            </a:r>
          </a:p>
          <a:p>
            <a:pPr marL="659914" indent="-464888">
              <a:buClr>
                <a:srgbClr val="92D050"/>
              </a:buClr>
              <a:buSzPct val="125000"/>
            </a:pPr>
            <a:r>
              <a:rPr lang="en-US" sz="5300" dirty="0" smtClean="0"/>
              <a:t>Setting</a:t>
            </a:r>
            <a:r>
              <a:rPr lang="en-US" sz="5300" i="1" dirty="0" smtClean="0"/>
              <a:t>	</a:t>
            </a:r>
          </a:p>
          <a:p>
            <a:pPr marL="1117091" lvl="1" indent="-464888">
              <a:buClr>
                <a:srgbClr val="92D050"/>
              </a:buClr>
              <a:buSzPct val="125000"/>
              <a:buFont typeface="Wingdings" pitchFamily="2" charset="2"/>
              <a:buChar char="ü"/>
            </a:pPr>
            <a:r>
              <a:rPr lang="en-US" sz="4900" dirty="0" smtClean="0"/>
              <a:t>Great crowds – Matt. 13:2</a:t>
            </a:r>
          </a:p>
          <a:p>
            <a:pPr marL="1117091" lvl="1" indent="-464888">
              <a:buClr>
                <a:srgbClr val="92D050"/>
              </a:buClr>
              <a:buSzPct val="125000"/>
              <a:buFont typeface="Wingdings" pitchFamily="2" charset="2"/>
              <a:buChar char="ü"/>
            </a:pPr>
            <a:r>
              <a:rPr lang="en-US" sz="4900" dirty="0" smtClean="0"/>
              <a:t>Jesus sitting in a boat, crowd on the shore </a:t>
            </a:r>
          </a:p>
          <a:p>
            <a:pPr marL="737017" lvl="1" indent="-487566">
              <a:buClr>
                <a:srgbClr val="92D050"/>
              </a:buClr>
              <a:buSzPct val="122000"/>
            </a:pPr>
            <a:r>
              <a:rPr lang="en-US" sz="5300" dirty="0" smtClean="0"/>
              <a:t>Purpose	</a:t>
            </a:r>
            <a:r>
              <a:rPr lang="en-US" sz="6600" dirty="0" smtClean="0"/>
              <a:t>	</a:t>
            </a:r>
            <a:r>
              <a:rPr lang="en-US" sz="5400" dirty="0" smtClean="0"/>
              <a:t>	</a:t>
            </a:r>
            <a:endParaRPr lang="en-US" sz="4900" dirty="0" smtClean="0">
              <a:solidFill>
                <a:srgbClr val="FFFF00"/>
              </a:solidFill>
            </a:endParaRPr>
          </a:p>
        </p:txBody>
      </p:sp>
      <p:sp>
        <p:nvSpPr>
          <p:cNvPr id="4100" name="Rectangle 5"/>
          <p:cNvSpPr>
            <a:spLocks noChangeArrowheads="1"/>
          </p:cNvSpPr>
          <p:nvPr/>
        </p:nvSpPr>
        <p:spPr bwMode="auto">
          <a:xfrm>
            <a:off x="810262" y="-13650"/>
            <a:ext cx="13820139" cy="1193727"/>
          </a:xfrm>
          <a:prstGeom prst="rect">
            <a:avLst/>
          </a:prstGeom>
          <a:noFill/>
          <a:ln w="9525">
            <a:noFill/>
            <a:miter lim="800000"/>
            <a:headEnd/>
            <a:tailEnd/>
          </a:ln>
        </p:spPr>
        <p:txBody>
          <a:bodyPr lIns="130622" tIns="65311" rIns="130622" bIns="65311" anchor="b">
            <a:spAutoFit/>
          </a:bodyPr>
          <a:lstStyle/>
          <a:p>
            <a:pPr algn="ctr" eaLnBrk="1" hangingPunct="1"/>
            <a:r>
              <a:rPr lang="en-US" sz="6900" dirty="0" smtClean="0">
                <a:solidFill>
                  <a:srgbClr val="FFFFCC"/>
                </a:solidFill>
                <a:latin typeface="Calibri" pitchFamily="34" charset="0"/>
              </a:rPr>
              <a:t>Parable of the </a:t>
            </a:r>
            <a:r>
              <a:rPr lang="en-US" sz="6900" dirty="0" err="1" smtClean="0">
                <a:solidFill>
                  <a:srgbClr val="FFFFCC"/>
                </a:solidFill>
                <a:latin typeface="Calibri" pitchFamily="34" charset="0"/>
              </a:rPr>
              <a:t>Sower</a:t>
            </a:r>
            <a:endParaRPr lang="en-US" sz="69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2">
                                            <p:txEl>
                                              <p:pRg st="1" end="1"/>
                                            </p:txEl>
                                          </p:spTgt>
                                        </p:tgtEl>
                                        <p:attrNameLst>
                                          <p:attrName>style.visibility</p:attrName>
                                        </p:attrNameLst>
                                      </p:cBhvr>
                                      <p:to>
                                        <p:strVal val="visible"/>
                                      </p:to>
                                    </p:set>
                                    <p:animEffect transition="in" filter="dissolve">
                                      <p:cBhvr>
                                        <p:cTn id="12" dur="500"/>
                                        <p:tgtEl>
                                          <p:spTgt spid="583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8372">
                                            <p:txEl>
                                              <p:pRg st="2" end="2"/>
                                            </p:txEl>
                                          </p:spTgt>
                                        </p:tgtEl>
                                        <p:attrNameLst>
                                          <p:attrName>style.visibility</p:attrName>
                                        </p:attrNameLst>
                                      </p:cBhvr>
                                      <p:to>
                                        <p:strVal val="visible"/>
                                      </p:to>
                                    </p:set>
                                    <p:animEffect transition="in" filter="dissolve">
                                      <p:cBhvr>
                                        <p:cTn id="17" dur="500"/>
                                        <p:tgtEl>
                                          <p:spTgt spid="5837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8372">
                                            <p:txEl>
                                              <p:pRg st="3" end="3"/>
                                            </p:txEl>
                                          </p:spTgt>
                                        </p:tgtEl>
                                        <p:attrNameLst>
                                          <p:attrName>style.visibility</p:attrName>
                                        </p:attrNameLst>
                                      </p:cBhvr>
                                      <p:to>
                                        <p:strVal val="visible"/>
                                      </p:to>
                                    </p:set>
                                    <p:animEffect transition="in" filter="dissolve">
                                      <p:cBhvr>
                                        <p:cTn id="22" dur="500"/>
                                        <p:tgtEl>
                                          <p:spTgt spid="5837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8372">
                                            <p:txEl>
                                              <p:pRg st="4" end="4"/>
                                            </p:txEl>
                                          </p:spTgt>
                                        </p:tgtEl>
                                        <p:attrNameLst>
                                          <p:attrName>style.visibility</p:attrName>
                                        </p:attrNameLst>
                                      </p:cBhvr>
                                      <p:to>
                                        <p:strVal val="visible"/>
                                      </p:to>
                                    </p:set>
                                    <p:animEffect transition="in" filter="dissolve">
                                      <p:cBhvr>
                                        <p:cTn id="27" dur="500"/>
                                        <p:tgtEl>
                                          <p:spTgt spid="5837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8372">
                                            <p:txEl>
                                              <p:pRg st="5" end="5"/>
                                            </p:txEl>
                                          </p:spTgt>
                                        </p:tgtEl>
                                        <p:attrNameLst>
                                          <p:attrName>style.visibility</p:attrName>
                                        </p:attrNameLst>
                                      </p:cBhvr>
                                      <p:to>
                                        <p:strVal val="visible"/>
                                      </p:to>
                                    </p:set>
                                    <p:animEffect transition="in" filter="dissolve">
                                      <p:cBhvr>
                                        <p:cTn id="32" dur="500"/>
                                        <p:tgtEl>
                                          <p:spTgt spid="5837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8372">
                                            <p:txEl>
                                              <p:pRg st="6" end="6"/>
                                            </p:txEl>
                                          </p:spTgt>
                                        </p:tgtEl>
                                        <p:attrNameLst>
                                          <p:attrName>style.visibility</p:attrName>
                                        </p:attrNameLst>
                                      </p:cBhvr>
                                      <p:to>
                                        <p:strVal val="visible"/>
                                      </p:to>
                                    </p:set>
                                    <p:animEffect transition="in" filter="dissolve">
                                      <p:cBhvr>
                                        <p:cTn id="37" dur="500"/>
                                        <p:tgtEl>
                                          <p:spTgt spid="5837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8372">
                                            <p:txEl>
                                              <p:pRg st="7" end="7"/>
                                            </p:txEl>
                                          </p:spTgt>
                                        </p:tgtEl>
                                        <p:attrNameLst>
                                          <p:attrName>style.visibility</p:attrName>
                                        </p:attrNameLst>
                                      </p:cBhvr>
                                      <p:to>
                                        <p:strVal val="visible"/>
                                      </p:to>
                                    </p:set>
                                    <p:animEffect transition="in" filter="dissolve">
                                      <p:cBhvr>
                                        <p:cTn id="42" dur="500"/>
                                        <p:tgtEl>
                                          <p:spTgt spid="5837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8372">
                                            <p:txEl>
                                              <p:pRg st="8" end="8"/>
                                            </p:txEl>
                                          </p:spTgt>
                                        </p:tgtEl>
                                        <p:attrNameLst>
                                          <p:attrName>style.visibility</p:attrName>
                                        </p:attrNameLst>
                                      </p:cBhvr>
                                      <p:to>
                                        <p:strVal val="visible"/>
                                      </p:to>
                                    </p:set>
                                    <p:animEffect transition="in" filter="dissolve">
                                      <p:cBhvr>
                                        <p:cTn id="47" dur="500"/>
                                        <p:tgtEl>
                                          <p:spTgt spid="5837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bldLvl="2"/>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188721"/>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Why in parables?</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365760" y="2011680"/>
            <a:ext cx="13655040" cy="5943600"/>
          </a:xfrm>
        </p:spPr>
        <p:txBody>
          <a:bodyPr>
            <a:normAutofit fontScale="85000" lnSpcReduction="20000"/>
          </a:bodyPr>
          <a:lstStyle/>
          <a:p>
            <a:pPr marL="161011" indent="34017">
              <a:buNone/>
            </a:pPr>
            <a:r>
              <a:rPr lang="en-US" sz="5000" i="1" baseline="30000" dirty="0" smtClean="0"/>
              <a:t>10 </a:t>
            </a:r>
            <a:r>
              <a:rPr lang="en-US" sz="5000" i="1" dirty="0" smtClean="0"/>
              <a:t>Then the disciples came and said to him, </a:t>
            </a:r>
            <a:r>
              <a:rPr lang="en-US" sz="5000" i="1" dirty="0" smtClean="0">
                <a:solidFill>
                  <a:srgbClr val="FFFF00"/>
                </a:solidFill>
              </a:rPr>
              <a:t>“Why do you speak to them in parables?”</a:t>
            </a:r>
            <a:r>
              <a:rPr lang="en-US" sz="5000" i="1" dirty="0" smtClean="0"/>
              <a:t> </a:t>
            </a:r>
            <a:r>
              <a:rPr lang="en-US" sz="5000" i="1" baseline="30000" dirty="0" smtClean="0"/>
              <a:t>11 </a:t>
            </a:r>
            <a:r>
              <a:rPr lang="en-US" sz="5000" i="1" dirty="0" smtClean="0"/>
              <a:t>And he answered them, “To you it has been given to know the secrets of the kingdom of heaven, but to them it has not been given. </a:t>
            </a:r>
            <a:r>
              <a:rPr lang="en-US" sz="5000" i="1" baseline="30000" dirty="0" smtClean="0"/>
              <a:t>12 </a:t>
            </a:r>
            <a:r>
              <a:rPr lang="en-US" sz="5000" i="1" dirty="0" smtClean="0"/>
              <a:t> For to the one who has, more will be given, and he will have an abundance, but from the one who has not, even what he has will be taken away. </a:t>
            </a:r>
            <a:r>
              <a:rPr lang="en-US" sz="5000" i="1" baseline="30000" dirty="0" smtClean="0"/>
              <a:t>13 </a:t>
            </a:r>
            <a:r>
              <a:rPr lang="en-US" sz="5000" i="1" dirty="0" smtClean="0"/>
              <a:t>This is why I speak to them in parables, because seeing they do not see, and hearing they do not hear, nor do they understand. </a:t>
            </a:r>
            <a:r>
              <a:rPr lang="en-US" sz="5700" i="1" dirty="0" smtClean="0"/>
              <a:t>											</a:t>
            </a:r>
            <a:r>
              <a:rPr lang="en-US" sz="5900" dirty="0" smtClean="0">
                <a:solidFill>
                  <a:srgbClr val="FFFF00"/>
                </a:solidFill>
              </a:rPr>
              <a:t>Matthew 13:10-13</a:t>
            </a:r>
            <a:endParaRPr lang="en-US" sz="5100" dirty="0" smtClean="0">
              <a:solidFill>
                <a:srgbClr val="FFFF00"/>
              </a:solidFill>
            </a:endParaRPr>
          </a:p>
        </p:txBody>
      </p:sp>
      <p:sp>
        <p:nvSpPr>
          <p:cNvPr id="4100" name="Rectangle 5"/>
          <p:cNvSpPr>
            <a:spLocks noChangeArrowheads="1"/>
          </p:cNvSpPr>
          <p:nvPr/>
        </p:nvSpPr>
        <p:spPr bwMode="auto">
          <a:xfrm>
            <a:off x="810262" y="-83736"/>
            <a:ext cx="13820139" cy="1455337"/>
          </a:xfrm>
          <a:prstGeom prst="rect">
            <a:avLst/>
          </a:prstGeom>
          <a:noFill/>
          <a:ln w="9525">
            <a:noFill/>
            <a:miter lim="800000"/>
            <a:headEnd/>
            <a:tailEnd/>
          </a:ln>
        </p:spPr>
        <p:txBody>
          <a:bodyPr lIns="130622" tIns="65311" rIns="130622" bIns="65311" anchor="b">
            <a:spAutoFit/>
          </a:bodyPr>
          <a:lstStyle/>
          <a:p>
            <a:pPr algn="ctr" eaLnBrk="1" hangingPunct="1"/>
            <a:r>
              <a:rPr lang="en-US" sz="8600" dirty="0" smtClean="0">
                <a:solidFill>
                  <a:srgbClr val="FFFFCC"/>
                </a:solidFill>
                <a:latin typeface="Calibri" pitchFamily="34" charset="0"/>
              </a:rPr>
              <a:t>Parables of Jesus</a:t>
            </a:r>
            <a:endParaRPr lang="en-US" sz="86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188721"/>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Why in parables? – To Teach</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365760" y="2011680"/>
            <a:ext cx="13655040" cy="5943600"/>
          </a:xfrm>
        </p:spPr>
        <p:txBody>
          <a:bodyPr>
            <a:normAutofit fontScale="85000" lnSpcReduction="20000"/>
          </a:bodyPr>
          <a:lstStyle/>
          <a:p>
            <a:pPr marL="161011" indent="34017">
              <a:buNone/>
            </a:pPr>
            <a:r>
              <a:rPr lang="en-US" sz="5000" i="1" baseline="30000" dirty="0" smtClean="0"/>
              <a:t>10 </a:t>
            </a:r>
            <a:r>
              <a:rPr lang="en-US" sz="5000" i="1" dirty="0" smtClean="0"/>
              <a:t>Then the disciples came and said to him, “Why do you speak to them in parables?” </a:t>
            </a:r>
            <a:r>
              <a:rPr lang="en-US" sz="5000" i="1" baseline="30000" dirty="0" smtClean="0"/>
              <a:t>11 </a:t>
            </a:r>
            <a:r>
              <a:rPr lang="en-US" sz="5000" i="1" dirty="0" smtClean="0"/>
              <a:t>And he answered them, </a:t>
            </a:r>
            <a:r>
              <a:rPr lang="en-US" sz="5000" i="1" dirty="0" smtClean="0">
                <a:solidFill>
                  <a:srgbClr val="FFFF00"/>
                </a:solidFill>
              </a:rPr>
              <a:t>“To you it has been given to know the secrets of the kingdom of heaven</a:t>
            </a:r>
            <a:r>
              <a:rPr lang="en-US" sz="5000" i="1" dirty="0" smtClean="0"/>
              <a:t>, but to them it has not been given. </a:t>
            </a:r>
            <a:r>
              <a:rPr lang="en-US" sz="5000" i="1" baseline="30000" dirty="0" smtClean="0"/>
              <a:t>12 </a:t>
            </a:r>
            <a:r>
              <a:rPr lang="en-US" sz="5000" i="1" dirty="0" smtClean="0"/>
              <a:t> </a:t>
            </a:r>
            <a:r>
              <a:rPr lang="en-US" sz="5000" i="1" dirty="0" smtClean="0">
                <a:solidFill>
                  <a:srgbClr val="FFFF00"/>
                </a:solidFill>
              </a:rPr>
              <a:t>For to the one who has, more will be given, and he will have an abundance,</a:t>
            </a:r>
            <a:r>
              <a:rPr lang="en-US" sz="5000" i="1" dirty="0" smtClean="0"/>
              <a:t> but from the one who has not, even what he has will be taken away. </a:t>
            </a:r>
            <a:r>
              <a:rPr lang="en-US" sz="5000" i="1" baseline="30000" dirty="0" smtClean="0"/>
              <a:t>13 </a:t>
            </a:r>
            <a:r>
              <a:rPr lang="en-US" sz="5000" i="1" dirty="0" smtClean="0"/>
              <a:t>This is why I speak to them in parables, because seeing they do not see, and hearing they do not hear, nor do they understand. </a:t>
            </a:r>
            <a:r>
              <a:rPr lang="en-US" sz="5700" i="1" dirty="0" smtClean="0"/>
              <a:t>											</a:t>
            </a:r>
            <a:r>
              <a:rPr lang="en-US" sz="5900" dirty="0" smtClean="0">
                <a:solidFill>
                  <a:srgbClr val="FFFF00"/>
                </a:solidFill>
              </a:rPr>
              <a:t>Matthew 13:10-13</a:t>
            </a:r>
            <a:endParaRPr lang="en-US" sz="5100" dirty="0" smtClean="0">
              <a:solidFill>
                <a:srgbClr val="FFFF00"/>
              </a:solidFill>
            </a:endParaRPr>
          </a:p>
        </p:txBody>
      </p:sp>
      <p:sp>
        <p:nvSpPr>
          <p:cNvPr id="4100" name="Rectangle 5"/>
          <p:cNvSpPr>
            <a:spLocks noChangeArrowheads="1"/>
          </p:cNvSpPr>
          <p:nvPr/>
        </p:nvSpPr>
        <p:spPr bwMode="auto">
          <a:xfrm>
            <a:off x="810262" y="-83736"/>
            <a:ext cx="13820139" cy="1455337"/>
          </a:xfrm>
          <a:prstGeom prst="rect">
            <a:avLst/>
          </a:prstGeom>
          <a:noFill/>
          <a:ln w="9525">
            <a:noFill/>
            <a:miter lim="800000"/>
            <a:headEnd/>
            <a:tailEnd/>
          </a:ln>
        </p:spPr>
        <p:txBody>
          <a:bodyPr lIns="130622" tIns="65311" rIns="130622" bIns="65311" anchor="b">
            <a:spAutoFit/>
          </a:bodyPr>
          <a:lstStyle/>
          <a:p>
            <a:pPr algn="ctr" eaLnBrk="1" hangingPunct="1"/>
            <a:r>
              <a:rPr lang="en-US" sz="8600" dirty="0" smtClean="0">
                <a:solidFill>
                  <a:srgbClr val="FFFFCC"/>
                </a:solidFill>
                <a:latin typeface="Calibri" pitchFamily="34" charset="0"/>
              </a:rPr>
              <a:t>Parables of Jesus</a:t>
            </a:r>
            <a:endParaRPr lang="en-US" sz="86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188721"/>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Why in parables? – To Obscure</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365760" y="2011680"/>
            <a:ext cx="13655040" cy="5943600"/>
          </a:xfrm>
        </p:spPr>
        <p:txBody>
          <a:bodyPr>
            <a:normAutofit fontScale="85000" lnSpcReduction="20000"/>
          </a:bodyPr>
          <a:lstStyle/>
          <a:p>
            <a:pPr marL="161011" indent="34017">
              <a:buNone/>
            </a:pPr>
            <a:r>
              <a:rPr lang="en-US" sz="5000" i="1" baseline="30000" dirty="0" smtClean="0"/>
              <a:t>10 </a:t>
            </a:r>
            <a:r>
              <a:rPr lang="en-US" sz="5000" i="1" dirty="0" smtClean="0"/>
              <a:t>Then the disciples came and said to him, “Why do you speak to them in parables?” </a:t>
            </a:r>
            <a:r>
              <a:rPr lang="en-US" sz="5000" i="1" baseline="30000" dirty="0" smtClean="0"/>
              <a:t>11 </a:t>
            </a:r>
            <a:r>
              <a:rPr lang="en-US" sz="5000" i="1" dirty="0" smtClean="0"/>
              <a:t>And he answered them, “To you it has been given to know the secrets of the kingdom of heaven, </a:t>
            </a:r>
            <a:r>
              <a:rPr lang="en-US" sz="5000" i="1" dirty="0" smtClean="0">
                <a:solidFill>
                  <a:srgbClr val="FFFF00"/>
                </a:solidFill>
              </a:rPr>
              <a:t>but to them it has not been given.</a:t>
            </a:r>
            <a:r>
              <a:rPr lang="en-US" sz="5000" i="1" dirty="0" smtClean="0"/>
              <a:t> </a:t>
            </a:r>
            <a:r>
              <a:rPr lang="en-US" sz="5000" i="1" baseline="30000" dirty="0" smtClean="0"/>
              <a:t>12 </a:t>
            </a:r>
            <a:r>
              <a:rPr lang="en-US" sz="5000" i="1" dirty="0" smtClean="0"/>
              <a:t> For to the one who has, more will be given, and he will have an abundance, </a:t>
            </a:r>
            <a:r>
              <a:rPr lang="en-US" sz="5000" i="1" dirty="0" smtClean="0">
                <a:solidFill>
                  <a:srgbClr val="FFFF00"/>
                </a:solidFill>
              </a:rPr>
              <a:t>but from the one who has not, even what he has will be taken away. </a:t>
            </a:r>
            <a:r>
              <a:rPr lang="en-US" sz="5000" i="1" baseline="30000" dirty="0" smtClean="0">
                <a:solidFill>
                  <a:srgbClr val="FFFF00"/>
                </a:solidFill>
              </a:rPr>
              <a:t>13 </a:t>
            </a:r>
            <a:r>
              <a:rPr lang="en-US" sz="5000" i="1" dirty="0" smtClean="0">
                <a:solidFill>
                  <a:srgbClr val="FFFF00"/>
                </a:solidFill>
              </a:rPr>
              <a:t>This is why I speak to them in parables, because seeing they do not see, and hearing they do not hear, nor do they understand.</a:t>
            </a:r>
            <a:r>
              <a:rPr lang="en-US" sz="5000" i="1" dirty="0" smtClean="0"/>
              <a:t> </a:t>
            </a:r>
            <a:r>
              <a:rPr lang="en-US" sz="5700" i="1" dirty="0" smtClean="0"/>
              <a:t>											</a:t>
            </a:r>
            <a:r>
              <a:rPr lang="en-US" sz="5900" dirty="0" smtClean="0">
                <a:solidFill>
                  <a:srgbClr val="FFFF00"/>
                </a:solidFill>
              </a:rPr>
              <a:t>Matthew 13:10-13</a:t>
            </a:r>
            <a:endParaRPr lang="en-US" sz="5100" dirty="0" smtClean="0">
              <a:solidFill>
                <a:srgbClr val="FFFF00"/>
              </a:solidFill>
            </a:endParaRPr>
          </a:p>
        </p:txBody>
      </p:sp>
      <p:sp>
        <p:nvSpPr>
          <p:cNvPr id="4100" name="Rectangle 5"/>
          <p:cNvSpPr>
            <a:spLocks noChangeArrowheads="1"/>
          </p:cNvSpPr>
          <p:nvPr/>
        </p:nvSpPr>
        <p:spPr bwMode="auto">
          <a:xfrm>
            <a:off x="810262" y="-83736"/>
            <a:ext cx="13820139" cy="1455337"/>
          </a:xfrm>
          <a:prstGeom prst="rect">
            <a:avLst/>
          </a:prstGeom>
          <a:noFill/>
          <a:ln w="9525">
            <a:noFill/>
            <a:miter lim="800000"/>
            <a:headEnd/>
            <a:tailEnd/>
          </a:ln>
        </p:spPr>
        <p:txBody>
          <a:bodyPr lIns="130622" tIns="65311" rIns="130622" bIns="65311" anchor="b">
            <a:spAutoFit/>
          </a:bodyPr>
          <a:lstStyle/>
          <a:p>
            <a:pPr algn="ctr" eaLnBrk="1" hangingPunct="1"/>
            <a:r>
              <a:rPr lang="en-US" sz="8600" dirty="0" smtClean="0">
                <a:solidFill>
                  <a:srgbClr val="FFFFCC"/>
                </a:solidFill>
                <a:latin typeface="Calibri" pitchFamily="34" charset="0"/>
              </a:rPr>
              <a:t>Parables of Jesus</a:t>
            </a:r>
            <a:endParaRPr lang="en-US" sz="86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188721"/>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Lesson Template</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1097280" y="2468880"/>
            <a:ext cx="12435840" cy="4389120"/>
          </a:xfrm>
        </p:spPr>
        <p:txBody>
          <a:bodyPr>
            <a:normAutofit/>
          </a:bodyPr>
          <a:lstStyle/>
          <a:p>
            <a:pPr marL="902562" indent="-707536">
              <a:buSzPct val="91000"/>
              <a:buFont typeface="+mj-lt"/>
              <a:buAutoNum type="arabicPeriod"/>
            </a:pPr>
            <a:r>
              <a:rPr lang="en-US" sz="5700" dirty="0" smtClean="0"/>
              <a:t>Context</a:t>
            </a:r>
          </a:p>
          <a:p>
            <a:pPr marL="902562" indent="-707536">
              <a:buSzPct val="91000"/>
              <a:buFont typeface="+mj-lt"/>
              <a:buAutoNum type="arabicPeriod"/>
            </a:pPr>
            <a:r>
              <a:rPr lang="en-US" sz="5700" dirty="0" smtClean="0"/>
              <a:t>Content of the parable</a:t>
            </a:r>
          </a:p>
          <a:p>
            <a:pPr marL="902562" indent="-707536">
              <a:buSzPct val="91000"/>
              <a:buFont typeface="+mj-lt"/>
              <a:buAutoNum type="arabicPeriod"/>
            </a:pPr>
            <a:endParaRPr lang="en-US" sz="5100" dirty="0" smtClean="0"/>
          </a:p>
          <a:p>
            <a:pPr marL="902562" indent="-707536">
              <a:buSzPct val="91000"/>
              <a:buFont typeface="+mj-lt"/>
              <a:buAutoNum type="arabicPeriod"/>
            </a:pPr>
            <a:endParaRPr lang="en-US" sz="5100" dirty="0" smtClean="0">
              <a:latin typeface="Calibri" pitchFamily="34" charset="0"/>
            </a:endParaRPr>
          </a:p>
        </p:txBody>
      </p:sp>
      <p:sp>
        <p:nvSpPr>
          <p:cNvPr id="4100" name="Rectangle 5"/>
          <p:cNvSpPr>
            <a:spLocks noChangeArrowheads="1"/>
          </p:cNvSpPr>
          <p:nvPr/>
        </p:nvSpPr>
        <p:spPr bwMode="auto">
          <a:xfrm>
            <a:off x="810262" y="-83736"/>
            <a:ext cx="13820139" cy="1455337"/>
          </a:xfrm>
          <a:prstGeom prst="rect">
            <a:avLst/>
          </a:prstGeom>
          <a:noFill/>
          <a:ln w="9525">
            <a:noFill/>
            <a:miter lim="800000"/>
            <a:headEnd/>
            <a:tailEnd/>
          </a:ln>
        </p:spPr>
        <p:txBody>
          <a:bodyPr lIns="130622" tIns="65311" rIns="130622" bIns="65311" anchor="b">
            <a:spAutoFit/>
          </a:bodyPr>
          <a:lstStyle/>
          <a:p>
            <a:pPr algn="ctr" eaLnBrk="1" hangingPunct="1"/>
            <a:r>
              <a:rPr lang="en-US" sz="8600" dirty="0" smtClean="0">
                <a:solidFill>
                  <a:srgbClr val="FFFFCC"/>
                </a:solidFill>
                <a:latin typeface="Calibri" pitchFamily="34" charset="0"/>
              </a:rPr>
              <a:t>Parables of Jesus</a:t>
            </a:r>
            <a:endParaRPr lang="en-US" sz="86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1" end="1"/>
                                            </p:txEl>
                                          </p:spTgt>
                                        </p:tgtEl>
                                        <p:attrNameLst>
                                          <p:attrName>style.visibility</p:attrName>
                                        </p:attrNameLst>
                                      </p:cBhvr>
                                      <p:to>
                                        <p:strVal val="visible"/>
                                      </p:to>
                                    </p:set>
                                    <p:animEffect transition="in" filter="dissolve">
                                      <p:cBhvr>
                                        <p:cTn id="7" dur="500"/>
                                        <p:tgtEl>
                                          <p:spTgt spid="583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005841"/>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Content - Matthew 13:3-9</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365760" y="1828800"/>
            <a:ext cx="13655040" cy="6217920"/>
          </a:xfrm>
        </p:spPr>
        <p:txBody>
          <a:bodyPr>
            <a:normAutofit fontScale="92500" lnSpcReduction="20000"/>
          </a:bodyPr>
          <a:lstStyle/>
          <a:p>
            <a:pPr marL="161011" indent="34017">
              <a:buNone/>
            </a:pPr>
            <a:r>
              <a:rPr lang="en-US" sz="4700" i="1" baseline="30000" dirty="0" smtClean="0"/>
              <a:t>3</a:t>
            </a:r>
            <a:r>
              <a:rPr lang="en-US" sz="4700" i="1" dirty="0" smtClean="0"/>
              <a:t>And he told them many things in parables, saying: “A </a:t>
            </a:r>
            <a:r>
              <a:rPr lang="en-US" sz="4700" i="1" dirty="0" err="1" smtClean="0"/>
              <a:t>sower</a:t>
            </a:r>
            <a:r>
              <a:rPr lang="en-US" sz="4700" i="1" dirty="0" smtClean="0"/>
              <a:t> went out to </a:t>
            </a:r>
            <a:r>
              <a:rPr lang="en-US" sz="4700" i="1" dirty="0" err="1" smtClean="0"/>
              <a:t>sow.</a:t>
            </a:r>
            <a:r>
              <a:rPr lang="en-US" sz="4700" i="1" dirty="0" smtClean="0"/>
              <a:t> </a:t>
            </a:r>
            <a:r>
              <a:rPr lang="en-US" sz="4700" i="1" baseline="30000" dirty="0" smtClean="0"/>
              <a:t>4 </a:t>
            </a:r>
            <a:r>
              <a:rPr lang="en-US" sz="4700" i="1" dirty="0" smtClean="0"/>
              <a:t>And as he sowed, some seeds fell along the path, and the birds came and devoured them. </a:t>
            </a:r>
            <a:r>
              <a:rPr lang="en-US" sz="4700" i="1" baseline="30000" dirty="0" smtClean="0"/>
              <a:t>5 </a:t>
            </a:r>
            <a:r>
              <a:rPr lang="en-US" sz="4700" i="1" dirty="0" smtClean="0"/>
              <a:t>Other seeds fell on rocky ground, where they did not have much soil, and immediately they sprang up, since they had no depth of soil, </a:t>
            </a:r>
            <a:r>
              <a:rPr lang="en-US" sz="4700" i="1" baseline="30000" dirty="0" smtClean="0"/>
              <a:t>6 </a:t>
            </a:r>
            <a:r>
              <a:rPr lang="en-US" sz="4700" i="1" dirty="0" smtClean="0"/>
              <a:t>but when the sun rose they were scorched. And since they had no root, they withered away. </a:t>
            </a:r>
            <a:r>
              <a:rPr lang="en-US" sz="4700" i="1" baseline="30000" dirty="0" smtClean="0"/>
              <a:t>7 </a:t>
            </a:r>
            <a:r>
              <a:rPr lang="en-US" sz="4700" i="1" dirty="0" smtClean="0"/>
              <a:t>Other seeds fell among thorns, and the thorns grew up and choked them. </a:t>
            </a:r>
            <a:r>
              <a:rPr lang="en-US" sz="4700" i="1" baseline="30000" dirty="0" smtClean="0"/>
              <a:t>8 </a:t>
            </a:r>
            <a:r>
              <a:rPr lang="en-US" sz="4700" i="1" dirty="0" smtClean="0"/>
              <a:t>Other seeds fell on good soil and produced grain, some a hundredfold, some sixty, some thirty. </a:t>
            </a:r>
            <a:r>
              <a:rPr lang="en-US" sz="4700" i="1" baseline="30000" dirty="0" smtClean="0"/>
              <a:t>9 </a:t>
            </a:r>
            <a:r>
              <a:rPr lang="en-US" sz="4700" i="1" dirty="0" smtClean="0"/>
              <a:t> He who has ears, let him hear.”</a:t>
            </a:r>
            <a:r>
              <a:rPr lang="en-US" sz="5700" i="1" dirty="0" smtClean="0"/>
              <a:t>				</a:t>
            </a:r>
            <a:endParaRPr lang="en-US" sz="5100" dirty="0" smtClean="0">
              <a:solidFill>
                <a:srgbClr val="FFFF00"/>
              </a:solidFill>
            </a:endParaRPr>
          </a:p>
        </p:txBody>
      </p:sp>
      <p:sp>
        <p:nvSpPr>
          <p:cNvPr id="4100" name="Rectangle 5"/>
          <p:cNvSpPr>
            <a:spLocks noChangeArrowheads="1"/>
          </p:cNvSpPr>
          <p:nvPr/>
        </p:nvSpPr>
        <p:spPr bwMode="auto">
          <a:xfrm>
            <a:off x="810262" y="-13650"/>
            <a:ext cx="13820139" cy="1193727"/>
          </a:xfrm>
          <a:prstGeom prst="rect">
            <a:avLst/>
          </a:prstGeom>
          <a:noFill/>
          <a:ln w="9525">
            <a:noFill/>
            <a:miter lim="800000"/>
            <a:headEnd/>
            <a:tailEnd/>
          </a:ln>
        </p:spPr>
        <p:txBody>
          <a:bodyPr lIns="130622" tIns="65311" rIns="130622" bIns="65311" anchor="b">
            <a:spAutoFit/>
          </a:bodyPr>
          <a:lstStyle/>
          <a:p>
            <a:pPr algn="ctr" eaLnBrk="1" hangingPunct="1"/>
            <a:r>
              <a:rPr lang="en-US" sz="6900" dirty="0" smtClean="0">
                <a:solidFill>
                  <a:srgbClr val="FFFFCC"/>
                </a:solidFill>
                <a:latin typeface="Calibri" pitchFamily="34" charset="0"/>
              </a:rPr>
              <a:t>Parable of the </a:t>
            </a:r>
            <a:r>
              <a:rPr lang="en-US" sz="6900" dirty="0" err="1" smtClean="0">
                <a:solidFill>
                  <a:srgbClr val="FFFFCC"/>
                </a:solidFill>
                <a:latin typeface="Calibri" pitchFamily="34" charset="0"/>
              </a:rPr>
              <a:t>Sower</a:t>
            </a:r>
            <a:endParaRPr lang="en-US" sz="69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188721"/>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Lesson Template</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1097280" y="2468880"/>
            <a:ext cx="12435840" cy="4389120"/>
          </a:xfrm>
        </p:spPr>
        <p:txBody>
          <a:bodyPr>
            <a:normAutofit/>
          </a:bodyPr>
          <a:lstStyle/>
          <a:p>
            <a:pPr marL="902562" indent="-707536">
              <a:buSzPct val="91000"/>
              <a:buFont typeface="+mj-lt"/>
              <a:buAutoNum type="arabicPeriod"/>
            </a:pPr>
            <a:r>
              <a:rPr lang="en-US" sz="5700" dirty="0" smtClean="0"/>
              <a:t>Context</a:t>
            </a:r>
          </a:p>
          <a:p>
            <a:pPr marL="902562" indent="-707536">
              <a:buSzPct val="91000"/>
              <a:buFont typeface="+mj-lt"/>
              <a:buAutoNum type="arabicPeriod"/>
            </a:pPr>
            <a:r>
              <a:rPr lang="en-US" sz="5700" dirty="0" smtClean="0"/>
              <a:t>Content of the parable</a:t>
            </a:r>
          </a:p>
          <a:p>
            <a:pPr marL="902562" indent="-707536">
              <a:buSzPct val="91000"/>
              <a:buFont typeface="+mj-lt"/>
              <a:buAutoNum type="arabicPeriod"/>
            </a:pPr>
            <a:r>
              <a:rPr lang="en-US" sz="5700" dirty="0" smtClean="0"/>
              <a:t>Main point(s)</a:t>
            </a:r>
          </a:p>
          <a:p>
            <a:pPr marL="902562" indent="-707536">
              <a:buSzPct val="91000"/>
              <a:buFont typeface="+mj-lt"/>
              <a:buAutoNum type="arabicPeriod"/>
            </a:pPr>
            <a:endParaRPr lang="en-US" sz="5100" dirty="0" smtClean="0"/>
          </a:p>
          <a:p>
            <a:pPr marL="902562" indent="-707536">
              <a:buSzPct val="91000"/>
              <a:buFont typeface="+mj-lt"/>
              <a:buAutoNum type="arabicPeriod"/>
            </a:pPr>
            <a:endParaRPr lang="en-US" sz="5100" dirty="0" smtClean="0">
              <a:latin typeface="Calibri" pitchFamily="34" charset="0"/>
            </a:endParaRPr>
          </a:p>
        </p:txBody>
      </p:sp>
      <p:sp>
        <p:nvSpPr>
          <p:cNvPr id="4100" name="Rectangle 5"/>
          <p:cNvSpPr>
            <a:spLocks noChangeArrowheads="1"/>
          </p:cNvSpPr>
          <p:nvPr/>
        </p:nvSpPr>
        <p:spPr bwMode="auto">
          <a:xfrm>
            <a:off x="810262" y="-83736"/>
            <a:ext cx="13820139" cy="1455337"/>
          </a:xfrm>
          <a:prstGeom prst="rect">
            <a:avLst/>
          </a:prstGeom>
          <a:noFill/>
          <a:ln w="9525">
            <a:noFill/>
            <a:miter lim="800000"/>
            <a:headEnd/>
            <a:tailEnd/>
          </a:ln>
        </p:spPr>
        <p:txBody>
          <a:bodyPr lIns="130622" tIns="65311" rIns="130622" bIns="65311" anchor="b">
            <a:spAutoFit/>
          </a:bodyPr>
          <a:lstStyle/>
          <a:p>
            <a:pPr algn="ctr" eaLnBrk="1" hangingPunct="1"/>
            <a:r>
              <a:rPr lang="en-US" sz="8600" dirty="0" smtClean="0">
                <a:solidFill>
                  <a:srgbClr val="FFFFCC"/>
                </a:solidFill>
                <a:latin typeface="Calibri" pitchFamily="34" charset="0"/>
              </a:rPr>
              <a:t>Parables of Jesus</a:t>
            </a:r>
            <a:endParaRPr lang="en-US" sz="86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2" end="2"/>
                                            </p:txEl>
                                          </p:spTgt>
                                        </p:tgtEl>
                                        <p:attrNameLst>
                                          <p:attrName>style.visibility</p:attrName>
                                        </p:attrNameLst>
                                      </p:cBhvr>
                                      <p:to>
                                        <p:strVal val="visible"/>
                                      </p:to>
                                    </p:set>
                                    <p:animEffect transition="in" filter="dissolve">
                                      <p:cBhvr>
                                        <p:cTn id="7" dur="500"/>
                                        <p:tgtEl>
                                          <p:spTgt spid="5837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188721"/>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Lesson Template</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1097280" y="2468880"/>
            <a:ext cx="12435840" cy="4389120"/>
          </a:xfrm>
        </p:spPr>
        <p:txBody>
          <a:bodyPr>
            <a:normAutofit/>
          </a:bodyPr>
          <a:lstStyle/>
          <a:p>
            <a:pPr marL="902562" indent="-707536">
              <a:buSzPct val="91000"/>
              <a:buFont typeface="+mj-lt"/>
              <a:buAutoNum type="arabicPeriod"/>
            </a:pPr>
            <a:r>
              <a:rPr lang="en-US" sz="5700" dirty="0" smtClean="0"/>
              <a:t>Context</a:t>
            </a:r>
          </a:p>
          <a:p>
            <a:pPr marL="902562" indent="-707536">
              <a:buSzPct val="91000"/>
              <a:buFont typeface="+mj-lt"/>
              <a:buAutoNum type="arabicPeriod"/>
            </a:pPr>
            <a:r>
              <a:rPr lang="en-US" sz="5700" dirty="0" smtClean="0"/>
              <a:t>Content of the parable</a:t>
            </a:r>
          </a:p>
          <a:p>
            <a:pPr marL="902562" indent="-707536">
              <a:buSzPct val="91000"/>
              <a:buFont typeface="+mj-lt"/>
              <a:buAutoNum type="arabicPeriod"/>
            </a:pPr>
            <a:r>
              <a:rPr lang="en-US" sz="5700" dirty="0" smtClean="0"/>
              <a:t>Main point(s)</a:t>
            </a:r>
          </a:p>
          <a:p>
            <a:pPr marL="902562" indent="-707536">
              <a:buSzPct val="91000"/>
              <a:buFont typeface="+mj-lt"/>
              <a:buAutoNum type="arabicPeriod"/>
            </a:pPr>
            <a:r>
              <a:rPr lang="en-US" sz="5700" dirty="0" smtClean="0"/>
              <a:t>Explanation (if any)</a:t>
            </a:r>
          </a:p>
          <a:p>
            <a:pPr marL="902562" indent="-707536">
              <a:buSzPct val="91000"/>
              <a:buFont typeface="+mj-lt"/>
              <a:buAutoNum type="arabicPeriod"/>
            </a:pPr>
            <a:endParaRPr lang="en-US" sz="5100" dirty="0" smtClean="0"/>
          </a:p>
          <a:p>
            <a:pPr marL="902562" indent="-707536">
              <a:buSzPct val="91000"/>
              <a:buFont typeface="+mj-lt"/>
              <a:buAutoNum type="arabicPeriod"/>
            </a:pPr>
            <a:endParaRPr lang="en-US" sz="5100" dirty="0" smtClean="0">
              <a:latin typeface="Calibri" pitchFamily="34" charset="0"/>
            </a:endParaRPr>
          </a:p>
        </p:txBody>
      </p:sp>
      <p:sp>
        <p:nvSpPr>
          <p:cNvPr id="4100" name="Rectangle 5"/>
          <p:cNvSpPr>
            <a:spLocks noChangeArrowheads="1"/>
          </p:cNvSpPr>
          <p:nvPr/>
        </p:nvSpPr>
        <p:spPr bwMode="auto">
          <a:xfrm>
            <a:off x="810262" y="-83736"/>
            <a:ext cx="13820139" cy="1455337"/>
          </a:xfrm>
          <a:prstGeom prst="rect">
            <a:avLst/>
          </a:prstGeom>
          <a:noFill/>
          <a:ln w="9525">
            <a:noFill/>
            <a:miter lim="800000"/>
            <a:headEnd/>
            <a:tailEnd/>
          </a:ln>
        </p:spPr>
        <p:txBody>
          <a:bodyPr lIns="130622" tIns="65311" rIns="130622" bIns="65311" anchor="b">
            <a:spAutoFit/>
          </a:bodyPr>
          <a:lstStyle/>
          <a:p>
            <a:pPr algn="ctr" eaLnBrk="1" hangingPunct="1"/>
            <a:r>
              <a:rPr lang="en-US" sz="8600" dirty="0" smtClean="0">
                <a:solidFill>
                  <a:srgbClr val="FFFFCC"/>
                </a:solidFill>
                <a:latin typeface="Calibri" pitchFamily="34" charset="0"/>
              </a:rPr>
              <a:t>Parables of Jesus</a:t>
            </a:r>
            <a:endParaRPr lang="en-US" sz="86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3" end="3"/>
                                            </p:txEl>
                                          </p:spTgt>
                                        </p:tgtEl>
                                        <p:attrNameLst>
                                          <p:attrName>style.visibility</p:attrName>
                                        </p:attrNameLst>
                                      </p:cBhvr>
                                      <p:to>
                                        <p:strVal val="visible"/>
                                      </p:to>
                                    </p:set>
                                    <p:animEffect transition="in" filter="dissolve">
                                      <p:cBhvr>
                                        <p:cTn id="7" dur="500"/>
                                        <p:tgtEl>
                                          <p:spTgt spid="5837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990600"/>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Passages describing Hell</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685800" y="1981200"/>
            <a:ext cx="12801600" cy="5334000"/>
          </a:xfrm>
        </p:spPr>
        <p:txBody>
          <a:bodyPr>
            <a:noAutofit/>
          </a:bodyPr>
          <a:lstStyle/>
          <a:p>
            <a:pPr lvl="0">
              <a:buClr>
                <a:srgbClr val="0070C0"/>
              </a:buClr>
              <a:buSzPct val="74000"/>
              <a:buFont typeface="Wingdings" pitchFamily="2" charset="2"/>
              <a:buChar char="Ø"/>
            </a:pPr>
            <a:r>
              <a:rPr lang="en-US" sz="3600" b="1" dirty="0" smtClean="0">
                <a:latin typeface="Calibri" pitchFamily="34" charset="0"/>
              </a:rPr>
              <a:t>Matthew 25:30 </a:t>
            </a:r>
            <a:r>
              <a:rPr lang="en-US" sz="3600" b="1" dirty="0" smtClean="0">
                <a:latin typeface="Calibri" pitchFamily="34" charset="0"/>
              </a:rPr>
              <a:t> </a:t>
            </a:r>
            <a:r>
              <a:rPr lang="en-US" sz="3600" i="1" dirty="0" smtClean="0">
                <a:latin typeface="Calibri" pitchFamily="34" charset="0"/>
              </a:rPr>
              <a:t>cast </a:t>
            </a:r>
            <a:r>
              <a:rPr lang="en-US" sz="3600" i="1" dirty="0" smtClean="0">
                <a:latin typeface="Calibri" pitchFamily="34" charset="0"/>
              </a:rPr>
              <a:t>the worthless servant into the outer darkness. In that place there will be weeping and gnashing of </a:t>
            </a:r>
            <a:r>
              <a:rPr lang="en-US" sz="3600" i="1" dirty="0" smtClean="0">
                <a:latin typeface="Calibri" pitchFamily="34" charset="0"/>
              </a:rPr>
              <a:t>teeth</a:t>
            </a:r>
          </a:p>
          <a:p>
            <a:pPr lvl="0">
              <a:buClr>
                <a:srgbClr val="0070C0"/>
              </a:buClr>
              <a:buSzPct val="74000"/>
              <a:buFont typeface="Wingdings" pitchFamily="2" charset="2"/>
              <a:buChar char="Ø"/>
            </a:pPr>
            <a:endParaRPr lang="en-US" sz="1800" dirty="0" smtClean="0">
              <a:latin typeface="Calibri" pitchFamily="34" charset="0"/>
            </a:endParaRPr>
          </a:p>
          <a:p>
            <a:pPr lvl="0">
              <a:buClr>
                <a:srgbClr val="0070C0"/>
              </a:buClr>
              <a:buSzPct val="74000"/>
              <a:buFont typeface="Wingdings" pitchFamily="2" charset="2"/>
              <a:buChar char="Ø"/>
            </a:pPr>
            <a:r>
              <a:rPr lang="en-US" sz="3600" b="1" dirty="0" smtClean="0">
                <a:latin typeface="Calibri" pitchFamily="34" charset="0"/>
              </a:rPr>
              <a:t>Matthew </a:t>
            </a:r>
            <a:r>
              <a:rPr lang="en-US" sz="3600" b="1" dirty="0" smtClean="0">
                <a:latin typeface="Calibri" pitchFamily="34" charset="0"/>
              </a:rPr>
              <a:t>22:13  </a:t>
            </a:r>
            <a:r>
              <a:rPr lang="en-US" sz="3600" i="1" dirty="0" smtClean="0">
                <a:latin typeface="Calibri" pitchFamily="34" charset="0"/>
              </a:rPr>
              <a:t>Bind </a:t>
            </a:r>
            <a:r>
              <a:rPr lang="en-US" sz="3600" i="1" dirty="0" smtClean="0">
                <a:latin typeface="Calibri" pitchFamily="34" charset="0"/>
              </a:rPr>
              <a:t>him hand and foot and cast him into the outer darkness. In that place there will be weeping and gnashing of teeth</a:t>
            </a:r>
            <a:r>
              <a:rPr lang="en-US" sz="3600" i="1" dirty="0" smtClean="0">
                <a:latin typeface="Calibri" pitchFamily="34" charset="0"/>
              </a:rPr>
              <a:t>.</a:t>
            </a:r>
          </a:p>
          <a:p>
            <a:pPr lvl="0">
              <a:buClr>
                <a:srgbClr val="0070C0"/>
              </a:buClr>
              <a:buSzPct val="74000"/>
              <a:buFont typeface="Wingdings" pitchFamily="2" charset="2"/>
              <a:buChar char="Ø"/>
            </a:pPr>
            <a:endParaRPr lang="en-US" sz="1800" dirty="0" smtClean="0">
              <a:latin typeface="Calibri" pitchFamily="34" charset="0"/>
            </a:endParaRPr>
          </a:p>
          <a:p>
            <a:pPr>
              <a:buClr>
                <a:srgbClr val="0070C0"/>
              </a:buClr>
              <a:buSzPct val="74000"/>
              <a:buFont typeface="Wingdings" pitchFamily="2" charset="2"/>
              <a:buChar char="Ø"/>
            </a:pPr>
            <a:r>
              <a:rPr lang="en-US" sz="3600" b="1" dirty="0" smtClean="0">
                <a:latin typeface="Calibri" pitchFamily="34" charset="0"/>
              </a:rPr>
              <a:t>Luke </a:t>
            </a:r>
            <a:r>
              <a:rPr lang="en-US" sz="3600" b="1" dirty="0" smtClean="0">
                <a:latin typeface="Calibri" pitchFamily="34" charset="0"/>
              </a:rPr>
              <a:t>16:23-24</a:t>
            </a:r>
            <a:r>
              <a:rPr lang="en-US" sz="3600" dirty="0" smtClean="0">
                <a:latin typeface="Calibri" pitchFamily="34" charset="0"/>
              </a:rPr>
              <a:t>	</a:t>
            </a:r>
            <a:r>
              <a:rPr lang="en-US" sz="3600" i="1" dirty="0" smtClean="0">
                <a:latin typeface="Calibri" pitchFamily="34" charset="0"/>
              </a:rPr>
              <a:t>in </a:t>
            </a:r>
            <a:r>
              <a:rPr lang="en-US" sz="3600" i="1" dirty="0" smtClean="0">
                <a:latin typeface="Calibri" pitchFamily="34" charset="0"/>
              </a:rPr>
              <a:t>Hades, being in torment . . .  I am in anguish in this flame</a:t>
            </a:r>
            <a:endParaRPr lang="en-US" sz="3600" dirty="0" smtClean="0">
              <a:solidFill>
                <a:srgbClr val="FFFF00"/>
              </a:solidFill>
              <a:latin typeface="Calibri" pitchFamily="34" charset="0"/>
            </a:endParaRPr>
          </a:p>
        </p:txBody>
      </p:sp>
      <p:sp>
        <p:nvSpPr>
          <p:cNvPr id="4100" name="Rectangle 5"/>
          <p:cNvSpPr>
            <a:spLocks noChangeArrowheads="1"/>
          </p:cNvSpPr>
          <p:nvPr/>
        </p:nvSpPr>
        <p:spPr bwMode="auto">
          <a:xfrm>
            <a:off x="228600" y="124850"/>
            <a:ext cx="14401801" cy="1055227"/>
          </a:xfrm>
          <a:prstGeom prst="rect">
            <a:avLst/>
          </a:prstGeom>
          <a:noFill/>
          <a:ln w="9525">
            <a:noFill/>
            <a:miter lim="800000"/>
            <a:headEnd/>
            <a:tailEnd/>
          </a:ln>
        </p:spPr>
        <p:txBody>
          <a:bodyPr wrap="square" lIns="130622" tIns="65311" rIns="130622" bIns="65311" anchor="b">
            <a:spAutoFit/>
          </a:bodyPr>
          <a:lstStyle/>
          <a:p>
            <a:pPr algn="ctr"/>
            <a:r>
              <a:rPr lang="en-US" sz="6000" dirty="0" smtClean="0">
                <a:solidFill>
                  <a:srgbClr val="FFFF99"/>
                </a:solidFill>
                <a:latin typeface="Calibri" pitchFamily="34" charset="0"/>
              </a:rPr>
              <a:t>Parables Regarding Eternal </a:t>
            </a:r>
            <a:r>
              <a:rPr lang="en-US" sz="6000" dirty="0" smtClean="0">
                <a:solidFill>
                  <a:srgbClr val="FFFF99"/>
                </a:solidFill>
                <a:latin typeface="Calibri" pitchFamily="34" charset="0"/>
              </a:rPr>
              <a:t>Consequences</a:t>
            </a:r>
            <a:endParaRPr lang="en-US" sz="60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2">
                                            <p:txEl>
                                              <p:pRg st="0" end="0"/>
                                            </p:txEl>
                                          </p:spTgt>
                                        </p:tgtEl>
                                        <p:attrNameLst>
                                          <p:attrName>style.visibility</p:attrName>
                                        </p:attrNameLst>
                                      </p:cBhvr>
                                      <p:to>
                                        <p:strVal val="visible"/>
                                      </p:to>
                                    </p:set>
                                    <p:animEffect transition="in" filter="dissolve">
                                      <p:cBhvr>
                                        <p:cTn id="12" dur="500"/>
                                        <p:tgtEl>
                                          <p:spTgt spid="5837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8372">
                                            <p:txEl>
                                              <p:pRg st="2" end="2"/>
                                            </p:txEl>
                                          </p:spTgt>
                                        </p:tgtEl>
                                        <p:attrNameLst>
                                          <p:attrName>style.visibility</p:attrName>
                                        </p:attrNameLst>
                                      </p:cBhvr>
                                      <p:to>
                                        <p:strVal val="visible"/>
                                      </p:to>
                                    </p:set>
                                    <p:animEffect transition="in" filter="dissolve">
                                      <p:cBhvr>
                                        <p:cTn id="17" dur="500"/>
                                        <p:tgtEl>
                                          <p:spTgt spid="5837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8372">
                                            <p:txEl>
                                              <p:pRg st="4" end="4"/>
                                            </p:txEl>
                                          </p:spTgt>
                                        </p:tgtEl>
                                        <p:attrNameLst>
                                          <p:attrName>style.visibility</p:attrName>
                                        </p:attrNameLst>
                                      </p:cBhvr>
                                      <p:to>
                                        <p:strVal val="visible"/>
                                      </p:to>
                                    </p:set>
                                    <p:animEffect transition="in" filter="dissolve">
                                      <p:cBhvr>
                                        <p:cTn id="22" dur="500"/>
                                        <p:tgtEl>
                                          <p:spTgt spid="5837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58372"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005841"/>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Explanation - Matthew 13:18-23</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365760" y="1828800"/>
            <a:ext cx="13655040" cy="6217920"/>
          </a:xfrm>
        </p:spPr>
        <p:txBody>
          <a:bodyPr>
            <a:normAutofit fontScale="77500" lnSpcReduction="20000"/>
          </a:bodyPr>
          <a:lstStyle/>
          <a:p>
            <a:pPr marL="161011" indent="34017">
              <a:buNone/>
            </a:pPr>
            <a:r>
              <a:rPr lang="en-US" sz="4600" i="1" baseline="30000" dirty="0" smtClean="0"/>
              <a:t>18 </a:t>
            </a:r>
            <a:r>
              <a:rPr lang="en-US" sz="4600" i="1" dirty="0" smtClean="0"/>
              <a:t> “Hear then the </a:t>
            </a:r>
            <a:r>
              <a:rPr lang="en-US" sz="4600" i="1" dirty="0" smtClean="0">
                <a:solidFill>
                  <a:srgbClr val="FFFF00"/>
                </a:solidFill>
              </a:rPr>
              <a:t>parable of the </a:t>
            </a:r>
            <a:r>
              <a:rPr lang="en-US" sz="4600" i="1" dirty="0" err="1" smtClean="0">
                <a:solidFill>
                  <a:srgbClr val="FFFF00"/>
                </a:solidFill>
              </a:rPr>
              <a:t>sower</a:t>
            </a:r>
            <a:r>
              <a:rPr lang="en-US" sz="4600" i="1" dirty="0" smtClean="0"/>
              <a:t>: </a:t>
            </a:r>
            <a:r>
              <a:rPr lang="en-US" sz="4600" i="1" baseline="30000" dirty="0" smtClean="0"/>
              <a:t>19 </a:t>
            </a:r>
            <a:r>
              <a:rPr lang="en-US" sz="4600" i="1" dirty="0" smtClean="0"/>
              <a:t>When anyone hears the </a:t>
            </a:r>
            <a:r>
              <a:rPr lang="en-US" sz="4600" i="1" dirty="0" smtClean="0">
                <a:solidFill>
                  <a:srgbClr val="FFFF00"/>
                </a:solidFill>
              </a:rPr>
              <a:t>word of the kingdom </a:t>
            </a:r>
            <a:r>
              <a:rPr lang="en-US" sz="4600" i="1" dirty="0" smtClean="0"/>
              <a:t>and does not understand it, the evil one comes and snatches away what has been sown in his heart. This is what was sown along the path. </a:t>
            </a:r>
            <a:r>
              <a:rPr lang="en-US" sz="4600" i="1" baseline="30000" dirty="0" smtClean="0"/>
              <a:t>20 </a:t>
            </a:r>
            <a:r>
              <a:rPr lang="en-US" sz="4600" i="1" dirty="0" smtClean="0"/>
              <a:t>As for what was sown on rocky ground, this is the one who hears the word and immediately receives it with joy, </a:t>
            </a:r>
            <a:r>
              <a:rPr lang="en-US" sz="4600" i="1" baseline="30000" dirty="0" smtClean="0"/>
              <a:t>21 </a:t>
            </a:r>
            <a:r>
              <a:rPr lang="en-US" sz="4600" i="1" dirty="0" smtClean="0"/>
              <a:t>yet he has no root in himself, but endures for a while, and when tribulation or persecution arises on account of the word, immediately he falls away. </a:t>
            </a:r>
            <a:r>
              <a:rPr lang="en-US" sz="4600" i="1" baseline="30000" dirty="0" smtClean="0"/>
              <a:t>22 </a:t>
            </a:r>
            <a:r>
              <a:rPr lang="en-US" sz="4600" i="1" dirty="0" smtClean="0"/>
              <a:t>As for what was sown among thorns, this is the one who hears the word, but the cares of the world and the deceitfulness of riches choke the word, and it proves unfruitful. </a:t>
            </a:r>
            <a:r>
              <a:rPr lang="en-US" sz="4600" i="1" baseline="30000" dirty="0" smtClean="0"/>
              <a:t>23 </a:t>
            </a:r>
            <a:r>
              <a:rPr lang="en-US" sz="4600" i="1" dirty="0" smtClean="0"/>
              <a:t>As for what was sown on good soil, this is the one who hears the word and understands it. He indeed bears fruit and yields, in one case a hundredfold, in another sixty, and in another thirty.” </a:t>
            </a:r>
            <a:r>
              <a:rPr lang="en-US" sz="5700" i="1" dirty="0" smtClean="0"/>
              <a:t>			</a:t>
            </a:r>
            <a:endParaRPr lang="en-US" sz="5100" dirty="0" smtClean="0">
              <a:solidFill>
                <a:srgbClr val="FFFF00"/>
              </a:solidFill>
            </a:endParaRPr>
          </a:p>
        </p:txBody>
      </p:sp>
      <p:sp>
        <p:nvSpPr>
          <p:cNvPr id="4100" name="Rectangle 5"/>
          <p:cNvSpPr>
            <a:spLocks noChangeArrowheads="1"/>
          </p:cNvSpPr>
          <p:nvPr/>
        </p:nvSpPr>
        <p:spPr bwMode="auto">
          <a:xfrm>
            <a:off x="810262" y="-13650"/>
            <a:ext cx="13820139" cy="1193727"/>
          </a:xfrm>
          <a:prstGeom prst="rect">
            <a:avLst/>
          </a:prstGeom>
          <a:noFill/>
          <a:ln w="9525">
            <a:noFill/>
            <a:miter lim="800000"/>
            <a:headEnd/>
            <a:tailEnd/>
          </a:ln>
        </p:spPr>
        <p:txBody>
          <a:bodyPr lIns="130622" tIns="65311" rIns="130622" bIns="65311" anchor="b">
            <a:spAutoFit/>
          </a:bodyPr>
          <a:lstStyle/>
          <a:p>
            <a:pPr algn="ctr" eaLnBrk="1" hangingPunct="1"/>
            <a:r>
              <a:rPr lang="en-US" sz="6900" dirty="0" smtClean="0">
                <a:solidFill>
                  <a:srgbClr val="FFFFCC"/>
                </a:solidFill>
                <a:latin typeface="Calibri" pitchFamily="34" charset="0"/>
              </a:rPr>
              <a:t>Parable of the </a:t>
            </a:r>
            <a:r>
              <a:rPr lang="en-US" sz="6900" dirty="0" err="1" smtClean="0">
                <a:solidFill>
                  <a:srgbClr val="FFFFCC"/>
                </a:solidFill>
                <a:latin typeface="Calibri" pitchFamily="34" charset="0"/>
              </a:rPr>
              <a:t>Sower</a:t>
            </a:r>
            <a:endParaRPr lang="en-US" sz="69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005841"/>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Explanation - Matthew 13:3-9</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365760" y="1828800"/>
            <a:ext cx="13655040" cy="6217920"/>
          </a:xfrm>
        </p:spPr>
        <p:txBody>
          <a:bodyPr>
            <a:normAutofit fontScale="77500" lnSpcReduction="20000"/>
          </a:bodyPr>
          <a:lstStyle/>
          <a:p>
            <a:pPr marL="161011" indent="34017">
              <a:buNone/>
            </a:pPr>
            <a:r>
              <a:rPr lang="en-US" sz="4600" i="1" baseline="30000" dirty="0" smtClean="0"/>
              <a:t>18 </a:t>
            </a:r>
            <a:r>
              <a:rPr lang="en-US" sz="4600" i="1" dirty="0" smtClean="0"/>
              <a:t> “Hear then the parable of the </a:t>
            </a:r>
            <a:r>
              <a:rPr lang="en-US" sz="4600" i="1" dirty="0" err="1" smtClean="0"/>
              <a:t>sower</a:t>
            </a:r>
            <a:r>
              <a:rPr lang="en-US" sz="4600" i="1" dirty="0" smtClean="0"/>
              <a:t>: </a:t>
            </a:r>
            <a:r>
              <a:rPr lang="en-US" sz="4600" i="1" baseline="30000" dirty="0" smtClean="0"/>
              <a:t>19 </a:t>
            </a:r>
            <a:r>
              <a:rPr lang="en-US" sz="4600" i="1" dirty="0" smtClean="0">
                <a:solidFill>
                  <a:srgbClr val="FFFF00"/>
                </a:solidFill>
              </a:rPr>
              <a:t>When anyone hears the word of the kingdom and does not understand it, the evil one comes and snatches away what has been sown in his heart. This is what was sown along the path</a:t>
            </a:r>
            <a:r>
              <a:rPr lang="en-US" sz="4600" i="1" dirty="0" smtClean="0"/>
              <a:t>. </a:t>
            </a:r>
            <a:r>
              <a:rPr lang="en-US" sz="4600" i="1" baseline="30000" dirty="0" smtClean="0"/>
              <a:t>20 </a:t>
            </a:r>
            <a:r>
              <a:rPr lang="en-US" sz="4600" i="1" dirty="0" smtClean="0"/>
              <a:t>As for what was sown on rocky ground, this is the one who hears the word and immediately receives it with joy, </a:t>
            </a:r>
            <a:r>
              <a:rPr lang="en-US" sz="4600" i="1" baseline="30000" dirty="0" smtClean="0"/>
              <a:t>21 </a:t>
            </a:r>
            <a:r>
              <a:rPr lang="en-US" sz="4600" i="1" dirty="0" smtClean="0"/>
              <a:t>yet he has no root in himself, but endures for a while, and when tribulation or persecution arises on account of the word, immediately he falls away. </a:t>
            </a:r>
            <a:r>
              <a:rPr lang="en-US" sz="4600" i="1" baseline="30000" dirty="0" smtClean="0"/>
              <a:t>22 </a:t>
            </a:r>
            <a:r>
              <a:rPr lang="en-US" sz="4600" i="1" dirty="0" smtClean="0"/>
              <a:t>As for what was sown among thorns, this is the one who hears the word, but the cares of the world and the deceitfulness of riches choke the word, and it proves unfruitful. </a:t>
            </a:r>
            <a:r>
              <a:rPr lang="en-US" sz="4600" i="1" baseline="30000" dirty="0" smtClean="0"/>
              <a:t>23 </a:t>
            </a:r>
            <a:r>
              <a:rPr lang="en-US" sz="4600" i="1" dirty="0" smtClean="0"/>
              <a:t>As for what was sown on good soil, this is the one who hears the word and understands it. He indeed bears fruit and yields, in one case a hundredfold, in another sixty, and in another thirty.” </a:t>
            </a:r>
            <a:r>
              <a:rPr lang="en-US" sz="5700" i="1" dirty="0" smtClean="0"/>
              <a:t>			</a:t>
            </a:r>
            <a:endParaRPr lang="en-US" sz="5100" dirty="0" smtClean="0">
              <a:solidFill>
                <a:srgbClr val="FFFF00"/>
              </a:solidFill>
            </a:endParaRPr>
          </a:p>
        </p:txBody>
      </p:sp>
      <p:sp>
        <p:nvSpPr>
          <p:cNvPr id="4100" name="Rectangle 5"/>
          <p:cNvSpPr>
            <a:spLocks noChangeArrowheads="1"/>
          </p:cNvSpPr>
          <p:nvPr/>
        </p:nvSpPr>
        <p:spPr bwMode="auto">
          <a:xfrm>
            <a:off x="810262" y="-13650"/>
            <a:ext cx="13820139" cy="1193727"/>
          </a:xfrm>
          <a:prstGeom prst="rect">
            <a:avLst/>
          </a:prstGeom>
          <a:noFill/>
          <a:ln w="9525">
            <a:noFill/>
            <a:miter lim="800000"/>
            <a:headEnd/>
            <a:tailEnd/>
          </a:ln>
        </p:spPr>
        <p:txBody>
          <a:bodyPr lIns="130622" tIns="65311" rIns="130622" bIns="65311" anchor="b">
            <a:spAutoFit/>
          </a:bodyPr>
          <a:lstStyle/>
          <a:p>
            <a:pPr algn="ctr" eaLnBrk="1" hangingPunct="1"/>
            <a:r>
              <a:rPr lang="en-US" sz="6900" dirty="0" smtClean="0">
                <a:solidFill>
                  <a:srgbClr val="FFFFCC"/>
                </a:solidFill>
                <a:latin typeface="Calibri" pitchFamily="34" charset="0"/>
              </a:rPr>
              <a:t>Parable of the </a:t>
            </a:r>
            <a:r>
              <a:rPr lang="en-US" sz="6900" dirty="0" err="1" smtClean="0">
                <a:solidFill>
                  <a:srgbClr val="FFFFCC"/>
                </a:solidFill>
                <a:latin typeface="Calibri" pitchFamily="34" charset="0"/>
              </a:rPr>
              <a:t>Sower</a:t>
            </a:r>
            <a:endParaRPr lang="en-US" sz="69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005841"/>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Explanation - Matthew 13:3-9</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365760" y="1828800"/>
            <a:ext cx="13655040" cy="6217920"/>
          </a:xfrm>
        </p:spPr>
        <p:txBody>
          <a:bodyPr>
            <a:normAutofit fontScale="77500" lnSpcReduction="20000"/>
          </a:bodyPr>
          <a:lstStyle/>
          <a:p>
            <a:pPr marL="161011" indent="34017">
              <a:buNone/>
            </a:pPr>
            <a:r>
              <a:rPr lang="en-US" sz="4600" i="1" baseline="30000" dirty="0" smtClean="0"/>
              <a:t>18 </a:t>
            </a:r>
            <a:r>
              <a:rPr lang="en-US" sz="4600" i="1" dirty="0" smtClean="0"/>
              <a:t> “Hear then the parable of the </a:t>
            </a:r>
            <a:r>
              <a:rPr lang="en-US" sz="4600" i="1" dirty="0" err="1" smtClean="0"/>
              <a:t>sower</a:t>
            </a:r>
            <a:r>
              <a:rPr lang="en-US" sz="4600" i="1" dirty="0" smtClean="0"/>
              <a:t>: </a:t>
            </a:r>
            <a:r>
              <a:rPr lang="en-US" sz="4600" i="1" baseline="30000" dirty="0" smtClean="0"/>
              <a:t>19 </a:t>
            </a:r>
            <a:r>
              <a:rPr lang="en-US" sz="4600" i="1" dirty="0" smtClean="0"/>
              <a:t>When anyone hears the word of the kingdom and does not understand it, the evil one comes and snatches away what has been sown in his heart. This is what was sown along the path. </a:t>
            </a:r>
            <a:r>
              <a:rPr lang="en-US" sz="4600" i="1" baseline="30000" dirty="0" smtClean="0"/>
              <a:t>20 </a:t>
            </a:r>
            <a:r>
              <a:rPr lang="en-US" sz="4600" i="1" dirty="0" smtClean="0">
                <a:solidFill>
                  <a:srgbClr val="FFFF00"/>
                </a:solidFill>
              </a:rPr>
              <a:t>As for what was sown on rocky ground, this is the one who hears the word and immediately receives it with joy, </a:t>
            </a:r>
            <a:r>
              <a:rPr lang="en-US" sz="4600" i="1" baseline="30000" dirty="0" smtClean="0">
                <a:solidFill>
                  <a:srgbClr val="FFFF00"/>
                </a:solidFill>
              </a:rPr>
              <a:t>21 </a:t>
            </a:r>
            <a:r>
              <a:rPr lang="en-US" sz="4600" i="1" dirty="0" smtClean="0">
                <a:solidFill>
                  <a:srgbClr val="FFFF00"/>
                </a:solidFill>
              </a:rPr>
              <a:t>yet he has no root in himself, but endures for a while, and when tribulation or persecution arises on account of the word, immediately he falls away. </a:t>
            </a:r>
            <a:r>
              <a:rPr lang="en-US" sz="4600" i="1" baseline="30000" dirty="0" smtClean="0"/>
              <a:t>22 </a:t>
            </a:r>
            <a:r>
              <a:rPr lang="en-US" sz="4600" i="1" dirty="0" smtClean="0"/>
              <a:t>As for what was sown among thorns, this is the one who hears the word, but the cares of the world and the deceitfulness of riches choke the word, and it proves unfruitful. </a:t>
            </a:r>
            <a:r>
              <a:rPr lang="en-US" sz="4600" i="1" baseline="30000" dirty="0" smtClean="0"/>
              <a:t>23 </a:t>
            </a:r>
            <a:r>
              <a:rPr lang="en-US" sz="4600" i="1" dirty="0" smtClean="0"/>
              <a:t>As for what was sown on good soil, this is the one who hears the word and understands it. He indeed bears fruit and yields, in one case a hundredfold, in another sixty, and in another thirty.” </a:t>
            </a:r>
            <a:r>
              <a:rPr lang="en-US" sz="5700" i="1" dirty="0" smtClean="0"/>
              <a:t>			</a:t>
            </a:r>
            <a:endParaRPr lang="en-US" sz="5100" dirty="0" smtClean="0">
              <a:solidFill>
                <a:srgbClr val="FFFF00"/>
              </a:solidFill>
            </a:endParaRPr>
          </a:p>
        </p:txBody>
      </p:sp>
      <p:sp>
        <p:nvSpPr>
          <p:cNvPr id="4100" name="Rectangle 5"/>
          <p:cNvSpPr>
            <a:spLocks noChangeArrowheads="1"/>
          </p:cNvSpPr>
          <p:nvPr/>
        </p:nvSpPr>
        <p:spPr bwMode="auto">
          <a:xfrm>
            <a:off x="810262" y="-13650"/>
            <a:ext cx="13820139" cy="1193727"/>
          </a:xfrm>
          <a:prstGeom prst="rect">
            <a:avLst/>
          </a:prstGeom>
          <a:noFill/>
          <a:ln w="9525">
            <a:noFill/>
            <a:miter lim="800000"/>
            <a:headEnd/>
            <a:tailEnd/>
          </a:ln>
        </p:spPr>
        <p:txBody>
          <a:bodyPr lIns="130622" tIns="65311" rIns="130622" bIns="65311" anchor="b">
            <a:spAutoFit/>
          </a:bodyPr>
          <a:lstStyle/>
          <a:p>
            <a:pPr algn="ctr" eaLnBrk="1" hangingPunct="1"/>
            <a:r>
              <a:rPr lang="en-US" sz="6900" dirty="0" smtClean="0">
                <a:solidFill>
                  <a:srgbClr val="FFFFCC"/>
                </a:solidFill>
                <a:latin typeface="Calibri" pitchFamily="34" charset="0"/>
              </a:rPr>
              <a:t>Parable of the </a:t>
            </a:r>
            <a:r>
              <a:rPr lang="en-US" sz="6900" dirty="0" err="1" smtClean="0">
                <a:solidFill>
                  <a:srgbClr val="FFFFCC"/>
                </a:solidFill>
                <a:latin typeface="Calibri" pitchFamily="34" charset="0"/>
              </a:rPr>
              <a:t>Sower</a:t>
            </a:r>
            <a:endParaRPr lang="en-US" sz="69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005841"/>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Explanation - Matthew 13:3-9</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365760" y="1828800"/>
            <a:ext cx="13655040" cy="6217920"/>
          </a:xfrm>
        </p:spPr>
        <p:txBody>
          <a:bodyPr>
            <a:normAutofit fontScale="77500" lnSpcReduction="20000"/>
          </a:bodyPr>
          <a:lstStyle/>
          <a:p>
            <a:pPr marL="161011" indent="34017">
              <a:buNone/>
            </a:pPr>
            <a:r>
              <a:rPr lang="en-US" sz="4600" i="1" baseline="30000" dirty="0" smtClean="0"/>
              <a:t>18 </a:t>
            </a:r>
            <a:r>
              <a:rPr lang="en-US" sz="4600" i="1" dirty="0" smtClean="0"/>
              <a:t> “Hear then the parable of the </a:t>
            </a:r>
            <a:r>
              <a:rPr lang="en-US" sz="4600" i="1" dirty="0" err="1" smtClean="0"/>
              <a:t>sower</a:t>
            </a:r>
            <a:r>
              <a:rPr lang="en-US" sz="4600" i="1" dirty="0" smtClean="0"/>
              <a:t>: </a:t>
            </a:r>
            <a:r>
              <a:rPr lang="en-US" sz="4600" i="1" baseline="30000" dirty="0" smtClean="0"/>
              <a:t>19 </a:t>
            </a:r>
            <a:r>
              <a:rPr lang="en-US" sz="4600" i="1" dirty="0" smtClean="0"/>
              <a:t>When anyone hears the word of the kingdom and does not understand it, the evil one comes and snatches away what has been sown in his heart. This is what was sown along the path. </a:t>
            </a:r>
            <a:r>
              <a:rPr lang="en-US" sz="4600" i="1" baseline="30000" dirty="0" smtClean="0"/>
              <a:t>20 </a:t>
            </a:r>
            <a:r>
              <a:rPr lang="en-US" sz="4600" i="1" dirty="0" smtClean="0"/>
              <a:t>As for what was sown on rocky ground, this is the one who hears the word and immediately receives it with joy, </a:t>
            </a:r>
            <a:r>
              <a:rPr lang="en-US" sz="4600" i="1" baseline="30000" dirty="0" smtClean="0"/>
              <a:t>21 </a:t>
            </a:r>
            <a:r>
              <a:rPr lang="en-US" sz="4600" i="1" dirty="0" smtClean="0"/>
              <a:t>yet he has no root in himself, but endures for a while, and when tribulation or persecution arises on account of the word, immediately he falls away. </a:t>
            </a:r>
            <a:r>
              <a:rPr lang="en-US" sz="4600" i="1" baseline="30000" dirty="0" smtClean="0">
                <a:solidFill>
                  <a:srgbClr val="FFFF00"/>
                </a:solidFill>
              </a:rPr>
              <a:t>22 </a:t>
            </a:r>
            <a:r>
              <a:rPr lang="en-US" sz="4600" i="1" dirty="0" smtClean="0">
                <a:solidFill>
                  <a:srgbClr val="FFFF00"/>
                </a:solidFill>
              </a:rPr>
              <a:t>As for what was sown among thorns, this is the one who hears the word, but the cares of the world and the deceitfulness of riches choke the word, and it proves unfruitful. </a:t>
            </a:r>
            <a:r>
              <a:rPr lang="en-US" sz="4600" i="1" baseline="30000" dirty="0" smtClean="0"/>
              <a:t>23 </a:t>
            </a:r>
            <a:r>
              <a:rPr lang="en-US" sz="4600" i="1" dirty="0" smtClean="0"/>
              <a:t>As for what was sown on good soil, this is the one who hears the word and understands it. He indeed bears fruit and yields, in one case a hundredfold, in another sixty, and in another thirty.” </a:t>
            </a:r>
            <a:r>
              <a:rPr lang="en-US" sz="5700" i="1" dirty="0" smtClean="0"/>
              <a:t>			</a:t>
            </a:r>
            <a:endParaRPr lang="en-US" sz="5100" dirty="0" smtClean="0">
              <a:solidFill>
                <a:srgbClr val="FFFF00"/>
              </a:solidFill>
            </a:endParaRPr>
          </a:p>
        </p:txBody>
      </p:sp>
      <p:sp>
        <p:nvSpPr>
          <p:cNvPr id="4100" name="Rectangle 5"/>
          <p:cNvSpPr>
            <a:spLocks noChangeArrowheads="1"/>
          </p:cNvSpPr>
          <p:nvPr/>
        </p:nvSpPr>
        <p:spPr bwMode="auto">
          <a:xfrm>
            <a:off x="810262" y="-13650"/>
            <a:ext cx="13820139" cy="1193727"/>
          </a:xfrm>
          <a:prstGeom prst="rect">
            <a:avLst/>
          </a:prstGeom>
          <a:noFill/>
          <a:ln w="9525">
            <a:noFill/>
            <a:miter lim="800000"/>
            <a:headEnd/>
            <a:tailEnd/>
          </a:ln>
        </p:spPr>
        <p:txBody>
          <a:bodyPr lIns="130622" tIns="65311" rIns="130622" bIns="65311" anchor="b">
            <a:spAutoFit/>
          </a:bodyPr>
          <a:lstStyle/>
          <a:p>
            <a:pPr algn="ctr" eaLnBrk="1" hangingPunct="1"/>
            <a:r>
              <a:rPr lang="en-US" sz="6900" dirty="0" smtClean="0">
                <a:solidFill>
                  <a:srgbClr val="FFFFCC"/>
                </a:solidFill>
                <a:latin typeface="Calibri" pitchFamily="34" charset="0"/>
              </a:rPr>
              <a:t>Parable of the </a:t>
            </a:r>
            <a:r>
              <a:rPr lang="en-US" sz="6900" dirty="0" err="1" smtClean="0">
                <a:solidFill>
                  <a:srgbClr val="FFFFCC"/>
                </a:solidFill>
                <a:latin typeface="Calibri" pitchFamily="34" charset="0"/>
              </a:rPr>
              <a:t>Sower</a:t>
            </a:r>
            <a:endParaRPr lang="en-US" sz="69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005841"/>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Explanation - Matthew 13:3-9</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365760" y="1828800"/>
            <a:ext cx="13655040" cy="6217920"/>
          </a:xfrm>
        </p:spPr>
        <p:txBody>
          <a:bodyPr>
            <a:normAutofit fontScale="77500" lnSpcReduction="20000"/>
          </a:bodyPr>
          <a:lstStyle/>
          <a:p>
            <a:pPr marL="161011" indent="34017">
              <a:buNone/>
            </a:pPr>
            <a:r>
              <a:rPr lang="en-US" sz="4600" i="1" baseline="30000" dirty="0" smtClean="0"/>
              <a:t>18 </a:t>
            </a:r>
            <a:r>
              <a:rPr lang="en-US" sz="4600" i="1" dirty="0" smtClean="0"/>
              <a:t> “Hear then the parable of the </a:t>
            </a:r>
            <a:r>
              <a:rPr lang="en-US" sz="4600" i="1" dirty="0" err="1" smtClean="0"/>
              <a:t>sower</a:t>
            </a:r>
            <a:r>
              <a:rPr lang="en-US" sz="4600" i="1" dirty="0" smtClean="0"/>
              <a:t>: </a:t>
            </a:r>
            <a:r>
              <a:rPr lang="en-US" sz="4600" i="1" baseline="30000" dirty="0" smtClean="0"/>
              <a:t>19 </a:t>
            </a:r>
            <a:r>
              <a:rPr lang="en-US" sz="4600" i="1" dirty="0" smtClean="0"/>
              <a:t>When anyone hears the word of the kingdom and does not understand it, the evil one comes and snatches away what has been sown in his heart. This is what was sown along the path. </a:t>
            </a:r>
            <a:r>
              <a:rPr lang="en-US" sz="4600" i="1" baseline="30000" dirty="0" smtClean="0"/>
              <a:t>20 </a:t>
            </a:r>
            <a:r>
              <a:rPr lang="en-US" sz="4600" i="1" dirty="0" smtClean="0"/>
              <a:t>As for what was sown on rocky ground, this is the one who hears the word and immediately receives it with joy, </a:t>
            </a:r>
            <a:r>
              <a:rPr lang="en-US" sz="4600" i="1" baseline="30000" dirty="0" smtClean="0"/>
              <a:t>21 </a:t>
            </a:r>
            <a:r>
              <a:rPr lang="en-US" sz="4600" i="1" dirty="0" smtClean="0"/>
              <a:t>yet he has no root in himself, but endures for a while, and when tribulation or persecution arises on account of the word, immediately he falls away. </a:t>
            </a:r>
            <a:r>
              <a:rPr lang="en-US" sz="4600" i="1" baseline="30000" dirty="0" smtClean="0"/>
              <a:t>22 </a:t>
            </a:r>
            <a:r>
              <a:rPr lang="en-US" sz="4600" i="1" dirty="0" smtClean="0"/>
              <a:t>As for what was sown among thorns, this is the one who hears the word, but the cares of the world and the deceitfulness of riches choke the word, and it proves unfruitful. </a:t>
            </a:r>
            <a:r>
              <a:rPr lang="en-US" sz="4600" i="1" baseline="30000" dirty="0" smtClean="0">
                <a:solidFill>
                  <a:srgbClr val="FFFF00"/>
                </a:solidFill>
              </a:rPr>
              <a:t>23 </a:t>
            </a:r>
            <a:r>
              <a:rPr lang="en-US" sz="4600" i="1" dirty="0" smtClean="0">
                <a:solidFill>
                  <a:srgbClr val="FFFF00"/>
                </a:solidFill>
              </a:rPr>
              <a:t>As for what was sown on good soil, this is the one who hears the word and understands it. He indeed bears fruit and yields, in one case a hundredfold, in another sixty, and in another thirty.” </a:t>
            </a:r>
            <a:r>
              <a:rPr lang="en-US" sz="5700" i="1" dirty="0" smtClean="0"/>
              <a:t>			</a:t>
            </a:r>
            <a:endParaRPr lang="en-US" sz="5100" dirty="0" smtClean="0">
              <a:solidFill>
                <a:srgbClr val="FFFF00"/>
              </a:solidFill>
            </a:endParaRPr>
          </a:p>
        </p:txBody>
      </p:sp>
      <p:sp>
        <p:nvSpPr>
          <p:cNvPr id="4100" name="Rectangle 5"/>
          <p:cNvSpPr>
            <a:spLocks noChangeArrowheads="1"/>
          </p:cNvSpPr>
          <p:nvPr/>
        </p:nvSpPr>
        <p:spPr bwMode="auto">
          <a:xfrm>
            <a:off x="810262" y="-13650"/>
            <a:ext cx="13820139" cy="1193727"/>
          </a:xfrm>
          <a:prstGeom prst="rect">
            <a:avLst/>
          </a:prstGeom>
          <a:noFill/>
          <a:ln w="9525">
            <a:noFill/>
            <a:miter lim="800000"/>
            <a:headEnd/>
            <a:tailEnd/>
          </a:ln>
        </p:spPr>
        <p:txBody>
          <a:bodyPr lIns="130622" tIns="65311" rIns="130622" bIns="65311" anchor="b">
            <a:spAutoFit/>
          </a:bodyPr>
          <a:lstStyle/>
          <a:p>
            <a:pPr algn="ctr" eaLnBrk="1" hangingPunct="1"/>
            <a:r>
              <a:rPr lang="en-US" sz="6900" dirty="0" smtClean="0">
                <a:solidFill>
                  <a:srgbClr val="FFFFCC"/>
                </a:solidFill>
                <a:latin typeface="Calibri" pitchFamily="34" charset="0"/>
              </a:rPr>
              <a:t>Parable of the </a:t>
            </a:r>
            <a:r>
              <a:rPr lang="en-US" sz="6900" dirty="0" err="1" smtClean="0">
                <a:solidFill>
                  <a:srgbClr val="FFFFCC"/>
                </a:solidFill>
                <a:latin typeface="Calibri" pitchFamily="34" charset="0"/>
              </a:rPr>
              <a:t>Sower</a:t>
            </a:r>
            <a:endParaRPr lang="en-US" sz="69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188721"/>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Lesson Template</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1097280" y="2468880"/>
            <a:ext cx="12435840" cy="4389120"/>
          </a:xfrm>
        </p:spPr>
        <p:txBody>
          <a:bodyPr>
            <a:normAutofit fontScale="92500" lnSpcReduction="20000"/>
          </a:bodyPr>
          <a:lstStyle/>
          <a:p>
            <a:pPr marL="902562" indent="-707536">
              <a:buSzPct val="91000"/>
              <a:buFont typeface="+mj-lt"/>
              <a:buAutoNum type="arabicPeriod"/>
            </a:pPr>
            <a:r>
              <a:rPr lang="en-US" sz="5700" dirty="0" smtClean="0"/>
              <a:t>Context</a:t>
            </a:r>
          </a:p>
          <a:p>
            <a:pPr marL="902562" indent="-707536">
              <a:buSzPct val="91000"/>
              <a:buFont typeface="+mj-lt"/>
              <a:buAutoNum type="arabicPeriod"/>
            </a:pPr>
            <a:r>
              <a:rPr lang="en-US" sz="5700" dirty="0" smtClean="0"/>
              <a:t>Content of the parable</a:t>
            </a:r>
          </a:p>
          <a:p>
            <a:pPr marL="902562" indent="-707536">
              <a:buSzPct val="91000"/>
              <a:buFont typeface="+mj-lt"/>
              <a:buAutoNum type="arabicPeriod"/>
            </a:pPr>
            <a:r>
              <a:rPr lang="en-US" sz="5700" dirty="0" smtClean="0"/>
              <a:t>Main point(s)</a:t>
            </a:r>
          </a:p>
          <a:p>
            <a:pPr marL="902562" indent="-707536">
              <a:buSzPct val="91000"/>
              <a:buFont typeface="+mj-lt"/>
              <a:buAutoNum type="arabicPeriod"/>
            </a:pPr>
            <a:r>
              <a:rPr lang="en-US" sz="5700" dirty="0" smtClean="0"/>
              <a:t>Explanation (if any)</a:t>
            </a:r>
          </a:p>
          <a:p>
            <a:pPr marL="902562" indent="-707536">
              <a:buSzPct val="91000"/>
              <a:buFont typeface="+mj-lt"/>
              <a:buAutoNum type="arabicPeriod"/>
            </a:pPr>
            <a:r>
              <a:rPr lang="en-US" sz="5700" dirty="0" smtClean="0"/>
              <a:t>Personal application</a:t>
            </a:r>
          </a:p>
          <a:p>
            <a:pPr marL="902562" indent="-707536">
              <a:buSzPct val="91000"/>
              <a:buFont typeface="+mj-lt"/>
              <a:buAutoNum type="arabicPeriod"/>
            </a:pPr>
            <a:endParaRPr lang="en-US" sz="5100" dirty="0" smtClean="0"/>
          </a:p>
          <a:p>
            <a:pPr marL="902562" indent="-707536">
              <a:buSzPct val="91000"/>
              <a:buFont typeface="+mj-lt"/>
              <a:buAutoNum type="arabicPeriod"/>
            </a:pPr>
            <a:endParaRPr lang="en-US" sz="5100" dirty="0" smtClean="0">
              <a:latin typeface="Calibri" pitchFamily="34" charset="0"/>
            </a:endParaRPr>
          </a:p>
        </p:txBody>
      </p:sp>
      <p:sp>
        <p:nvSpPr>
          <p:cNvPr id="4100" name="Rectangle 5"/>
          <p:cNvSpPr>
            <a:spLocks noChangeArrowheads="1"/>
          </p:cNvSpPr>
          <p:nvPr/>
        </p:nvSpPr>
        <p:spPr bwMode="auto">
          <a:xfrm>
            <a:off x="810262" y="-83736"/>
            <a:ext cx="13820139" cy="1455337"/>
          </a:xfrm>
          <a:prstGeom prst="rect">
            <a:avLst/>
          </a:prstGeom>
          <a:noFill/>
          <a:ln w="9525">
            <a:noFill/>
            <a:miter lim="800000"/>
            <a:headEnd/>
            <a:tailEnd/>
          </a:ln>
        </p:spPr>
        <p:txBody>
          <a:bodyPr lIns="130622" tIns="65311" rIns="130622" bIns="65311" anchor="b">
            <a:spAutoFit/>
          </a:bodyPr>
          <a:lstStyle/>
          <a:p>
            <a:pPr algn="ctr" eaLnBrk="1" hangingPunct="1"/>
            <a:r>
              <a:rPr lang="en-US" sz="8600" dirty="0" smtClean="0">
                <a:solidFill>
                  <a:srgbClr val="FFFFCC"/>
                </a:solidFill>
                <a:latin typeface="Calibri" pitchFamily="34" charset="0"/>
              </a:rPr>
              <a:t>Parables of Jesus</a:t>
            </a:r>
            <a:endParaRPr lang="en-US" sz="86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4" end="4"/>
                                            </p:txEl>
                                          </p:spTgt>
                                        </p:tgtEl>
                                        <p:attrNameLst>
                                          <p:attrName>style.visibility</p:attrName>
                                        </p:attrNameLst>
                                      </p:cBhvr>
                                      <p:to>
                                        <p:strVal val="visible"/>
                                      </p:to>
                                    </p:set>
                                    <p:animEffect transition="in" filter="dissolve">
                                      <p:cBhvr>
                                        <p:cTn id="7" dur="500"/>
                                        <p:tgtEl>
                                          <p:spTgt spid="5837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005841"/>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Defined</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365760" y="1828800"/>
            <a:ext cx="13655040" cy="2651760"/>
          </a:xfrm>
        </p:spPr>
        <p:txBody>
          <a:bodyPr>
            <a:normAutofit fontScale="92500" lnSpcReduction="10000"/>
          </a:bodyPr>
          <a:lstStyle/>
          <a:p>
            <a:pPr>
              <a:buNone/>
            </a:pPr>
            <a:r>
              <a:rPr lang="en-US" sz="4600" dirty="0" smtClean="0"/>
              <a:t>“parable from the Greek, </a:t>
            </a:r>
            <a:r>
              <a:rPr lang="en-US" sz="4600" i="1" dirty="0" err="1" smtClean="0"/>
              <a:t>parabole</a:t>
            </a:r>
            <a:r>
              <a:rPr lang="en-US" sz="4600" dirty="0" smtClean="0"/>
              <a:t>, which is from a verb signifying </a:t>
            </a:r>
            <a:r>
              <a:rPr lang="en-US" sz="4600" i="1" dirty="0" smtClean="0"/>
              <a:t>to put forth one thing before </a:t>
            </a:r>
            <a:r>
              <a:rPr lang="en-US" sz="4600" dirty="0" smtClean="0"/>
              <a:t>or </a:t>
            </a:r>
            <a:r>
              <a:rPr lang="en-US" sz="4600" i="1" dirty="0" smtClean="0"/>
              <a:t>beside another</a:t>
            </a:r>
            <a:r>
              <a:rPr lang="en-US" sz="4600" dirty="0" smtClean="0"/>
              <a:t>” (from </a:t>
            </a:r>
            <a:r>
              <a:rPr lang="en-US" sz="4600" u="sng" dirty="0" smtClean="0"/>
              <a:t>Notes on the Parables of Our Lord</a:t>
            </a:r>
            <a:r>
              <a:rPr lang="en-US" sz="4600" dirty="0" smtClean="0"/>
              <a:t> – R.C. Trench). </a:t>
            </a:r>
            <a:endParaRPr lang="en-US" sz="4600" dirty="0" smtClean="0">
              <a:solidFill>
                <a:srgbClr val="FFFF00"/>
              </a:solidFill>
            </a:endParaRPr>
          </a:p>
        </p:txBody>
      </p:sp>
      <p:sp>
        <p:nvSpPr>
          <p:cNvPr id="5" name="Rectangle 4"/>
          <p:cNvSpPr>
            <a:spLocks noGrp="1" noChangeArrowheads="1"/>
          </p:cNvSpPr>
          <p:nvPr>
            <p:ph sz="half" idx="2"/>
          </p:nvPr>
        </p:nvSpPr>
        <p:spPr>
          <a:xfrm>
            <a:off x="609600" y="4754880"/>
            <a:ext cx="13655040" cy="731520"/>
          </a:xfrm>
        </p:spPr>
        <p:txBody>
          <a:bodyPr>
            <a:normAutofit fontScale="92500" lnSpcReduction="10000"/>
          </a:bodyPr>
          <a:lstStyle/>
          <a:p>
            <a:pPr>
              <a:buNone/>
            </a:pPr>
            <a:r>
              <a:rPr lang="en-US" sz="4600" dirty="0" smtClean="0"/>
              <a:t>An earthly story with a heavenly meaning.</a:t>
            </a:r>
            <a:endParaRPr lang="en-US" sz="4600" dirty="0" smtClean="0">
              <a:solidFill>
                <a:srgbClr val="FFFF00"/>
              </a:solidFill>
            </a:endParaRPr>
          </a:p>
        </p:txBody>
      </p:sp>
      <p:sp>
        <p:nvSpPr>
          <p:cNvPr id="6" name="Rectangle 4"/>
          <p:cNvSpPr>
            <a:spLocks noGrp="1" noChangeArrowheads="1"/>
          </p:cNvSpPr>
          <p:nvPr>
            <p:ph sz="half" idx="4294967295"/>
          </p:nvPr>
        </p:nvSpPr>
        <p:spPr>
          <a:xfrm>
            <a:off x="976313" y="6218238"/>
            <a:ext cx="13654087" cy="731837"/>
          </a:xfrm>
        </p:spPr>
        <p:txBody>
          <a:bodyPr>
            <a:normAutofit fontScale="92500" lnSpcReduction="10000"/>
          </a:bodyPr>
          <a:lstStyle/>
          <a:p>
            <a:pPr>
              <a:buNone/>
            </a:pPr>
            <a:r>
              <a:rPr lang="en-US" sz="4600" dirty="0" smtClean="0"/>
              <a:t>Differs from a proverb or an allegory.</a:t>
            </a:r>
            <a:endParaRPr lang="en-US" sz="4600" dirty="0" smtClean="0">
              <a:solidFill>
                <a:srgbClr val="FFFF00"/>
              </a:solidFill>
            </a:endParaRPr>
          </a:p>
        </p:txBody>
      </p:sp>
      <p:sp>
        <p:nvSpPr>
          <p:cNvPr id="4100" name="Rectangle 5"/>
          <p:cNvSpPr>
            <a:spLocks noChangeArrowheads="1"/>
          </p:cNvSpPr>
          <p:nvPr/>
        </p:nvSpPr>
        <p:spPr bwMode="auto">
          <a:xfrm>
            <a:off x="810262" y="-25961"/>
            <a:ext cx="13820139" cy="1316837"/>
          </a:xfrm>
          <a:prstGeom prst="rect">
            <a:avLst/>
          </a:prstGeom>
          <a:noFill/>
          <a:ln w="9525">
            <a:noFill/>
            <a:miter lim="800000"/>
            <a:headEnd/>
            <a:tailEnd/>
          </a:ln>
        </p:spPr>
        <p:txBody>
          <a:bodyPr lIns="130622" tIns="65311" rIns="130622" bIns="65311" anchor="b">
            <a:spAutoFit/>
          </a:bodyPr>
          <a:lstStyle/>
          <a:p>
            <a:pPr algn="ctr" eaLnBrk="1" hangingPunct="1"/>
            <a:r>
              <a:rPr lang="en-US" sz="7700" dirty="0" smtClean="0">
                <a:solidFill>
                  <a:srgbClr val="FFFFCC"/>
                </a:solidFill>
                <a:latin typeface="Calibri" pitchFamily="34" charset="0"/>
              </a:rPr>
              <a:t>Parables</a:t>
            </a:r>
            <a:endParaRPr lang="en-US" sz="77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dissolve">
                                      <p:cBhvr>
                                        <p:cTn id="1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P spid="5" grpId="0" build="p"/>
      <p:bldP spid="6"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188721"/>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Is this a parable?</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609600" y="2468880"/>
            <a:ext cx="13655040" cy="4389120"/>
          </a:xfrm>
        </p:spPr>
        <p:txBody>
          <a:bodyPr>
            <a:normAutofit/>
          </a:bodyPr>
          <a:lstStyle/>
          <a:p>
            <a:pPr>
              <a:buNone/>
            </a:pPr>
            <a:r>
              <a:rPr lang="en-US" sz="5100" i="1" baseline="30000" dirty="0" smtClean="0"/>
              <a:t>17 </a:t>
            </a:r>
            <a:r>
              <a:rPr lang="en-US" sz="5100" i="1" dirty="0" smtClean="0"/>
              <a:t>Neither is new wine put into old wineskins. If it is, the skins burst and the wine is spilled and the skins are destroyed. But new wine is put into fresh wineskins, and so both are preserved.”</a:t>
            </a:r>
          </a:p>
          <a:p>
            <a:pPr marL="782372" indent="7379238">
              <a:buNone/>
            </a:pPr>
            <a:r>
              <a:rPr lang="en-US" sz="5100" dirty="0" smtClean="0">
                <a:solidFill>
                  <a:srgbClr val="FFFF00"/>
                </a:solidFill>
              </a:rPr>
              <a:t>Matthew 9:17</a:t>
            </a:r>
          </a:p>
        </p:txBody>
      </p:sp>
      <p:sp>
        <p:nvSpPr>
          <p:cNvPr id="4100" name="Rectangle 5"/>
          <p:cNvSpPr>
            <a:spLocks noChangeArrowheads="1"/>
          </p:cNvSpPr>
          <p:nvPr/>
        </p:nvSpPr>
        <p:spPr bwMode="auto">
          <a:xfrm>
            <a:off x="810262" y="-83736"/>
            <a:ext cx="13820139" cy="1455337"/>
          </a:xfrm>
          <a:prstGeom prst="rect">
            <a:avLst/>
          </a:prstGeom>
          <a:noFill/>
          <a:ln w="9525">
            <a:noFill/>
            <a:miter lim="800000"/>
            <a:headEnd/>
            <a:tailEnd/>
          </a:ln>
        </p:spPr>
        <p:txBody>
          <a:bodyPr lIns="130622" tIns="65311" rIns="130622" bIns="65311" anchor="b">
            <a:spAutoFit/>
          </a:bodyPr>
          <a:lstStyle/>
          <a:p>
            <a:pPr algn="ctr" eaLnBrk="1" hangingPunct="1"/>
            <a:r>
              <a:rPr lang="en-US" sz="8600" dirty="0" smtClean="0">
                <a:solidFill>
                  <a:srgbClr val="FFFFCC"/>
                </a:solidFill>
                <a:latin typeface="Calibri" pitchFamily="34" charset="0"/>
              </a:rPr>
              <a:t>Parables of Jesus</a:t>
            </a:r>
            <a:endParaRPr lang="en-US" sz="86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2">
                                            <p:txEl>
                                              <p:pRg st="1" end="1"/>
                                            </p:txEl>
                                          </p:spTgt>
                                        </p:tgtEl>
                                        <p:attrNameLst>
                                          <p:attrName>style.visibility</p:attrName>
                                        </p:attrNameLst>
                                      </p:cBhvr>
                                      <p:to>
                                        <p:strVal val="visible"/>
                                      </p:to>
                                    </p:set>
                                    <p:animEffect transition="in" filter="dissolve">
                                      <p:cBhvr>
                                        <p:cTn id="12" dur="500"/>
                                        <p:tgtEl>
                                          <p:spTgt spid="583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188721"/>
            <a:ext cx="14386560" cy="1009061"/>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700" b="1" i="1" dirty="0" smtClean="0">
                <a:solidFill>
                  <a:srgbClr val="CCFF66"/>
                </a:solidFill>
                <a:latin typeface="Calibri" pitchFamily="34" charset="0"/>
              </a:rPr>
              <a:t>Is this a parable?</a:t>
            </a:r>
            <a:endParaRPr lang="en-US" sz="57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609600" y="2468880"/>
            <a:ext cx="13655040" cy="4389120"/>
          </a:xfrm>
        </p:spPr>
        <p:txBody>
          <a:bodyPr>
            <a:normAutofit/>
          </a:bodyPr>
          <a:lstStyle/>
          <a:p>
            <a:pPr>
              <a:buNone/>
            </a:pPr>
            <a:r>
              <a:rPr lang="en-US" sz="5100" i="1" dirty="0" smtClean="0"/>
              <a:t>“The kingdom of heaven is like leaven that a woman took and hid in three measures of flour, till it was all leavened.”</a:t>
            </a:r>
          </a:p>
          <a:p>
            <a:pPr marL="782372" indent="6973313">
              <a:buNone/>
            </a:pPr>
            <a:r>
              <a:rPr lang="en-US" sz="5100" dirty="0" smtClean="0">
                <a:solidFill>
                  <a:srgbClr val="FFFF00"/>
                </a:solidFill>
              </a:rPr>
              <a:t>Matthew 13:33</a:t>
            </a:r>
          </a:p>
        </p:txBody>
      </p:sp>
      <p:sp>
        <p:nvSpPr>
          <p:cNvPr id="4100" name="Rectangle 5"/>
          <p:cNvSpPr>
            <a:spLocks noChangeArrowheads="1"/>
          </p:cNvSpPr>
          <p:nvPr/>
        </p:nvSpPr>
        <p:spPr bwMode="auto">
          <a:xfrm>
            <a:off x="810262" y="-83736"/>
            <a:ext cx="13820139" cy="1455337"/>
          </a:xfrm>
          <a:prstGeom prst="rect">
            <a:avLst/>
          </a:prstGeom>
          <a:noFill/>
          <a:ln w="9525">
            <a:noFill/>
            <a:miter lim="800000"/>
            <a:headEnd/>
            <a:tailEnd/>
          </a:ln>
        </p:spPr>
        <p:txBody>
          <a:bodyPr lIns="130622" tIns="65311" rIns="130622" bIns="65311" anchor="b">
            <a:spAutoFit/>
          </a:bodyPr>
          <a:lstStyle/>
          <a:p>
            <a:pPr algn="ctr" eaLnBrk="1" hangingPunct="1"/>
            <a:r>
              <a:rPr lang="en-US" sz="8600" dirty="0" smtClean="0">
                <a:solidFill>
                  <a:srgbClr val="FFFFCC"/>
                </a:solidFill>
                <a:latin typeface="Calibri" pitchFamily="34" charset="0"/>
              </a:rPr>
              <a:t>Parables of Jesus</a:t>
            </a:r>
            <a:endParaRPr lang="en-US" sz="86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2">
                                            <p:txEl>
                                              <p:pRg st="1" end="1"/>
                                            </p:txEl>
                                          </p:spTgt>
                                        </p:tgtEl>
                                        <p:attrNameLst>
                                          <p:attrName>style.visibility</p:attrName>
                                        </p:attrNameLst>
                                      </p:cBhvr>
                                      <p:to>
                                        <p:strVal val="visible"/>
                                      </p:to>
                                    </p:set>
                                    <p:animEffect transition="in" filter="dissolve">
                                      <p:cBhvr>
                                        <p:cTn id="12" dur="500"/>
                                        <p:tgtEl>
                                          <p:spTgt spid="583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5"/>
          <p:cNvSpPr>
            <a:spLocks noChangeArrowheads="1"/>
          </p:cNvSpPr>
          <p:nvPr/>
        </p:nvSpPr>
        <p:spPr bwMode="auto">
          <a:xfrm>
            <a:off x="810262" y="124850"/>
            <a:ext cx="13820139" cy="1055227"/>
          </a:xfrm>
          <a:prstGeom prst="rect">
            <a:avLst/>
          </a:prstGeom>
          <a:noFill/>
          <a:ln w="9525">
            <a:noFill/>
            <a:miter lim="800000"/>
            <a:headEnd/>
            <a:tailEnd/>
          </a:ln>
        </p:spPr>
        <p:txBody>
          <a:bodyPr lIns="130622" tIns="65311" rIns="130622" bIns="65311" anchor="b">
            <a:spAutoFit/>
          </a:bodyPr>
          <a:lstStyle/>
          <a:p>
            <a:pPr algn="ctr"/>
            <a:r>
              <a:rPr lang="en-US" sz="6000" dirty="0" smtClean="0">
                <a:solidFill>
                  <a:srgbClr val="FFFF99"/>
                </a:solidFill>
                <a:latin typeface="Calibri" pitchFamily="34" charset="0"/>
              </a:rPr>
              <a:t>Parables Regarding Eternal Consequences</a:t>
            </a:r>
            <a:endParaRPr lang="en-US" sz="6000" dirty="0">
              <a:solidFill>
                <a:srgbClr val="FFFF99"/>
              </a:solidFill>
              <a:latin typeface="Calibri" pitchFamily="34" charset="0"/>
            </a:endParaRPr>
          </a:p>
        </p:txBody>
      </p:sp>
      <p:sp>
        <p:nvSpPr>
          <p:cNvPr id="6" name="Rectangle 5"/>
          <p:cNvSpPr/>
          <p:nvPr/>
        </p:nvSpPr>
        <p:spPr>
          <a:xfrm>
            <a:off x="381000" y="2667000"/>
            <a:ext cx="19812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latin typeface="Calibri" pitchFamily="34" charset="0"/>
              </a:rPr>
              <a:t>Great Invitation</a:t>
            </a:r>
            <a:endParaRPr lang="en-US" sz="3600" dirty="0">
              <a:latin typeface="Calibri" pitchFamily="34" charset="0"/>
            </a:endParaRPr>
          </a:p>
        </p:txBody>
      </p:sp>
      <p:cxnSp>
        <p:nvCxnSpPr>
          <p:cNvPr id="8" name="Straight Connector 7"/>
          <p:cNvCxnSpPr>
            <a:stCxn id="6" idx="3"/>
          </p:cNvCxnSpPr>
          <p:nvPr/>
        </p:nvCxnSpPr>
        <p:spPr>
          <a:xfrm>
            <a:off x="2362200" y="3314700"/>
            <a:ext cx="4495800" cy="381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5105400" y="3733800"/>
            <a:ext cx="3352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743200" y="2514600"/>
            <a:ext cx="3352800" cy="584775"/>
          </a:xfrm>
          <a:prstGeom prst="rect">
            <a:avLst/>
          </a:prstGeom>
          <a:noFill/>
        </p:spPr>
        <p:txBody>
          <a:bodyPr wrap="square" rtlCol="0">
            <a:spAutoFit/>
          </a:bodyPr>
          <a:lstStyle/>
          <a:p>
            <a:r>
              <a:rPr lang="en-US" sz="3200" b="1" dirty="0" smtClean="0">
                <a:latin typeface="Calibri" pitchFamily="34" charset="0"/>
              </a:rPr>
              <a:t>Period of decision</a:t>
            </a:r>
            <a:endParaRPr lang="en-US" sz="3200" b="1" dirty="0">
              <a:latin typeface="Calibri" pitchFamily="34" charset="0"/>
            </a:endParaRPr>
          </a:p>
        </p:txBody>
      </p:sp>
      <p:sp>
        <p:nvSpPr>
          <p:cNvPr id="13" name="TextBox 12"/>
          <p:cNvSpPr txBox="1"/>
          <p:nvPr/>
        </p:nvSpPr>
        <p:spPr>
          <a:xfrm>
            <a:off x="2514600" y="3657600"/>
            <a:ext cx="4038600" cy="523220"/>
          </a:xfrm>
          <a:prstGeom prst="rect">
            <a:avLst/>
          </a:prstGeom>
          <a:noFill/>
        </p:spPr>
        <p:txBody>
          <a:bodyPr wrap="square" rtlCol="0">
            <a:spAutoFit/>
          </a:bodyPr>
          <a:lstStyle/>
          <a:p>
            <a:r>
              <a:rPr lang="en-US" sz="2800" b="1" dirty="0" smtClean="0">
                <a:latin typeface="Calibri" pitchFamily="34" charset="0"/>
              </a:rPr>
              <a:t>Period of determination</a:t>
            </a:r>
            <a:endParaRPr lang="en-US" sz="2800" b="1" dirty="0">
              <a:latin typeface="Calibri" pitchFamily="34" charset="0"/>
            </a:endParaRPr>
          </a:p>
        </p:txBody>
      </p:sp>
      <p:sp>
        <p:nvSpPr>
          <p:cNvPr id="14" name="Rectangle 13"/>
          <p:cNvSpPr/>
          <p:nvPr/>
        </p:nvSpPr>
        <p:spPr>
          <a:xfrm rot="5400000">
            <a:off x="5447993" y="3086407"/>
            <a:ext cx="2828943" cy="923330"/>
          </a:xfrm>
          <a:prstGeom prst="rect">
            <a:avLst/>
          </a:prstGeom>
          <a:noFill/>
        </p:spPr>
        <p:txBody>
          <a:bodyPr wrap="square" lIns="91440" tIns="45720" rIns="91440" bIns="45720">
            <a:spAutoFit/>
          </a:bodyPr>
          <a:lstStyle/>
          <a:p>
            <a:pPr algn="ctr"/>
            <a:r>
              <a:rPr lang="en-US"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DEath</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5" name="TextBox 14"/>
          <p:cNvSpPr txBox="1"/>
          <p:nvPr/>
        </p:nvSpPr>
        <p:spPr>
          <a:xfrm>
            <a:off x="5410200" y="5562600"/>
            <a:ext cx="2590800" cy="1077218"/>
          </a:xfrm>
          <a:prstGeom prst="rect">
            <a:avLst/>
          </a:prstGeom>
          <a:noFill/>
        </p:spPr>
        <p:txBody>
          <a:bodyPr wrap="square" rtlCol="0">
            <a:spAutoFit/>
          </a:bodyPr>
          <a:lstStyle/>
          <a:p>
            <a:pPr algn="ctr"/>
            <a:r>
              <a:rPr lang="en-US" sz="3200" b="1" dirty="0" smtClean="0">
                <a:latin typeface="Calibri" pitchFamily="34" charset="0"/>
              </a:rPr>
              <a:t>A moment of reckoning</a:t>
            </a:r>
            <a:endParaRPr lang="en-US" sz="3200" b="1" dirty="0">
              <a:latin typeface="Calibri" pitchFamily="34" charset="0"/>
            </a:endParaRPr>
          </a:p>
        </p:txBody>
      </p:sp>
      <p:cxnSp>
        <p:nvCxnSpPr>
          <p:cNvPr id="17" name="Straight Arrow Connector 16"/>
          <p:cNvCxnSpPr/>
          <p:nvPr/>
        </p:nvCxnSpPr>
        <p:spPr>
          <a:xfrm>
            <a:off x="6629400" y="3352800"/>
            <a:ext cx="6781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0507527" y="3581400"/>
            <a:ext cx="2723824"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Eternity</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22" name="TextBox 21"/>
          <p:cNvSpPr txBox="1"/>
          <p:nvPr/>
        </p:nvSpPr>
        <p:spPr>
          <a:xfrm>
            <a:off x="10287000" y="4572000"/>
            <a:ext cx="2590800" cy="1077218"/>
          </a:xfrm>
          <a:prstGeom prst="rect">
            <a:avLst/>
          </a:prstGeom>
          <a:noFill/>
        </p:spPr>
        <p:txBody>
          <a:bodyPr wrap="square" rtlCol="0">
            <a:spAutoFit/>
          </a:bodyPr>
          <a:lstStyle/>
          <a:p>
            <a:pPr algn="ctr"/>
            <a:r>
              <a:rPr lang="en-US" sz="3200" b="1" dirty="0" smtClean="0">
                <a:latin typeface="Calibri" pitchFamily="34" charset="0"/>
              </a:rPr>
              <a:t>No Second Chances</a:t>
            </a:r>
            <a:endParaRPr lang="en-US" sz="3200" b="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dissolv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dissolv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par>
                          <p:cTn id="28" fill="hold">
                            <p:stCondLst>
                              <p:cond delay="500"/>
                            </p:stCondLst>
                            <p:childTnLst>
                              <p:par>
                                <p:cTn id="29" presetID="22" presetClass="entr" presetSubtype="1"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up)">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dissolve">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left)">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dissolve">
                                      <p:cBhvr>
                                        <p:cTn id="46" dur="500"/>
                                        <p:tgtEl>
                                          <p:spTgt spid="18"/>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dissolve">
                                      <p:cBhvr>
                                        <p:cTn id="5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p:bldP spid="13" grpId="0"/>
      <p:bldP spid="14" grpId="0"/>
      <p:bldP spid="15" grpId="0"/>
      <p:bldP spid="18"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188720"/>
            <a:ext cx="14386560" cy="962894"/>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400" b="1" i="1" dirty="0" smtClean="0">
                <a:solidFill>
                  <a:srgbClr val="CCFF66"/>
                </a:solidFill>
                <a:latin typeface="Calibri" pitchFamily="34" charset="0"/>
              </a:rPr>
              <a:t>The </a:t>
            </a:r>
            <a:r>
              <a:rPr lang="en-US" sz="5400" b="1" i="1" dirty="0" smtClean="0">
                <a:solidFill>
                  <a:srgbClr val="CCFF66"/>
                </a:solidFill>
                <a:latin typeface="Calibri" pitchFamily="34" charset="0"/>
              </a:rPr>
              <a:t>Great Invitation – Banquet (Luke 14)</a:t>
            </a:r>
            <a:endParaRPr lang="en-US" sz="54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762000" y="2057400"/>
            <a:ext cx="12801600" cy="3566160"/>
          </a:xfrm>
        </p:spPr>
        <p:txBody>
          <a:bodyPr>
            <a:noAutofit/>
          </a:bodyPr>
          <a:lstStyle/>
          <a:p>
            <a:pPr marL="225425" indent="-30163">
              <a:buNone/>
            </a:pPr>
            <a:r>
              <a:rPr lang="en-US" sz="4800" i="1" dirty="0" smtClean="0">
                <a:latin typeface="Calibri" pitchFamily="34" charset="0"/>
              </a:rPr>
              <a:t>Go </a:t>
            </a:r>
            <a:r>
              <a:rPr lang="en-US" sz="4800" i="1" dirty="0" smtClean="0">
                <a:latin typeface="Calibri" pitchFamily="34" charset="0"/>
              </a:rPr>
              <a:t>out quickly to the streets and lanes of the city, and bring in the poor and crippled and blind and lame</a:t>
            </a:r>
            <a:r>
              <a:rPr lang="en-US" sz="4800" i="1" dirty="0" smtClean="0">
                <a:latin typeface="Calibri" pitchFamily="34" charset="0"/>
              </a:rPr>
              <a:t>.</a:t>
            </a:r>
            <a:endParaRPr lang="en-US" sz="4800" dirty="0" smtClean="0">
              <a:latin typeface="Calibri" pitchFamily="34" charset="0"/>
            </a:endParaRPr>
          </a:p>
          <a:p>
            <a:pPr marL="225425" indent="-30163">
              <a:buNone/>
            </a:pPr>
            <a:r>
              <a:rPr lang="en-US" sz="4800" dirty="0" smtClean="0">
                <a:latin typeface="Calibri" pitchFamily="34" charset="0"/>
              </a:rPr>
              <a:t> </a:t>
            </a:r>
          </a:p>
          <a:p>
            <a:pPr marL="225425" indent="-30163">
              <a:buNone/>
            </a:pPr>
            <a:r>
              <a:rPr lang="en-US" sz="4800" i="1" dirty="0" smtClean="0">
                <a:latin typeface="Calibri" pitchFamily="34" charset="0"/>
              </a:rPr>
              <a:t>Go </a:t>
            </a:r>
            <a:r>
              <a:rPr lang="en-US" sz="4800" i="1" dirty="0" smtClean="0">
                <a:latin typeface="Calibri" pitchFamily="34" charset="0"/>
              </a:rPr>
              <a:t>out to the highways and hedges and compel people to come in, that my house may be filled.</a:t>
            </a:r>
            <a:endParaRPr lang="en-US" sz="4800" dirty="0">
              <a:latin typeface="Calibri" pitchFamily="34" charset="0"/>
            </a:endParaRPr>
          </a:p>
        </p:txBody>
      </p:sp>
      <p:sp>
        <p:nvSpPr>
          <p:cNvPr id="4100" name="Rectangle 5"/>
          <p:cNvSpPr>
            <a:spLocks noChangeArrowheads="1"/>
          </p:cNvSpPr>
          <p:nvPr/>
        </p:nvSpPr>
        <p:spPr bwMode="auto">
          <a:xfrm>
            <a:off x="810262" y="217183"/>
            <a:ext cx="13820139" cy="962894"/>
          </a:xfrm>
          <a:prstGeom prst="rect">
            <a:avLst/>
          </a:prstGeom>
          <a:noFill/>
          <a:ln w="9525">
            <a:noFill/>
            <a:miter lim="800000"/>
            <a:headEnd/>
            <a:tailEnd/>
          </a:ln>
        </p:spPr>
        <p:txBody>
          <a:bodyPr lIns="130622" tIns="65311" rIns="130622" bIns="65311" anchor="b">
            <a:spAutoFit/>
          </a:bodyPr>
          <a:lstStyle/>
          <a:p>
            <a:pPr algn="ctr"/>
            <a:r>
              <a:rPr lang="en-US" sz="5400" dirty="0" smtClean="0">
                <a:solidFill>
                  <a:srgbClr val="FFFF99"/>
                </a:solidFill>
                <a:latin typeface="Calibri" pitchFamily="34" charset="0"/>
              </a:rPr>
              <a:t>Parables Regarding Eternal Consequences</a:t>
            </a:r>
            <a:endParaRPr lang="en-US" sz="54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2">
                                            <p:txEl>
                                              <p:pRg st="2" end="2"/>
                                            </p:txEl>
                                          </p:spTgt>
                                        </p:tgtEl>
                                        <p:attrNameLst>
                                          <p:attrName>style.visibility</p:attrName>
                                        </p:attrNameLst>
                                      </p:cBhvr>
                                      <p:to>
                                        <p:strVal val="visible"/>
                                      </p:to>
                                    </p:set>
                                    <p:animEffect transition="in" filter="dissolve">
                                      <p:cBhvr>
                                        <p:cTn id="12" dur="500"/>
                                        <p:tgtEl>
                                          <p:spTgt spid="5837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188720"/>
            <a:ext cx="14386560" cy="962894"/>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400" b="1" i="1" dirty="0" smtClean="0">
                <a:solidFill>
                  <a:srgbClr val="CCFF66"/>
                </a:solidFill>
                <a:latin typeface="Calibri" pitchFamily="34" charset="0"/>
              </a:rPr>
              <a:t>The </a:t>
            </a:r>
            <a:r>
              <a:rPr lang="en-US" sz="5400" b="1" i="1" dirty="0" smtClean="0">
                <a:solidFill>
                  <a:srgbClr val="CCFF66"/>
                </a:solidFill>
                <a:latin typeface="Calibri" pitchFamily="34" charset="0"/>
              </a:rPr>
              <a:t>Great Invitation – Banquet (Luke 14)</a:t>
            </a:r>
            <a:endParaRPr lang="en-US" sz="54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838200" y="2590800"/>
            <a:ext cx="12801600" cy="2590800"/>
          </a:xfrm>
        </p:spPr>
        <p:txBody>
          <a:bodyPr>
            <a:noAutofit/>
          </a:bodyPr>
          <a:lstStyle/>
          <a:p>
            <a:pPr marL="225425" indent="-30163">
              <a:buNone/>
            </a:pPr>
            <a:r>
              <a:rPr lang="en-US" sz="4800" i="1" dirty="0" smtClean="0">
                <a:latin typeface="Calibri" pitchFamily="34" charset="0"/>
              </a:rPr>
              <a:t>Then the master of the house became angry</a:t>
            </a:r>
            <a:r>
              <a:rPr lang="en-US" sz="4800" dirty="0" smtClean="0">
                <a:latin typeface="Calibri" pitchFamily="34" charset="0"/>
              </a:rPr>
              <a:t> </a:t>
            </a:r>
            <a:r>
              <a:rPr lang="en-US" sz="4800" dirty="0" smtClean="0">
                <a:latin typeface="Calibri" pitchFamily="34" charset="0"/>
              </a:rPr>
              <a:t> </a:t>
            </a:r>
            <a:r>
              <a:rPr lang="en-US" sz="4800" i="1" baseline="30000" dirty="0" smtClean="0">
                <a:latin typeface="Calibri" pitchFamily="34" charset="0"/>
              </a:rPr>
              <a:t>24 </a:t>
            </a:r>
            <a:r>
              <a:rPr lang="en-US" sz="4800" i="1" dirty="0" smtClean="0">
                <a:latin typeface="Calibri" pitchFamily="34" charset="0"/>
              </a:rPr>
              <a:t>For I tell you, none of those men who were invited shall taste my banquet.’</a:t>
            </a:r>
            <a:endParaRPr lang="en-US" sz="4800" dirty="0" smtClean="0">
              <a:latin typeface="Calibri" pitchFamily="34" charset="0"/>
            </a:endParaRPr>
          </a:p>
          <a:p>
            <a:pPr marL="225425" indent="-30163">
              <a:buNone/>
            </a:pPr>
            <a:r>
              <a:rPr lang="en-US" sz="4800" dirty="0" smtClean="0">
                <a:latin typeface="Calibri" pitchFamily="34" charset="0"/>
              </a:rPr>
              <a:t> </a:t>
            </a:r>
            <a:endParaRPr lang="en-US" sz="4800" dirty="0">
              <a:latin typeface="Calibri" pitchFamily="34" charset="0"/>
            </a:endParaRPr>
          </a:p>
        </p:txBody>
      </p:sp>
      <p:sp>
        <p:nvSpPr>
          <p:cNvPr id="4100" name="Rectangle 5"/>
          <p:cNvSpPr>
            <a:spLocks noChangeArrowheads="1"/>
          </p:cNvSpPr>
          <p:nvPr/>
        </p:nvSpPr>
        <p:spPr bwMode="auto">
          <a:xfrm>
            <a:off x="810262" y="217183"/>
            <a:ext cx="13820139" cy="962894"/>
          </a:xfrm>
          <a:prstGeom prst="rect">
            <a:avLst/>
          </a:prstGeom>
          <a:noFill/>
          <a:ln w="9525">
            <a:noFill/>
            <a:miter lim="800000"/>
            <a:headEnd/>
            <a:tailEnd/>
          </a:ln>
        </p:spPr>
        <p:txBody>
          <a:bodyPr lIns="130622" tIns="65311" rIns="130622" bIns="65311" anchor="b">
            <a:spAutoFit/>
          </a:bodyPr>
          <a:lstStyle/>
          <a:p>
            <a:pPr algn="ctr"/>
            <a:r>
              <a:rPr lang="en-US" sz="5400" dirty="0" smtClean="0">
                <a:solidFill>
                  <a:srgbClr val="FFFF99"/>
                </a:solidFill>
                <a:latin typeface="Calibri" pitchFamily="34" charset="0"/>
              </a:rPr>
              <a:t>Parables Regarding Eternal Consequences</a:t>
            </a:r>
            <a:endParaRPr lang="en-US" sz="54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188720"/>
            <a:ext cx="14386560" cy="962894"/>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400" b="1" i="1" dirty="0" smtClean="0">
                <a:solidFill>
                  <a:srgbClr val="CCFF66"/>
                </a:solidFill>
                <a:latin typeface="Calibri" pitchFamily="34" charset="0"/>
              </a:rPr>
              <a:t>The </a:t>
            </a:r>
            <a:r>
              <a:rPr lang="en-US" sz="5400" b="1" i="1" dirty="0" smtClean="0">
                <a:solidFill>
                  <a:srgbClr val="CCFF66"/>
                </a:solidFill>
                <a:latin typeface="Calibri" pitchFamily="34" charset="0"/>
              </a:rPr>
              <a:t>Great Invitation – Wedding Feast (Matt. 22)</a:t>
            </a:r>
            <a:endParaRPr lang="en-US" sz="54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838200" y="2514600"/>
            <a:ext cx="12801600" cy="3566160"/>
          </a:xfrm>
        </p:spPr>
        <p:txBody>
          <a:bodyPr>
            <a:noAutofit/>
          </a:bodyPr>
          <a:lstStyle/>
          <a:p>
            <a:pPr marL="165100" indent="30163">
              <a:buNone/>
            </a:pPr>
            <a:r>
              <a:rPr lang="en-US" sz="4800" i="1" baseline="30000" dirty="0" smtClean="0">
                <a:latin typeface="Calibri" pitchFamily="34" charset="0"/>
              </a:rPr>
              <a:t>9 </a:t>
            </a:r>
            <a:r>
              <a:rPr lang="en-US" sz="4800" i="1" dirty="0" smtClean="0">
                <a:latin typeface="Calibri" pitchFamily="34" charset="0"/>
              </a:rPr>
              <a:t>Go therefore to the main roads and invite to the wedding feast as many as you find.’ </a:t>
            </a:r>
            <a:r>
              <a:rPr lang="en-US" sz="4800" i="1" baseline="30000" dirty="0" smtClean="0">
                <a:latin typeface="Calibri" pitchFamily="34" charset="0"/>
              </a:rPr>
              <a:t>10 </a:t>
            </a:r>
            <a:r>
              <a:rPr lang="en-US" sz="4800" i="1" dirty="0" smtClean="0">
                <a:latin typeface="Calibri" pitchFamily="34" charset="0"/>
              </a:rPr>
              <a:t>And those servants went out into the roads and gathered all whom they found, both bad and good.</a:t>
            </a:r>
            <a:endParaRPr lang="en-US" sz="4800" dirty="0" smtClean="0">
              <a:latin typeface="Calibri" pitchFamily="34" charset="0"/>
            </a:endParaRPr>
          </a:p>
          <a:p>
            <a:pPr marL="225425" indent="-30163">
              <a:buNone/>
            </a:pPr>
            <a:r>
              <a:rPr lang="en-US" sz="4800" dirty="0" smtClean="0">
                <a:latin typeface="Calibri" pitchFamily="34" charset="0"/>
              </a:rPr>
              <a:t> </a:t>
            </a:r>
          </a:p>
        </p:txBody>
      </p:sp>
      <p:sp>
        <p:nvSpPr>
          <p:cNvPr id="4100" name="Rectangle 5"/>
          <p:cNvSpPr>
            <a:spLocks noChangeArrowheads="1"/>
          </p:cNvSpPr>
          <p:nvPr/>
        </p:nvSpPr>
        <p:spPr bwMode="auto">
          <a:xfrm>
            <a:off x="810262" y="217183"/>
            <a:ext cx="13820139" cy="962894"/>
          </a:xfrm>
          <a:prstGeom prst="rect">
            <a:avLst/>
          </a:prstGeom>
          <a:noFill/>
          <a:ln w="9525">
            <a:noFill/>
            <a:miter lim="800000"/>
            <a:headEnd/>
            <a:tailEnd/>
          </a:ln>
        </p:spPr>
        <p:txBody>
          <a:bodyPr lIns="130622" tIns="65311" rIns="130622" bIns="65311" anchor="b">
            <a:spAutoFit/>
          </a:bodyPr>
          <a:lstStyle/>
          <a:p>
            <a:pPr algn="ctr"/>
            <a:r>
              <a:rPr lang="en-US" sz="5400" dirty="0" smtClean="0">
                <a:solidFill>
                  <a:srgbClr val="FFFF99"/>
                </a:solidFill>
                <a:latin typeface="Calibri" pitchFamily="34" charset="0"/>
              </a:rPr>
              <a:t>Parables Regarding Eternal Consequences</a:t>
            </a:r>
            <a:endParaRPr lang="en-US" sz="54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2">
                                            <p:txEl>
                                              <p:pRg st="1" end="1"/>
                                            </p:txEl>
                                          </p:spTgt>
                                        </p:tgtEl>
                                        <p:attrNameLst>
                                          <p:attrName>style.visibility</p:attrName>
                                        </p:attrNameLst>
                                      </p:cBhvr>
                                      <p:to>
                                        <p:strVal val="visible"/>
                                      </p:to>
                                    </p:set>
                                    <p:animEffect transition="in" filter="dissolve">
                                      <p:cBhvr>
                                        <p:cTn id="12" dur="500"/>
                                        <p:tgtEl>
                                          <p:spTgt spid="583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43840" y="1188720"/>
            <a:ext cx="14386560" cy="962894"/>
          </a:xfrm>
          <a:prstGeom prst="rect">
            <a:avLst/>
          </a:prstGeom>
          <a:noFill/>
          <a:ln w="9525">
            <a:noFill/>
            <a:miter lim="800000"/>
            <a:headEnd/>
            <a:tailEnd/>
          </a:ln>
        </p:spPr>
        <p:txBody>
          <a:bodyPr lIns="130622" tIns="65311" rIns="130622" bIns="65311">
            <a:spAutoFit/>
          </a:bodyPr>
          <a:lstStyle/>
          <a:p>
            <a:pPr algn="ctr" eaLnBrk="1" hangingPunct="1">
              <a:spcBef>
                <a:spcPct val="50000"/>
              </a:spcBef>
            </a:pPr>
            <a:r>
              <a:rPr lang="en-US" sz="5400" b="1" i="1" dirty="0" smtClean="0">
                <a:solidFill>
                  <a:srgbClr val="CCFF66"/>
                </a:solidFill>
                <a:latin typeface="Calibri" pitchFamily="34" charset="0"/>
              </a:rPr>
              <a:t>The </a:t>
            </a:r>
            <a:r>
              <a:rPr lang="en-US" sz="5400" b="1" i="1" dirty="0" smtClean="0">
                <a:solidFill>
                  <a:srgbClr val="CCFF66"/>
                </a:solidFill>
                <a:latin typeface="Calibri" pitchFamily="34" charset="0"/>
              </a:rPr>
              <a:t>Great Invitation – Wedding Feast (Matt. 22)</a:t>
            </a:r>
            <a:endParaRPr lang="en-US" sz="5400" b="1" i="1" dirty="0">
              <a:solidFill>
                <a:srgbClr val="CCFF66"/>
              </a:solidFill>
              <a:latin typeface="Calibri" pitchFamily="34" charset="0"/>
            </a:endParaRPr>
          </a:p>
        </p:txBody>
      </p:sp>
      <p:sp>
        <p:nvSpPr>
          <p:cNvPr id="58372" name="Rectangle 4"/>
          <p:cNvSpPr>
            <a:spLocks noGrp="1" noChangeArrowheads="1"/>
          </p:cNvSpPr>
          <p:nvPr>
            <p:ph sz="half" idx="1"/>
          </p:nvPr>
        </p:nvSpPr>
        <p:spPr>
          <a:xfrm>
            <a:off x="838200" y="2743200"/>
            <a:ext cx="12801600" cy="1981200"/>
          </a:xfrm>
        </p:spPr>
        <p:txBody>
          <a:bodyPr>
            <a:noAutofit/>
          </a:bodyPr>
          <a:lstStyle/>
          <a:p>
            <a:pPr marL="130175" marR="0" indent="-260350">
              <a:spcBef>
                <a:spcPts val="0"/>
              </a:spcBef>
              <a:spcAft>
                <a:spcPts val="0"/>
              </a:spcAft>
              <a:buNone/>
            </a:pPr>
            <a:r>
              <a:rPr lang="en-US" sz="5400" i="1" baseline="30000" dirty="0" smtClean="0">
                <a:latin typeface="Calibri"/>
                <a:ea typeface="Times New Roman"/>
              </a:rPr>
              <a:t>7 </a:t>
            </a:r>
            <a:r>
              <a:rPr lang="en-US" sz="5400" i="1" dirty="0" smtClean="0">
                <a:latin typeface="Calibri"/>
                <a:ea typeface="Times New Roman"/>
              </a:rPr>
              <a:t>The king was angry, and he sent his troops and destroyed those murderers and burned their city.</a:t>
            </a:r>
            <a:endParaRPr lang="en-US" sz="5400" dirty="0" smtClean="0">
              <a:latin typeface="Times New Roman"/>
              <a:ea typeface="Times New Roman"/>
            </a:endParaRPr>
          </a:p>
          <a:p>
            <a:pPr marL="225425" indent="-30163">
              <a:buNone/>
            </a:pPr>
            <a:r>
              <a:rPr lang="en-US" sz="4800" dirty="0" smtClean="0">
                <a:latin typeface="Calibri" pitchFamily="34" charset="0"/>
              </a:rPr>
              <a:t> </a:t>
            </a:r>
          </a:p>
        </p:txBody>
      </p:sp>
      <p:sp>
        <p:nvSpPr>
          <p:cNvPr id="4100" name="Rectangle 5"/>
          <p:cNvSpPr>
            <a:spLocks noChangeArrowheads="1"/>
          </p:cNvSpPr>
          <p:nvPr/>
        </p:nvSpPr>
        <p:spPr bwMode="auto">
          <a:xfrm>
            <a:off x="810262" y="217183"/>
            <a:ext cx="13820139" cy="962894"/>
          </a:xfrm>
          <a:prstGeom prst="rect">
            <a:avLst/>
          </a:prstGeom>
          <a:noFill/>
          <a:ln w="9525">
            <a:noFill/>
            <a:miter lim="800000"/>
            <a:headEnd/>
            <a:tailEnd/>
          </a:ln>
        </p:spPr>
        <p:txBody>
          <a:bodyPr lIns="130622" tIns="65311" rIns="130622" bIns="65311" anchor="b">
            <a:spAutoFit/>
          </a:bodyPr>
          <a:lstStyle/>
          <a:p>
            <a:pPr algn="ctr"/>
            <a:r>
              <a:rPr lang="en-US" sz="5400" dirty="0" smtClean="0">
                <a:solidFill>
                  <a:srgbClr val="FFFF99"/>
                </a:solidFill>
                <a:latin typeface="Calibri" pitchFamily="34" charset="0"/>
              </a:rPr>
              <a:t>Parables Regarding Eternal Consequences</a:t>
            </a:r>
            <a:endParaRPr lang="en-US" sz="5400" dirty="0">
              <a:solidFill>
                <a:srgbClr val="FFFF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uiExpand="1"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GTRI 2011  Blue">
  <a:themeElements>
    <a:clrScheme name="GT Colors">
      <a:dk1>
        <a:srgbClr val="002A54"/>
      </a:dk1>
      <a:lt1>
        <a:srgbClr val="FFFFFF"/>
      </a:lt1>
      <a:dk2>
        <a:srgbClr val="002A54"/>
      </a:dk2>
      <a:lt2>
        <a:srgbClr val="FFF5DC"/>
      </a:lt2>
      <a:accent1>
        <a:srgbClr val="FDB913"/>
      </a:accent1>
      <a:accent2>
        <a:srgbClr val="BE9B69"/>
      </a:accent2>
      <a:accent3>
        <a:srgbClr val="005287"/>
      </a:accent3>
      <a:accent4>
        <a:srgbClr val="1982C3"/>
      </a:accent4>
      <a:accent5>
        <a:srgbClr val="A5A5A5"/>
      </a:accent5>
      <a:accent6>
        <a:srgbClr val="D7C3A5"/>
      </a:accent6>
      <a:hlink>
        <a:srgbClr val="2A94FE"/>
      </a:hlink>
      <a:folHlink>
        <a:srgbClr val="88A6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20198</TotalTime>
  <Words>1521</Words>
  <Application>Microsoft Office PowerPoint</Application>
  <PresentationFormat>Custom</PresentationFormat>
  <Paragraphs>273</Paragraphs>
  <Slides>48</Slides>
  <Notes>0</Notes>
  <HiddenSlides>0</HiddenSlides>
  <MMClips>0</MMClips>
  <ScaleCrop>false</ScaleCrop>
  <HeadingPairs>
    <vt:vector size="4" baseType="variant">
      <vt:variant>
        <vt:lpstr>Theme</vt:lpstr>
      </vt:variant>
      <vt:variant>
        <vt:i4>2</vt:i4>
      </vt:variant>
      <vt:variant>
        <vt:lpstr>Slide Titles</vt:lpstr>
      </vt:variant>
      <vt:variant>
        <vt:i4>48</vt:i4>
      </vt:variant>
    </vt:vector>
  </HeadingPairs>
  <TitlesOfParts>
    <vt:vector size="50" baseType="lpstr">
      <vt:lpstr>1_GTRI 2011  Blue</vt:lpstr>
      <vt:lpstr>Apex</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vector>
  </TitlesOfParts>
  <Company>GTRI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 Andrea</dc:creator>
  <cp:lastModifiedBy> </cp:lastModifiedBy>
  <cp:revision>216</cp:revision>
  <cp:lastPrinted>2012-02-17T20:38:17Z</cp:lastPrinted>
  <dcterms:created xsi:type="dcterms:W3CDTF">2011-07-18T21:28:32Z</dcterms:created>
  <dcterms:modified xsi:type="dcterms:W3CDTF">2012-10-07T12:12:01Z</dcterms:modified>
</cp:coreProperties>
</file>