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Override17.xml" ContentType="application/vnd.openxmlformats-officedocument.themeOverride+xml"/>
  <Override PartName="/ppt/theme/themeOverride28.xml" ContentType="application/vnd.openxmlformats-officedocument.themeOverride+xml"/>
  <Override PartName="/ppt/theme/themeOverride24.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theme/themeOverride29.xml" ContentType="application/vnd.openxmlformats-officedocument.themeOverride+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27.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Override19.xml" ContentType="application/vnd.openxmlformats-officedocument.themeOverride+xml"/>
  <Override PartName="/ppt/slideMasters/slideMaster6.xml" ContentType="application/vnd.openxmlformats-officedocument.presentationml.slideMaster+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 id="2147483853" r:id="rId2"/>
    <p:sldMasterId id="2147483865" r:id="rId3"/>
    <p:sldMasterId id="2147483877" r:id="rId4"/>
    <p:sldMasterId id="2147483889" r:id="rId5"/>
    <p:sldMasterId id="2147483901" r:id="rId6"/>
  </p:sldMasterIdLst>
  <p:handoutMasterIdLst>
    <p:handoutMasterId r:id="rId38"/>
  </p:handoutMasterIdLst>
  <p:sldIdLst>
    <p:sldId id="300" r:id="rId7"/>
    <p:sldId id="290" r:id="rId8"/>
    <p:sldId id="321" r:id="rId9"/>
    <p:sldId id="329" r:id="rId10"/>
    <p:sldId id="302" r:id="rId11"/>
    <p:sldId id="257" r:id="rId12"/>
    <p:sldId id="323" r:id="rId13"/>
    <p:sldId id="324" r:id="rId14"/>
    <p:sldId id="326" r:id="rId15"/>
    <p:sldId id="327" r:id="rId16"/>
    <p:sldId id="328" r:id="rId17"/>
    <p:sldId id="325" r:id="rId18"/>
    <p:sldId id="298" r:id="rId19"/>
    <p:sldId id="308" r:id="rId20"/>
    <p:sldId id="275" r:id="rId21"/>
    <p:sldId id="304" r:id="rId22"/>
    <p:sldId id="307" r:id="rId23"/>
    <p:sldId id="305" r:id="rId24"/>
    <p:sldId id="306" r:id="rId25"/>
    <p:sldId id="303" r:id="rId26"/>
    <p:sldId id="311" r:id="rId27"/>
    <p:sldId id="309" r:id="rId28"/>
    <p:sldId id="312" r:id="rId29"/>
    <p:sldId id="313" r:id="rId30"/>
    <p:sldId id="314" r:id="rId31"/>
    <p:sldId id="315" r:id="rId32"/>
    <p:sldId id="317" r:id="rId33"/>
    <p:sldId id="316" r:id="rId34"/>
    <p:sldId id="318" r:id="rId35"/>
    <p:sldId id="319" r:id="rId36"/>
    <p:sldId id="320" r:id="rId37"/>
  </p:sldIdLst>
  <p:sldSz cx="9144000" cy="5715000" type="screen16x10"/>
  <p:notesSz cx="7077075" cy="8955088"/>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2" y="-288"/>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66733" cy="4477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9155" name="Rectangle 3"/>
          <p:cNvSpPr>
            <a:spLocks noGrp="1" noChangeArrowheads="1"/>
          </p:cNvSpPr>
          <p:nvPr>
            <p:ph type="dt" sz="quarter" idx="1"/>
          </p:nvPr>
        </p:nvSpPr>
        <p:spPr bwMode="auto">
          <a:xfrm>
            <a:off x="4008705" y="0"/>
            <a:ext cx="3066733" cy="4477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9156" name="Rectangle 4"/>
          <p:cNvSpPr>
            <a:spLocks noGrp="1" noChangeArrowheads="1"/>
          </p:cNvSpPr>
          <p:nvPr>
            <p:ph type="ftr" sz="quarter" idx="2"/>
          </p:nvPr>
        </p:nvSpPr>
        <p:spPr bwMode="auto">
          <a:xfrm>
            <a:off x="0" y="8505780"/>
            <a:ext cx="3066733" cy="4477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9157" name="Rectangle 5"/>
          <p:cNvSpPr>
            <a:spLocks noGrp="1" noChangeArrowheads="1"/>
          </p:cNvSpPr>
          <p:nvPr>
            <p:ph type="sldNum" sz="quarter" idx="3"/>
          </p:nvPr>
        </p:nvSpPr>
        <p:spPr bwMode="auto">
          <a:xfrm>
            <a:off x="4008705" y="8505780"/>
            <a:ext cx="3066733" cy="4477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E4BECEB8-EEEB-4C7D-B707-F2EC1221841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143000"/>
            <a:ext cx="7851648" cy="15240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690447"/>
            <a:ext cx="7854696" cy="14605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8805064E-CEAB-4F3F-A50E-F3A4CFA639C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848B34-ECB8-4C04-B973-5D0AF4BE210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1"/>
            <a:ext cx="2057400" cy="434313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762001"/>
            <a:ext cx="6019800" cy="434313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DDA3C3-12DC-4E69-92D2-5A3A1BBF268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143000"/>
            <a:ext cx="7851648" cy="15240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690447"/>
            <a:ext cx="7854696" cy="14605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8805064E-CEAB-4F3F-A50E-F3A4CFA639C8}" type="slidenum">
              <a:rPr lang="en-US" smtClean="0">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76BA39A8-5FAE-42ED-8529-A792AEF9F7C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097280"/>
            <a:ext cx="7772400" cy="113538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253887"/>
            <a:ext cx="7772400" cy="1258093"/>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C10BFD02-FD5A-464F-8E7E-0ECC2F42A042}" type="slidenum">
              <a:rPr lang="en-US" smtClean="0">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95E62B03-1E35-4294-9124-68267BA34F3B}"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46040"/>
            <a:ext cx="4040188" cy="549460"/>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49798"/>
            <a:ext cx="4041775" cy="54570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095500"/>
            <a:ext cx="4040188"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095500"/>
            <a:ext cx="4041775"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A3BE3468-0390-4076-868C-538B18F92E57}"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305800" cy="9525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BE0EA6F8-FE5B-441A-BD8E-2D534B700E3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B43BFF92-8461-4EA4-BD64-373D28D979E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28627"/>
            <a:ext cx="2743200" cy="968375"/>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397000"/>
            <a:ext cx="2743200" cy="3810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397000"/>
            <a:ext cx="5111750" cy="3810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044807DB-8B8F-4D24-80E9-F826C23D1E54}"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6BA39A8-5FAE-42ED-8529-A792AEF9F7CA}"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923398"/>
            <a:ext cx="5257800" cy="34290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12" name="Right Triangle 11"/>
          <p:cNvSpPr/>
          <p:nvPr/>
        </p:nvSpPr>
        <p:spPr>
          <a:xfrm rot="420000" flipV="1">
            <a:off x="8004134" y="4466474"/>
            <a:ext cx="155448" cy="12954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Title 1"/>
          <p:cNvSpPr>
            <a:spLocks noGrp="1"/>
          </p:cNvSpPr>
          <p:nvPr>
            <p:ph type="title"/>
          </p:nvPr>
        </p:nvSpPr>
        <p:spPr>
          <a:xfrm>
            <a:off x="609600" y="980830"/>
            <a:ext cx="2212848" cy="131885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357321"/>
            <a:ext cx="2209800" cy="181610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5296959"/>
            <a:ext cx="609600" cy="304271"/>
          </a:xfrm>
        </p:spPr>
        <p:txBody>
          <a:bodyPr/>
          <a:lstStyle/>
          <a:p>
            <a:pPr>
              <a:defRPr/>
            </a:pPr>
            <a:fld id="{1018F144-9B33-466D-B7E9-086B859D5AF3}"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999598"/>
            <a:ext cx="4617720" cy="327660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847167"/>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11" name="Freeform 10"/>
          <p:cNvSpPr>
            <a:spLocks/>
          </p:cNvSpPr>
          <p:nvPr/>
        </p:nvSpPr>
        <p:spPr bwMode="auto">
          <a:xfrm flipV="1">
            <a:off x="4381500" y="5183188"/>
            <a:ext cx="4762500" cy="53181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5A848B34-ECB8-4C04-B973-5D0AF4BE210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1"/>
            <a:ext cx="2057400" cy="434313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762001"/>
            <a:ext cx="6019800" cy="434313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31DDA3C3-12DC-4E69-92D2-5A3A1BBF2687}"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143000"/>
            <a:ext cx="7851648" cy="15240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690447"/>
            <a:ext cx="7854696" cy="14605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8805064E-CEAB-4F3F-A50E-F3A4CFA639C8}" type="slidenum">
              <a:rPr lang="en-US" smtClean="0">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76BA39A8-5FAE-42ED-8529-A792AEF9F7C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097280"/>
            <a:ext cx="7772400" cy="113538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253887"/>
            <a:ext cx="7772400" cy="1258093"/>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C10BFD02-FD5A-464F-8E7E-0ECC2F42A042}" type="slidenum">
              <a:rPr lang="en-US" smtClean="0">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95E62B03-1E35-4294-9124-68267BA34F3B}"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46040"/>
            <a:ext cx="4040188" cy="549460"/>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49798"/>
            <a:ext cx="4041775" cy="54570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095500"/>
            <a:ext cx="4040188"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095500"/>
            <a:ext cx="4041775"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A3BE3468-0390-4076-868C-538B18F92E57}"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305800" cy="9525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BE0EA6F8-FE5B-441A-BD8E-2D534B700E3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B43BFF92-8461-4EA4-BD64-373D28D979E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097280"/>
            <a:ext cx="7772400" cy="113538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253887"/>
            <a:ext cx="7772400" cy="1258093"/>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10BFD02-FD5A-464F-8E7E-0ECC2F42A04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28627"/>
            <a:ext cx="2743200" cy="968375"/>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397000"/>
            <a:ext cx="2743200" cy="3810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397000"/>
            <a:ext cx="5111750" cy="3810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044807DB-8B8F-4D24-80E9-F826C23D1E54}"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923398"/>
            <a:ext cx="5257800" cy="34290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12" name="Right Triangle 11"/>
          <p:cNvSpPr/>
          <p:nvPr/>
        </p:nvSpPr>
        <p:spPr>
          <a:xfrm rot="420000" flipV="1">
            <a:off x="8004134" y="4466474"/>
            <a:ext cx="155448" cy="12954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Title 1"/>
          <p:cNvSpPr>
            <a:spLocks noGrp="1"/>
          </p:cNvSpPr>
          <p:nvPr>
            <p:ph type="title"/>
          </p:nvPr>
        </p:nvSpPr>
        <p:spPr>
          <a:xfrm>
            <a:off x="609600" y="980830"/>
            <a:ext cx="2212848" cy="131885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357321"/>
            <a:ext cx="2209800" cy="181610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5296959"/>
            <a:ext cx="609600" cy="304271"/>
          </a:xfrm>
        </p:spPr>
        <p:txBody>
          <a:bodyPr/>
          <a:lstStyle/>
          <a:p>
            <a:pPr>
              <a:defRPr/>
            </a:pPr>
            <a:fld id="{1018F144-9B33-466D-B7E9-086B859D5AF3}"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999598"/>
            <a:ext cx="4617720" cy="327660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847167"/>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11" name="Freeform 10"/>
          <p:cNvSpPr>
            <a:spLocks/>
          </p:cNvSpPr>
          <p:nvPr/>
        </p:nvSpPr>
        <p:spPr bwMode="auto">
          <a:xfrm flipV="1">
            <a:off x="4381500" y="5183188"/>
            <a:ext cx="4762500" cy="53181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5A848B34-ECB8-4C04-B973-5D0AF4BE210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1"/>
            <a:ext cx="2057400" cy="434313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762001"/>
            <a:ext cx="6019800" cy="434313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31DDA3C3-12DC-4E69-92D2-5A3A1BBF2687}"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143000"/>
            <a:ext cx="7851648" cy="15240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690447"/>
            <a:ext cx="7854696" cy="14605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8805064E-CEAB-4F3F-A50E-F3A4CFA639C8}" type="slidenum">
              <a:rPr lang="en-US" smtClean="0">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76BA39A8-5FAE-42ED-8529-A792AEF9F7C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097280"/>
            <a:ext cx="7772400" cy="113538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253887"/>
            <a:ext cx="7772400" cy="1258093"/>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C10BFD02-FD5A-464F-8E7E-0ECC2F42A042}" type="slidenum">
              <a:rPr lang="en-US" smtClean="0">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95E62B03-1E35-4294-9124-68267BA34F3B}"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46040"/>
            <a:ext cx="4040188" cy="549460"/>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49798"/>
            <a:ext cx="4041775" cy="54570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095500"/>
            <a:ext cx="4040188"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095500"/>
            <a:ext cx="4041775"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A3BE3468-0390-4076-868C-538B18F92E57}"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305800" cy="9525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BE0EA6F8-FE5B-441A-BD8E-2D534B700E3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E62B03-1E35-4294-9124-68267BA34F3B}"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B43BFF92-8461-4EA4-BD64-373D28D979E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28627"/>
            <a:ext cx="2743200" cy="968375"/>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397000"/>
            <a:ext cx="2743200" cy="3810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397000"/>
            <a:ext cx="5111750" cy="3810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044807DB-8B8F-4D24-80E9-F826C23D1E54}"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923398"/>
            <a:ext cx="5257800" cy="34290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12" name="Right Triangle 11"/>
          <p:cNvSpPr/>
          <p:nvPr/>
        </p:nvSpPr>
        <p:spPr>
          <a:xfrm rot="420000" flipV="1">
            <a:off x="8004134" y="4466474"/>
            <a:ext cx="155448" cy="12954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Title 1"/>
          <p:cNvSpPr>
            <a:spLocks noGrp="1"/>
          </p:cNvSpPr>
          <p:nvPr>
            <p:ph type="title"/>
          </p:nvPr>
        </p:nvSpPr>
        <p:spPr>
          <a:xfrm>
            <a:off x="609600" y="980830"/>
            <a:ext cx="2212848" cy="131885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357321"/>
            <a:ext cx="2209800" cy="181610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5296959"/>
            <a:ext cx="609600" cy="304271"/>
          </a:xfrm>
        </p:spPr>
        <p:txBody>
          <a:bodyPr/>
          <a:lstStyle/>
          <a:p>
            <a:pPr>
              <a:defRPr/>
            </a:pPr>
            <a:fld id="{1018F144-9B33-466D-B7E9-086B859D5AF3}"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999598"/>
            <a:ext cx="4617720" cy="327660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847167"/>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11" name="Freeform 10"/>
          <p:cNvSpPr>
            <a:spLocks/>
          </p:cNvSpPr>
          <p:nvPr/>
        </p:nvSpPr>
        <p:spPr bwMode="auto">
          <a:xfrm flipV="1">
            <a:off x="4381500" y="5183188"/>
            <a:ext cx="4762500" cy="53181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5A848B34-ECB8-4C04-B973-5D0AF4BE210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1"/>
            <a:ext cx="2057400" cy="434313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762001"/>
            <a:ext cx="6019800" cy="434313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31DDA3C3-12DC-4E69-92D2-5A3A1BBF2687}"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143000"/>
            <a:ext cx="7851648" cy="15240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690447"/>
            <a:ext cx="7854696" cy="14605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8805064E-CEAB-4F3F-A50E-F3A4CFA639C8}" type="slidenum">
              <a:rPr lang="en-US" smtClean="0">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76BA39A8-5FAE-42ED-8529-A792AEF9F7C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097280"/>
            <a:ext cx="7772400" cy="113538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253887"/>
            <a:ext cx="7772400" cy="1258093"/>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C10BFD02-FD5A-464F-8E7E-0ECC2F42A042}" type="slidenum">
              <a:rPr lang="en-US" smtClean="0">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95E62B03-1E35-4294-9124-68267BA34F3B}"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46040"/>
            <a:ext cx="4040188" cy="549460"/>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49798"/>
            <a:ext cx="4041775" cy="54570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095500"/>
            <a:ext cx="4040188"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095500"/>
            <a:ext cx="4041775"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A3BE3468-0390-4076-868C-538B18F92E57}"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46040"/>
            <a:ext cx="4040188" cy="549460"/>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49798"/>
            <a:ext cx="4041775" cy="54570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095500"/>
            <a:ext cx="4040188"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095500"/>
            <a:ext cx="4041775"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3BE3468-0390-4076-868C-538B18F92E57}" type="slidenum">
              <a:rPr lang="en-US" smtClean="0"/>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305800" cy="9525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BE0EA6F8-FE5B-441A-BD8E-2D534B700E3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B43BFF92-8461-4EA4-BD64-373D28D979E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28627"/>
            <a:ext cx="2743200" cy="968375"/>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397000"/>
            <a:ext cx="2743200" cy="3810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397000"/>
            <a:ext cx="5111750" cy="3810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044807DB-8B8F-4D24-80E9-F826C23D1E54}"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923398"/>
            <a:ext cx="5257800" cy="34290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12" name="Right Triangle 11"/>
          <p:cNvSpPr/>
          <p:nvPr/>
        </p:nvSpPr>
        <p:spPr>
          <a:xfrm rot="420000" flipV="1">
            <a:off x="8004134" y="4466474"/>
            <a:ext cx="155448" cy="12954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Title 1"/>
          <p:cNvSpPr>
            <a:spLocks noGrp="1"/>
          </p:cNvSpPr>
          <p:nvPr>
            <p:ph type="title"/>
          </p:nvPr>
        </p:nvSpPr>
        <p:spPr>
          <a:xfrm>
            <a:off x="609600" y="980830"/>
            <a:ext cx="2212848" cy="131885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357321"/>
            <a:ext cx="2209800" cy="181610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5296959"/>
            <a:ext cx="609600" cy="304271"/>
          </a:xfrm>
        </p:spPr>
        <p:txBody>
          <a:bodyPr/>
          <a:lstStyle/>
          <a:p>
            <a:pPr>
              <a:defRPr/>
            </a:pPr>
            <a:fld id="{1018F144-9B33-466D-B7E9-086B859D5AF3}"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999598"/>
            <a:ext cx="4617720" cy="327660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847167"/>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11" name="Freeform 10"/>
          <p:cNvSpPr>
            <a:spLocks/>
          </p:cNvSpPr>
          <p:nvPr/>
        </p:nvSpPr>
        <p:spPr bwMode="auto">
          <a:xfrm flipV="1">
            <a:off x="4381500" y="5183188"/>
            <a:ext cx="4762500" cy="53181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5A848B34-ECB8-4C04-B973-5D0AF4BE210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1"/>
            <a:ext cx="2057400" cy="434313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762001"/>
            <a:ext cx="6019800" cy="434313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31DDA3C3-12DC-4E69-92D2-5A3A1BBF2687}"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143000"/>
            <a:ext cx="7851648" cy="15240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690447"/>
            <a:ext cx="7854696" cy="14605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8805064E-CEAB-4F3F-A50E-F3A4CFA639C8}" type="slidenum">
              <a:rPr lang="en-US" smtClean="0">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76BA39A8-5FAE-42ED-8529-A792AEF9F7C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097280"/>
            <a:ext cx="7772400" cy="113538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253887"/>
            <a:ext cx="7772400" cy="1258093"/>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C10BFD02-FD5A-464F-8E7E-0ECC2F42A042}" type="slidenum">
              <a:rPr lang="en-US" smtClean="0">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95E62B03-1E35-4294-9124-68267BA34F3B}"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305800" cy="9525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E0EA6F8-FE5B-441A-BD8E-2D534B700E3A}" type="slidenum">
              <a:rPr lang="en-US" smtClean="0"/>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46040"/>
            <a:ext cx="4040188" cy="549460"/>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49798"/>
            <a:ext cx="4041775" cy="54570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095500"/>
            <a:ext cx="4040188"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095500"/>
            <a:ext cx="4041775"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A3BE3468-0390-4076-868C-538B18F92E57}"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305800" cy="9525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BE0EA6F8-FE5B-441A-BD8E-2D534B700E3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B43BFF92-8461-4EA4-BD64-373D28D979E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28627"/>
            <a:ext cx="2743200" cy="968375"/>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397000"/>
            <a:ext cx="2743200" cy="3810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397000"/>
            <a:ext cx="5111750" cy="3810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044807DB-8B8F-4D24-80E9-F826C23D1E54}"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923398"/>
            <a:ext cx="5257800" cy="34290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12" name="Right Triangle 11"/>
          <p:cNvSpPr/>
          <p:nvPr/>
        </p:nvSpPr>
        <p:spPr>
          <a:xfrm rot="420000" flipV="1">
            <a:off x="8004134" y="4466474"/>
            <a:ext cx="155448" cy="12954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Title 1"/>
          <p:cNvSpPr>
            <a:spLocks noGrp="1"/>
          </p:cNvSpPr>
          <p:nvPr>
            <p:ph type="title"/>
          </p:nvPr>
        </p:nvSpPr>
        <p:spPr>
          <a:xfrm>
            <a:off x="609600" y="980830"/>
            <a:ext cx="2212848" cy="131885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357321"/>
            <a:ext cx="2209800" cy="181610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5296959"/>
            <a:ext cx="609600" cy="304271"/>
          </a:xfrm>
        </p:spPr>
        <p:txBody>
          <a:bodyPr/>
          <a:lstStyle/>
          <a:p>
            <a:pPr>
              <a:defRPr/>
            </a:pPr>
            <a:fld id="{1018F144-9B33-466D-B7E9-086B859D5AF3}"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999598"/>
            <a:ext cx="4617720" cy="327660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847167"/>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11" name="Freeform 10"/>
          <p:cNvSpPr>
            <a:spLocks/>
          </p:cNvSpPr>
          <p:nvPr/>
        </p:nvSpPr>
        <p:spPr bwMode="auto">
          <a:xfrm flipV="1">
            <a:off x="4381500" y="5183188"/>
            <a:ext cx="4762500" cy="53181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5A848B34-ECB8-4C04-B973-5D0AF4BE210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1"/>
            <a:ext cx="2057400" cy="434313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762001"/>
            <a:ext cx="6019800" cy="434313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31DDA3C3-12DC-4E69-92D2-5A3A1BBF2687}"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43BFF92-8461-4EA4-BD64-373D28D979E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28627"/>
            <a:ext cx="2743200" cy="968375"/>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397000"/>
            <a:ext cx="2743200" cy="3810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397000"/>
            <a:ext cx="5111750" cy="3810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4807DB-8B8F-4D24-80E9-F826C23D1E54}"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923398"/>
            <a:ext cx="5257800" cy="34290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466474"/>
            <a:ext cx="155448" cy="12954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980830"/>
            <a:ext cx="2212848" cy="131885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357321"/>
            <a:ext cx="2209800" cy="181610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5296959"/>
            <a:ext cx="609600" cy="304271"/>
          </a:xfrm>
        </p:spPr>
        <p:txBody>
          <a:bodyPr/>
          <a:lstStyle/>
          <a:p>
            <a:pPr>
              <a:defRPr/>
            </a:pPr>
            <a:fld id="{1018F144-9B33-466D-B7E9-086B859D5AF3}" type="slidenum">
              <a:rPr lang="en-US" smtClean="0"/>
              <a:pPr>
                <a:defRPr/>
              </a:pPr>
              <a:t>‹#›</a:t>
            </a:fld>
            <a:endParaRPr lang="en-US"/>
          </a:p>
        </p:txBody>
      </p:sp>
      <p:sp>
        <p:nvSpPr>
          <p:cNvPr id="3" name="Picture Placeholder 2"/>
          <p:cNvSpPr>
            <a:spLocks noGrp="1"/>
          </p:cNvSpPr>
          <p:nvPr>
            <p:ph type="pic" idx="1"/>
          </p:nvPr>
        </p:nvSpPr>
        <p:spPr>
          <a:xfrm rot="420000">
            <a:off x="3485793" y="999598"/>
            <a:ext cx="4617720" cy="327660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847167"/>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5183188"/>
            <a:ext cx="4762500" cy="53181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953"/>
            <a:ext cx="4762500" cy="53181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86740"/>
            <a:ext cx="8229600" cy="9525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12900"/>
            <a:ext cx="8229600" cy="36576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5296959"/>
            <a:ext cx="21336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5296959"/>
            <a:ext cx="33528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5296959"/>
            <a:ext cx="762000" cy="304271"/>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1161EB2-80DF-4B85-81FE-352C38901E41}" type="slidenum">
              <a:rPr lang="en-US" smtClean="0"/>
              <a:pPr>
                <a:defRPr/>
              </a:pPr>
              <a:t>‹#›</a:t>
            </a:fld>
            <a:endParaRPr lang="en-US"/>
          </a:p>
        </p:txBody>
      </p:sp>
      <p:grpSp>
        <p:nvGrpSpPr>
          <p:cNvPr id="2" name="Group 1"/>
          <p:cNvGrpSpPr/>
          <p:nvPr/>
        </p:nvGrpSpPr>
        <p:grpSpPr>
          <a:xfrm>
            <a:off x="-19017" y="168673"/>
            <a:ext cx="9180548" cy="54102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8" name="Freeform 7"/>
          <p:cNvSpPr>
            <a:spLocks/>
          </p:cNvSpPr>
          <p:nvPr/>
        </p:nvSpPr>
        <p:spPr bwMode="auto">
          <a:xfrm>
            <a:off x="4381500" y="-5953"/>
            <a:ext cx="4762500" cy="53181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9" name="Title Placeholder 8"/>
          <p:cNvSpPr>
            <a:spLocks noGrp="1"/>
          </p:cNvSpPr>
          <p:nvPr>
            <p:ph type="title"/>
          </p:nvPr>
        </p:nvSpPr>
        <p:spPr>
          <a:xfrm>
            <a:off x="457200" y="586740"/>
            <a:ext cx="8229600" cy="9525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12900"/>
            <a:ext cx="8229600" cy="36576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5296959"/>
            <a:ext cx="21336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5296959"/>
            <a:ext cx="33528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5296959"/>
            <a:ext cx="762000" cy="304271"/>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1161EB2-80DF-4B85-81FE-352C38901E41}"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168673"/>
            <a:ext cx="9180548" cy="54102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8" name="Freeform 7"/>
          <p:cNvSpPr>
            <a:spLocks/>
          </p:cNvSpPr>
          <p:nvPr/>
        </p:nvSpPr>
        <p:spPr bwMode="auto">
          <a:xfrm>
            <a:off x="4381500" y="-5953"/>
            <a:ext cx="4762500" cy="53181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9" name="Title Placeholder 8"/>
          <p:cNvSpPr>
            <a:spLocks noGrp="1"/>
          </p:cNvSpPr>
          <p:nvPr>
            <p:ph type="title"/>
          </p:nvPr>
        </p:nvSpPr>
        <p:spPr>
          <a:xfrm>
            <a:off x="457200" y="586740"/>
            <a:ext cx="8229600" cy="9525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12900"/>
            <a:ext cx="8229600" cy="36576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5296959"/>
            <a:ext cx="21336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5296959"/>
            <a:ext cx="33528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5296959"/>
            <a:ext cx="762000" cy="304271"/>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1161EB2-80DF-4B85-81FE-352C38901E41}"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168673"/>
            <a:ext cx="9180548" cy="54102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8" name="Freeform 7"/>
          <p:cNvSpPr>
            <a:spLocks/>
          </p:cNvSpPr>
          <p:nvPr/>
        </p:nvSpPr>
        <p:spPr bwMode="auto">
          <a:xfrm>
            <a:off x="4381500" y="-5953"/>
            <a:ext cx="4762500" cy="53181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9" name="Title Placeholder 8"/>
          <p:cNvSpPr>
            <a:spLocks noGrp="1"/>
          </p:cNvSpPr>
          <p:nvPr>
            <p:ph type="title"/>
          </p:nvPr>
        </p:nvSpPr>
        <p:spPr>
          <a:xfrm>
            <a:off x="457200" y="586740"/>
            <a:ext cx="8229600" cy="9525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12900"/>
            <a:ext cx="8229600" cy="36576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5296959"/>
            <a:ext cx="21336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5296959"/>
            <a:ext cx="33528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5296959"/>
            <a:ext cx="762000" cy="304271"/>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1161EB2-80DF-4B85-81FE-352C38901E41}"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168673"/>
            <a:ext cx="9180548" cy="54102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8" name="Freeform 7"/>
          <p:cNvSpPr>
            <a:spLocks/>
          </p:cNvSpPr>
          <p:nvPr/>
        </p:nvSpPr>
        <p:spPr bwMode="auto">
          <a:xfrm>
            <a:off x="4381500" y="-5953"/>
            <a:ext cx="4762500" cy="53181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9" name="Title Placeholder 8"/>
          <p:cNvSpPr>
            <a:spLocks noGrp="1"/>
          </p:cNvSpPr>
          <p:nvPr>
            <p:ph type="title"/>
          </p:nvPr>
        </p:nvSpPr>
        <p:spPr>
          <a:xfrm>
            <a:off x="457200" y="586740"/>
            <a:ext cx="8229600" cy="9525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12900"/>
            <a:ext cx="8229600" cy="36576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5296959"/>
            <a:ext cx="21336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5296959"/>
            <a:ext cx="33528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5296959"/>
            <a:ext cx="762000" cy="304271"/>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1161EB2-80DF-4B85-81FE-352C38901E41}"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168673"/>
            <a:ext cx="9180548" cy="54102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8" name="Freeform 7"/>
          <p:cNvSpPr>
            <a:spLocks/>
          </p:cNvSpPr>
          <p:nvPr/>
        </p:nvSpPr>
        <p:spPr bwMode="auto">
          <a:xfrm>
            <a:off x="4381500" y="-5953"/>
            <a:ext cx="4762500" cy="53181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9" name="Title Placeholder 8"/>
          <p:cNvSpPr>
            <a:spLocks noGrp="1"/>
          </p:cNvSpPr>
          <p:nvPr>
            <p:ph type="title"/>
          </p:nvPr>
        </p:nvSpPr>
        <p:spPr>
          <a:xfrm>
            <a:off x="457200" y="586740"/>
            <a:ext cx="8229600" cy="9525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12900"/>
            <a:ext cx="8229600" cy="36576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5296959"/>
            <a:ext cx="21336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5296959"/>
            <a:ext cx="33528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5296959"/>
            <a:ext cx="762000" cy="304271"/>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1161EB2-80DF-4B85-81FE-352C38901E41}"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168673"/>
            <a:ext cx="9180548" cy="54102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9.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2349500"/>
            <a:ext cx="7543800" cy="1193271"/>
          </a:xfrm>
        </p:spPr>
        <p:txBody>
          <a:bodyPr/>
          <a:lstStyle/>
          <a:p>
            <a:pPr>
              <a:defRPr/>
            </a:pPr>
            <a:endParaRPr lang="en-US" dirty="0"/>
          </a:p>
        </p:txBody>
      </p:sp>
      <p:sp>
        <p:nvSpPr>
          <p:cNvPr id="6148" name="AutoShape 4" descr="data:image/jpeg;base64,/9j/4AAQSkZJRgABAQAAAQABAAD/2wCEAAkGBhQQEBUUEhQVFBQVFBgVGBcYFRQUGxcZFxcYFxcYGhYYHCYeGBwjHxgVHzAgIycpLCwsFR8xNTAqNSYrLCkBCQoKDgwOGg8PGi0cHCQsLCwpKSkpLCwpLCkpLCksLikpLCksKSksKSwpKSwsKSkpKSwsLCksLCksKSkpLCwsLP/AABEIANMA7wMBIgACEQEDEQH/xAAbAAACAwEBAQAAAAAAAAAAAAAABAEDBQYCB//EAD8QAAIBAgMEBggFBAICAgMAAAECEQADBBIhBTFBURMiUmFxgQYUFTIzkbLRQnKSoaIjscHwYvEHgpPhFiRT/8QAGQEBAAMBAQAAAAAAAAAAAAAAAAEDBAIF/8QAIhEBAAICAgMBAQADAAAAAAAAAAECAxESIQQiMUFhExQy/9oADAMBAAIRAxEAPwD7FgsDbNpOonuL+FeyO6r/AFC32E/Sv2owHwk/Iv0imKBf1C32E/Sv2o9Qt9hP0r9qYrF9IvSE4Pov6TXBeurZEOiw7mFnMd3fwoNL1C32E/Sv2o9Rt9hP0r9qQf0itjFWsKQemuW2ukAg5FWPePeTA8K97P2s927dTosqWmydJnUhmiSAAJ0kAzuMjhQOeoW+wn6V+1HqFvsJ+lftSmzdsG9exFo22ToHVcxIIfOuYERu8Dru51pTQUeoW+wn6V+1HqNvsJ+lftSfpB6Q28Fa6S4GYswREUS1x20VFHM/tSeI2zibKK9zDpDuiZUvFmQ3GCLmJQKRJE5d3fQbHqFvsJ+lftR6hb7CfpX7VfNLWMYWuXE6N16PLDsAFfMJ6hnWNx3a0Hr1C32E/Sv2o9Qt9hP0r9qvmiaCj1C32E/Sv2o9Qt9hP0r9qvmiaCj1C32E/Sv2o9Qt9hP0r9qvmgGgo9Rt9hP0r9qPULfYT9K/asX0p29dw1zDJZW27Yi+LUNn0GUsz9U7lA1HeK9bE289zF4nDXVTNYFts9vNlYXASFIaSriN0nQig2PULfYT9K/aj1C32E/Sv2q1boIkERznlvqBfXmNdBqPGgr9Qt9hP0r9qPUbfYT9K/arVcESCCOBGtc56MbZv4q9isxt9DYvtYQqjBnKgFySWIABOXdrB3UG96hb7CfpX7UeoW+wn6V+1c96K+kN3EPfa69oWUxD4eyQpQ3CkBmkuZ1zCB2Zro2xaDeyjrBdWA6x3L4nlQefULfYT9K/aj1C32E/Sv2pXH+kFmzYuXmuKUtBs2VlOqiSm/3uEd9M7OxovWkuAQHUMBIMSJgkSJFBPqFvsJ+lftSW2cEgsNCJw/CvaHdWrSO2/gP5fUKC7AfCT8i/SKYpfAfCT8i/SKYoCuM/8k4vohgmgtGPtHKoksQrkKBzJgeddlS2L2el1rbOoY2nzoT+FspWfGGPzoPntzD3bO1rG5sXfwl5mYCVRnuIBJ7FpFgc8vNq0fR4NfvSGa3ZtYh7dqXg3BZzLdOUe+zvmZmbcAAN812I2enTdNlHSZOjzccmYtl+Zn5VXhNi2bTvct21V3JLETqWMsY3CTqY3mg5za2CLY+3Yt3LltGsXbt8W2KQnVVYy6hmck5t/UImqfQ27cxL28TcdlDpca2hcsWtEhLcqNAAACSdS7ndFdguCQXDcyjOyhS0alVJIE8gSfnVWz9k2sPItW1TMZOUR/0NTpu1oOW9J7BbbGzM/wAIdOyzu6YJ1B4xJHhT+09v3U2hZwltLTC5ba6SzPmRbcSSoGpJMDw7q3cfs63fTJdQOsgweBG4g7wRzGtVYPYtm02ZLahtRm1LaxMuZY7hx4UHCYPady56reLuL+KxF24YYxawlsXARl90AAIZI99qSwbXLuEwipfui7isaXQC4SbVqelltZP9JQYOn9bdur6Ph9h2LZcpaRS4IYgbwSSR3AkkwNJNRgtg2LIQWrSILYYJCjqZveg8JoODw2MZsLd6K64XEY4KltWd7ow6sEuFBJeXFu45jgSRXTeimyij4i61s2xcuxaRi0raUKBKknLmYM0bxmpbaforb6RV9XnChWYLZhHS+W+JmkMOqSBlOmsjdWr6L7PuWLTJcZ2XpGNoXH6R0tmMqs/EzmPGAQJMUHGWsZcvNh7udxiMTjrhEMR0OFsl0dcp0AgakjVm8Ko2cQz4Nmdh02Lu4q2Wdj0WGtGFUSd9xinOc9fRbWzbCO7KltXf3zAlp1M9xOvfXv2TZm2eitzaEWzkX+mN0Lp1eG6oGJ6V40m9hsLn6NLxuXLzzli1ZUMyhuGYlQT2Zqj/AMd3Ue1eu24i9iHuKomFtg9Ha03CQmaP+VdLitm27pU3LaOUMrmUNlPMTuqcLgUtLltoqLJMKoUSd5gc6kcXjHt4zbLBrgFvBYbeLmSLt86kMCIhFM+IrCsbTuDDXbVggWr+0hh7eJYlDctFWZ3a7Et7pQXN5Dc6+l+xMP8A/wALP/xp9qYuYNGXIyKU7JUEabtDpQfPL2Is2rtqyzgYVLd3HXoXo0vFXFu3bRONsESBrmhZmZOdsrA28VZwKD4uJxV3E3Mugtp8W4qxoCVazbMbpjTWvqV3Z9t2VmtozJ7pKqSs9kkaeVerOFRAAiqoAgAAAAHgAN1BkbSxVnZmBcoFt27NtiiAxJALBVB1Mk7u+uUwdizgdhi9cIa8bLXSRcYF71yWgBWEnMwBjlX0ZrYO8A/vUC0IiB8hQfN7WDtYezsqyYYKDiHYQxdkUOVSPeZrrLoNTl5TS+Gwq43C2FKk3cXjmu3Gg/01npXAbgVRLdqeBJFfUOjGmg03d1SFoPkb37Nyy4IATFbSAcBOrbs4fMEt6DS4y2R1Rr/VHOvrOH91erl0By6DLPDTSvYQcu+poJpDbfwH8vqFP0jtv4D+X1CguwHwk/Iv0irzVGB+En5F+kUxQeWMVy1r0quOEVUTpHxbWdc0C2GJzkTMlBMTz5V0uJw/SIykkBgQSDBg6GDwpFPR20twXACGFxruhIBdkyFiOPV0HKgF22v9QnULdFkAK2ZngEqAd514cjO6qPbn/wC4tnXKbY/CffbMygmdOqjEjvWmRsK3Edb4rXpzNOd5za8iGYR3179jW+l6WDnzFpk7yipu/KoFBXb9ILTG5DHLbQuzkdXKCykg8dVYf+piq7u1S/QdFI6W5rmXXo0BLmOH4QD/AMhU2PRmyiOgU5bihGBZj1VmANdIk7qa9lpnR4Oa2CFOZtzRM667hvoFPSLahw9tCsZnuomql4Uy1w5RqYRXbyqqx6QhLNt7+jXMzAKJ6gbRzqQBlZCdTq0a1o4rZaXHR2km3my6kAZlymQNDoSNaXT0dshba5SRaEJLMYAIYAydQCqkA9kUHu5tq2rXQxIFgA3GO4SAw7zoeX9qXxXpNati2XW4OkXMBk1ADKuuumrr86Yu7DtOLgZSekjNLNJysWUAzoASTHfRith2rpUupJUKAczCMrBxuPaVT5UD9K3L0tAO7f57qaisbH3ejuHTRtQe/iPHdWTy8lsePdXdK8p0cJkwI7926jDHK2X8PCeBGpHeOXgazLGY3A8nLlOg3T399WXLpzK0mVbRdOsT1Y57if8ARVXi2njEz9lbbG3Kwdrbca1icvW6K3h3vXcqho1hNeHu3D/6it2kMRsKzc6TMs9MFFzrN1gvujfoBroK9BnJ7L2wwWxbvS1+5bFxwoACBufIAyP/AFNeLG3suZmzP0mIe3ZRQJy2+qx8JV2k8CK1xs9OkFyOuFCzruEx4xJ+Zqm3sSyoQKgAQll36Ft/z007hyoF7fpArYo4fI+YEjN1cuiK54z+JR4sOdTtrHOr2LVvRr1wqWiciojO5AOmaBAnn3U0uyrQudIEAfrHNx68ZvnlX9IqzFYFLoAcTBkbwQYIkEajQkedBhYL0kK4c3HBdfWWsIwygsvSdGj8AetpI8a0V2zN42ghLKgdzIhCQWCk7idP3Bpi5sm0yhTbQqqlQuUQFMSANw3D5V79n28zNlEsMrGN4iIPlp5CgwG9KDewl57aMjgIluWWS95V6MiN3vqf9NWn0qCW7RKli6tHWWTldbSnvDsykHka1xsi0AR0aQxBIyiCVAC/IAR4V6u7MttlLW0OUQsqDlEgwOWoHyoEL+22BxAW1m6BZJzgZjkD5RyOUz8udaGz8X0tsOBAbUd4nQ+Yg+decVgM6sqkKHPXOWSwIg6yIYiBOscqYtWgqhVAAAAAGgAAgAd1B6pHbXwH8vqFP0htv4D+X1CgvwHwk/Iv0imKXwPwk/Iv0imKAqKmooJooooCiioFBNFFFAUUUUAawdv4oNFoRzYwCV3QBO4mTrwFbOJvBEZjuVSx8hNcohzMXP4zmI8eHyj5VzPfTT49OU7n8ekxBtGczZOIJkQY113R3V6xO3EVgQUYrMQTAMRMnfxHmaXtXCRDe8JB79dD4ERXLYxDbuMpG46d68I/t5VlzzNK7q2Tirady6m96SXGHvASeQP+K9ej+Pu+sBGJyMDoQQJAJ0nd5Vi7DB6aCNBPKOX+f2rpJAdCTudSvMGYPeQZjzrNiyX5btKvJjrEdOnFFAqa9V5yKKKJoCpqKmgiiiKmgiipqKCaQ238B/L6hT9Ibb+A/l9QoL8B8JPyL9Ipil8B8JPyL9IpigKiiiKCaKKKAooooCiiigKKKKCnFWQ6Mp3MpHzEVydhurB0I0I/3jXYmsHauzGzvcXUFZIAkyumgGpkf2qJaMGSKzqWLicOWIKnKw3HfIO8Ecf/AKoxmEFxIupJgwy8OX/L+9YuM244aEieJP4fLn3V4G3buXKxDAxJiCB5VHHcNN81N8YdDauDMBozAQTMnQAayAZiO/yq+2xa6oVQzjUGRoVk68culJrbBIYZScstlncPxQDwHPurq9mYZFWUIbNqWHGskYff+OcmTjXR1d1eqgUVtYEMaRdWJDlSjAHVSG0OpDLx3cPKn6IoF8DixcWdJBIPiP8AB3+dM0rcwgBLoAH+WbuaN/8AirMNiA6yARrBB3gjeDUC6iioqRNFRRQTSO2/gP5fUKdpHbfwH8vqFBfgPhJ+RfpFMUvgPhJ+RfpFMUBRRRQFFFUX9OtJEAiIJGvMCguJpXE7RVDB1PECCR35Zk+Vc7tnbDK0D3o1hrq6GdwkR4kVzbXBqTpPeT+531izeVFJ1HctmHxJyRynqH063cDAEGQdRXuuN9GdtlHFpzKt7pJ908vA/sfGuxFaMWSMldwoy4px24ymiioJq1Ug1kek+0jh8M7AwxGVPzNoPlqfKtY1869Nts9JiOjB6trQ97zrp3DT51MRuSZ05xX1jXn/AL31N+9lA8RVIbVpPL5UG2HYZtw3cN9XT80rie9u92HtRXtgqFzkQwAjd3b/APup2diit9nQqyl4cZlndJjMRz4cqwvRzAdLdAtpPRwzFm6sGerHGda7ldnMeFu2pBBCrLQeGfSOHCsMYuNt7arZeVfjSsXgygjcf8aV7qLagCAIAqTV6kVNV3LoUSTAqbd0MJBBHMGajY9GlEtFLjGRkczHJtBp3GPnTdU4yyXtsoMEjQ8jwPkYqRdRS+BvFkGYQw0YciN/l96ZoIoqaKCKR238B/L6hT9I7b+A/l9QoLsB8JPyL9Ipil8B8JPyL9IpigKipooINYVz1uyNCt1ZJmIYDkdYPiOVbtQyzUTG0xOnD43BX7jlig6RhOUZToIBO86DnOtZmH2G99gGyxJ1AggaGf3511m3MTkbo7cIWUs7Aa5dQo8zOvdS+CxwykHKrHQCd4A0MHdx+VY8viajm2Y/KtMcHpdlWUiQoggTx01P7A610qMDurCwuFZzny+7ME6FtCIB4Dvq/AYzISG6q8jvRydV5QZBBGnzFWYvSO1OX2n7trmooBorSoL4+8UtOw3hSR8q+TbYtf1WfpBczsTm3EmYIIO4j7RX03aV1s+QRHRNcgiczKRlHhOp8q+YbXIa4bgEBySQODHVh4TqPGrMf1zb4zy8lhEzHyq9WiKqyaz3VejDfETVmnDvP/Hif0bp4m7HyUfeutrmvQFSMJuibjGee7/ryrpaolYmqMbiejQtvimAKpxSEqQpAMcRI+Vcz8TDjtpbbPSdUl1PBtMvMaMB4EfvWZsnaNxsQOjlePEr4Sd/71O2bHRMQ5GczoI0XmVHuzO7kKt9GbZDF2nWQu6DEefMV5VrWnJqenrVx0jHuHdYDHC6DpDDePHcZ4g0wzgCTuHGuZbay2XzFjrEroZAncPHjPGsvbG2mxBygnKSMqj9p5ma3xljjv8AWP8A17Tbr46ZdrKLxGuRgDmgxI0meA8a1gawtm7ClbTXcwuLMjMWG/Tf5VugVbXeu2e2t6hNFFFdORSO2/gP5fUKepHbfwH8vqFBdgPhJ+RfpFMUvgPhJ+RfpFMUBRUVNAVBqaS2vjDZsu41IED8zEKvlJFByW1sSRcuO7BRmKydNFJCj/edVC5lAuoAzD3TzzdUeI1q/GYEXEVWOoIJPM8Sf940u2zxaWVznrqYzNrDLpHCeYrbO+Gv4pjW9uywmPzL1xkYb5OniDypLG4C4WJRgQ57MhRlAkmddw8aufZ5tyUzN/xLa+ROnzrxbxHRrIUoCfdcMoBPIiY/tXm9zGrNXUd1adpIUDkAPkK9mqsPfzrO47iORG8VbVsK3GemGz7/AE9u8jHKOooUwysZJ8Q0ftXE3b8E5uO/hrPHkZr6/tDDdJbKjQ7weTAyp+YFcZ6RbAGJ/rWoW4NHQncw0IPIjn4V3SfxE9uMzz8qswtuSAd2v9pqq5himsFRHI5ddxndXrD4gKGlQSQcstEd8cTH96tmzjT6b6D4VreFGbczsyjkpj/MnzroqQ2Lay2LesyobQQOt1oA4DWn6zrE1BqRVWKxAtozNoFBJ8BQc76Tup/pqiFmGZmKgwOA5yefCK56/jsoChiABAgx+4qnaG1jeuMQ3vGdOUaVlHByesSe7d/asWS0TL2cOGa1g9cxjPlls2sAkbgdTMeFdl6M7LtqAxE3I4g6d6zz51R6NejdpsKjXEBdgxnWQCSB+1P4nZz24FkSBuJOqnxJ1HlVlKTXtkzZov6R026mqMJmy9eM2u7jyPdV9aWEUUUUBSO2/gP5fUKepHbfwH8vqFBdgPhJ+RfpFMGl8B8JPyL9IpigiiiigKT2lldGQgkkAwJ7Qjw1/sacrIxGIKswX33YjwUCB/k+ZqYjcon4ycQR7vHeTzM1GZUKZ9xYE6EwJHLyrSt4AKDuLsI1BIXn4msTauHbpctoZzubcJAEkCfET+bnWi2SNacVpuXao4IkazrVeKsZ0ZQcsiJgH9jXO+hq3Va6twZYykL4zJA8h/orp6yxO4WzGpJ7MwRtLDMXYmSd24QIHlTlFFSh5NcPsjG/17jXJC3LjqTwALnLJ7iYB8a7e6+VSeQJ+VcrjPRwukqfebOy7gZOaP3b50iExK/BYNQWQ8CRHAjeP80zszApadrZVSrE3ElQYOmZdfIjxNZezbtwoGKnOjFQDvZFOU692onuFbl+71RcQZssMAN5H4h4xOndVlp5RtxHUtNFgQN1eq8WbwdQymQRINWVW6Fc36Vq90raQEggs4EbphZkiRv04xXSVk2GBe72ukIPdAGX9iD5ms3k5JpTcLMf/W3D4/AG2wk5iQPwuOHMiKUK619HuWA28TGu6uYOxjdvxaAa3mEuBCgbyN++NNKxYcn+TrXb08fkxrVnW7FIOHtRp/TX+wp2vFpAAABAAgDkK916sPJmdzsUUUVKBRRRQFI7b+A/l9Qp6kdt/Afy+oUF2A+En5F+kUxS+A+En5F+kUxQRRRRQFI37DCSqKztpJOUR37z8qeooMm7eAQC4SjMQpAneeRA/fTypS203kyWiFFtgu4EdZcxgnWdO/SeNbG0MPntkTG4g8iDIPzFIYe91rbbpOUg7xm5eY+VV3tO4hZSI1MvFxlNwalbomPwnv8AzL3aitDZ2JLhs0SrldOOgIPyNK7UT+raYmAA4jvMa/sfnTuBUhdebH9zH7RUVjVtJtMTXZiiKIqu/fCCWMax4k7gBxNWqiO3cTkssO0I8B+I+QqMTfKp1d5KqvixCj+9eb+HVibl3UcAdcqxERxnWaLSG8VMFbatm1EMzIdNOCyJ74FPgYu7PTowpUEIOrwIjiDwPfWNsfEszt1QEKhjDGAWn8JEgnXdpxrb2l8JgNSREc50P+aWUKhd5AHVUeC6CPMn9qmCVuzUhrse7nH6oGYj9vMGn6rw1vKoHGNfHjVtQK710KCSYA31zdy8bTteeV6RgSsZuqNF8CBvjvre2hdC22JAOkQeJOgHnWZbuO2VCq3NOvIH6hJ5xpymsues21WFlPmzIvDLmkZYmZ0jnNI4W7cFwPbQrbM5lLAZp1zBNynjqRM69xjPR+4yBLbqoeDc04gySoiIPLuHfXrC4dbHSEGQgA4DUCT1RoCSR+1Z8PjTinlMu9xLcsXQwkbvtoasqjBWMltV5DXvO8n5zV9ejCgUUUVIKKKKApHbfwH8vqFPUjtv4D+X1CguwHwk/Iv0imKXwHwk/Iv0imKCKKKKCaiivL7qBDa1zQLGYQWbuVf76xp3VOBw8nOeXVHd2vP/AHfWNs7aJ6To7pc3GugnTkNVY7goPDvrqAKrrMW9llt19WTi8Sr3sogm0rM0idSuijv1BPlWlg7YVFAEQo/tWLt3ZTT0trQ/jA0JEQGBHHcCOI8K0djYvpLSnSQIIBmI/wDqD50raeUxKJr67g6zRvrMw94X36QEG2hISNZYSrMf3AHIzxqnbuNJK2UXOzFS6yAckyR5hWH/AHVOJw620a7ZIt/ignKJ3aiOOgiKscm8RfN0m3bDbwrPEBR+KCdSSNBHPurTRAAANABA8qX2bhujtidWMsxIglm1OnDlHICmWaBJohk7Uv8AW6uptwFXnduSqg9wBnzq04Mf0kOsHMe/JrP6iDXi0quyMBq56byCBFn503h1l3Yjccqn/jAJ/efkKjYaFBqaW2gzC05T38py6Tr4camRlbVxE3uBS0snXXO26F49X6u+ndkYMopZ/ffU/wDEfhTyH7zWFsW81y4iXQSyk3CYidwGbgdTM9wrrRVVNW9lltxHFXiLwRSzGAoknuFYeFsB4ZlCG7dLiRqyKcwzcOA37hWzjsILttkaYYRpvricTg/U8SnSZnsgzvaIIiYmJE+dL24/nSKxt3oqa822BAI1BEg16q1wKKKKAooooCkdt/Afy+oU9SO2/gP5fUKC7AfCT8i/SKYNL4D4SfkX6RV9AUUUUBXi68AmJjhVlRQZWI2Zbv3FuBjIHDSYMqfEGnddBI36cyBE7qvAivDYdSQYEjd3TXMRpMzMq1dsxBGh3eXf+/zqq6pHVQRMmQI6wI302V3V6rpDGxNgm6HCEOQAH3gf8WHmROm+ksdhWu3rbkojIT1jbmY3jXU7j8xXSXbeYRXhcPpqc0c6jSdknvvJykcDxI3TE8N38hSuPL3bKdYr0jIpAhYmc2vEGN3lx02jb0gaeFKYjZodGRmYqywQde+gVxFkoWJeAygFhlTKF0gEkkTyANRsbaSmw0EubRKkAENAMro2plY8auGzsiAIBmWY/eNTqOFQMCsnqC3I1I4k6aHuE/Og9jaR6VUy+8SRwhQmbXvmRV9zGqADvEgSNYndNLNgHULlOZlM6/lIjnBOsTpTaqYggQRr/mhLOv7PK30uLJbMQTwyMZKnvHCtG3jFLMvFTl8yJ0qPVtRMECCOcidZ8NKtWyBuA1M+fOkRomVV7GhSQQdBMgTS2LxVt1CuuZWJBDCRAIAMeJX51o15NoEzHCPKiCd7EC2oCCApCwBwCyAPkBTWHvZ1B/3Qx/ivZQVIFBNFFFSCiiigKR238B/L6hT1I7b+A/l9QoLsB8JPyL9Ipil8B8JPyL9IpigiipooCoNTUUGBb9LUHxVKEcJzTLEKVMQwPPgZBGlWD0usRrmHdlJOpgT8jWz0Q5D5Co6FeQ+QoMW56UoVutbGcWrZc6xJB1Xdygz30W/S6zkLPmUiQyhSYIkxO6YH71tCyvIa9wo6Ech8hQYmL9LraqSgLsDBBlY37zB5ee+mcN6SWn3FvdzTkeN8bwOc/KtLoF5D5CpW2BuAHkKDCx3pYlpiMpIhSG1G9wjSCJGUEN3imbPpLZZwgLSSFHUMSZjXwBPgK1Gtg8B8qjohyHyH+8TQY2I9JOjuMtxAFVwhYPmIzW2uA5cvJefGvaekthycpZiiO8AHUJOYDmdK1zaB4D5ChbQG4AeQoMRfSu2pIudXRSGEupDAEagaGSBHeKNo+k62SoyEh7aup3SS4UggjqwDm14KeVbXQryHyFSbQ5DluFBz9n0xQvDLlWQAZmZUsNI7opv/APJrTIzJJysimQVAztlBJO4TMnurU6BeQ+QqeiGug136b/GgybnpPaQ5XnNMQoLjn7wHLXzr3hPSK1dgKTmKlgIIHVAJGY6ca0HwikqSolTI0GhgjTyJHnXtbQG4AeQoMFfS+3lUspU5wrKZ6oO8kxB0100PA1obF2p6whfLlEx7wb5xup3oByHyFelQDdp+1B6ooooCiiigKR238B/L6hT1I7b+A/l9QoOew22boRYb8K/hXkO6rfbV7t/xX7UUUB7avdv+K/aj21e7f8V+1RRQT7avdv8Aiv2o9tXu3/FftUUUE+2r3b/iv2o9tXu3/FftUUUE+2r3b/iv2o9tXu3/ABX7VFFBPtq92/4r9qPbV7t/xX7VFFBPtq92/wCK/aj21e7f8V+1RRQT7avdv+K/aj21e7f8V+1RRQT7avdv+K/aj21e7f8AFftUUUE+2r3b/iv2o9tXu3/FftUUUE+2r3b/AIr9qPbV7t/xX7VFFBPtq92/4r9qPbV7t/xX7VFFBPtq92/4r9qPbV7t/wAV+1RRQT7avdv+K/aj21e7f8V+1RRQT7avdv8Aiv2pbaO17ptMC2mn4V5juqKKD//Z"/>
          <p:cNvSpPr>
            <a:spLocks noChangeAspect="1" noChangeArrowheads="1"/>
          </p:cNvSpPr>
          <p:nvPr/>
        </p:nvSpPr>
        <p:spPr bwMode="auto">
          <a:xfrm>
            <a:off x="1" y="-808302"/>
            <a:ext cx="2276475" cy="167481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QEBUUEhQVFBQVFBgVGBcYFRQUGxcZFxcYFxcYGhYYHCYeGBwjHxgVHzAgIycpLCwsFR8xNTAqNSYrLCkBCQoKDgwOGg8PGi0cHCQsLCwpKSkpLCwpLCkpLCksLikpLCksKSksKSwpKSwsKSkpKSwsLCksLCksKSkpLCwsLP/AABEIANMA7wMBIgACEQEDEQH/xAAbAAACAwEBAQAAAAAAAAAAAAAABAEDBQYCB//EAD8QAAIBAgMEBggFBAICAgMAAAECEQADBBIhBTFBURMiUmFxgQYUFTIzkbLRQnKSoaIjscHwYvEHgpPhFiRT/8QAGQEBAAMBAQAAAAAAAAAAAAAAAAEDBAIF/8QAIhEBAAICAgMBAQADAAAAAAAAAAECAxESIQQiMUFhExQy/9oADAMBAAIRAxEAPwD7FgsDbNpOonuL+FeyO6r/AFC32E/Sv2owHwk/Iv0imKBf1C32E/Sv2o9Qt9hP0r9qYrF9IvSE4Pov6TXBeurZEOiw7mFnMd3fwoNL1C32E/Sv2o9Rt9hP0r9qQf0itjFWsKQemuW2ukAg5FWPePeTA8K97P2s927dTosqWmydJnUhmiSAAJ0kAzuMjhQOeoW+wn6V+1HqFvsJ+lftSmzdsG9exFo22ToHVcxIIfOuYERu8Dru51pTQUeoW+wn6V+1HqNvsJ+lftSfpB6Q28Fa6S4GYswREUS1x20VFHM/tSeI2zibKK9zDpDuiZUvFmQ3GCLmJQKRJE5d3fQbHqFvsJ+lftR6hb7CfpX7VfNLWMYWuXE6N16PLDsAFfMJ6hnWNx3a0Hr1C32E/Sv2o9Qt9hP0r9qvmiaCj1C32E/Sv2o9Qt9hP0r9qvmiaCj1C32E/Sv2o9Qt9hP0r9qvmgGgo9Rt9hP0r9qPULfYT9K/asX0p29dw1zDJZW27Yi+LUNn0GUsz9U7lA1HeK9bE289zF4nDXVTNYFts9vNlYXASFIaSriN0nQig2PULfYT9K/aj1C32E/Sv2q1boIkERznlvqBfXmNdBqPGgr9Qt9hP0r9qPUbfYT9K/arVcESCCOBGtc56MbZv4q9isxt9DYvtYQqjBnKgFySWIABOXdrB3UG96hb7CfpX7UeoW+wn6V+1c96K+kN3EPfa69oWUxD4eyQpQ3CkBmkuZ1zCB2Zro2xaDeyjrBdWA6x3L4nlQefULfYT9K/aj1C32E/Sv2pXH+kFmzYuXmuKUtBs2VlOqiSm/3uEd9M7OxovWkuAQHUMBIMSJgkSJFBPqFvsJ+lftSW2cEgsNCJw/CvaHdWrSO2/gP5fUKC7AfCT8i/SKYpfAfCT8i/SKYoCuM/8k4vohgmgtGPtHKoksQrkKBzJgeddlS2L2el1rbOoY2nzoT+FspWfGGPzoPntzD3bO1rG5sXfwl5mYCVRnuIBJ7FpFgc8vNq0fR4NfvSGa3ZtYh7dqXg3BZzLdOUe+zvmZmbcAAN812I2enTdNlHSZOjzccmYtl+Zn5VXhNi2bTvct21V3JLETqWMsY3CTqY3mg5za2CLY+3Yt3LltGsXbt8W2KQnVVYy6hmck5t/UImqfQ27cxL28TcdlDpca2hcsWtEhLcqNAAACSdS7ndFdguCQXDcyjOyhS0alVJIE8gSfnVWz9k2sPItW1TMZOUR/0NTpu1oOW9J7BbbGzM/wAIdOyzu6YJ1B4xJHhT+09v3U2hZwltLTC5ba6SzPmRbcSSoGpJMDw7q3cfs63fTJdQOsgweBG4g7wRzGtVYPYtm02ZLahtRm1LaxMuZY7hx4UHCYPady56reLuL+KxF24YYxawlsXARl90AAIZI99qSwbXLuEwipfui7isaXQC4SbVqelltZP9JQYOn9bdur6Ph9h2LZcpaRS4IYgbwSSR3AkkwNJNRgtg2LIQWrSILYYJCjqZveg8JoODw2MZsLd6K64XEY4KltWd7ow6sEuFBJeXFu45jgSRXTeimyij4i61s2xcuxaRi0raUKBKknLmYM0bxmpbaforb6RV9XnChWYLZhHS+W+JmkMOqSBlOmsjdWr6L7PuWLTJcZ2XpGNoXH6R0tmMqs/EzmPGAQJMUHGWsZcvNh7udxiMTjrhEMR0OFsl0dcp0AgakjVm8Ko2cQz4Nmdh02Lu4q2Wdj0WGtGFUSd9xinOc9fRbWzbCO7KltXf3zAlp1M9xOvfXv2TZm2eitzaEWzkX+mN0Lp1eG6oGJ6V40m9hsLn6NLxuXLzzli1ZUMyhuGYlQT2Zqj/AMd3Ue1eu24i9iHuKomFtg9Ha03CQmaP+VdLitm27pU3LaOUMrmUNlPMTuqcLgUtLltoqLJMKoUSd5gc6kcXjHt4zbLBrgFvBYbeLmSLt86kMCIhFM+IrCsbTuDDXbVggWr+0hh7eJYlDctFWZ3a7Et7pQXN5Dc6+l+xMP8A/wALP/xp9qYuYNGXIyKU7JUEabtDpQfPL2Is2rtqyzgYVLd3HXoXo0vFXFu3bRONsESBrmhZmZOdsrA28VZwKD4uJxV3E3Mugtp8W4qxoCVazbMbpjTWvqV3Z9t2VmtozJ7pKqSs9kkaeVerOFRAAiqoAgAAAAHgAN1BkbSxVnZmBcoFt27NtiiAxJALBVB1Mk7u+uUwdizgdhi9cIa8bLXSRcYF71yWgBWEnMwBjlX0ZrYO8A/vUC0IiB8hQfN7WDtYezsqyYYKDiHYQxdkUOVSPeZrrLoNTl5TS+Gwq43C2FKk3cXjmu3Gg/01npXAbgVRLdqeBJFfUOjGmg03d1SFoPkb37Nyy4IATFbSAcBOrbs4fMEt6DS4y2R1Rr/VHOvrOH91erl0By6DLPDTSvYQcu+poJpDbfwH8vqFP0jtv4D+X1CguwHwk/Iv0irzVGB+En5F+kUxQeWMVy1r0quOEVUTpHxbWdc0C2GJzkTMlBMTz5V0uJw/SIykkBgQSDBg6GDwpFPR20twXACGFxruhIBdkyFiOPV0HKgF22v9QnULdFkAK2ZngEqAd514cjO6qPbn/wC4tnXKbY/CffbMygmdOqjEjvWmRsK3Edb4rXpzNOd5za8iGYR3179jW+l6WDnzFpk7yipu/KoFBXb9ILTG5DHLbQuzkdXKCykg8dVYf+piq7u1S/QdFI6W5rmXXo0BLmOH4QD/AMhU2PRmyiOgU5bihGBZj1VmANdIk7qa9lpnR4Oa2CFOZtzRM667hvoFPSLahw9tCsZnuomql4Uy1w5RqYRXbyqqx6QhLNt7+jXMzAKJ6gbRzqQBlZCdTq0a1o4rZaXHR2km3my6kAZlymQNDoSNaXT0dshba5SRaEJLMYAIYAydQCqkA9kUHu5tq2rXQxIFgA3GO4SAw7zoeX9qXxXpNati2XW4OkXMBk1ADKuuumrr86Yu7DtOLgZSekjNLNJysWUAzoASTHfRith2rpUupJUKAczCMrBxuPaVT5UD9K3L0tAO7f57qaisbH3ejuHTRtQe/iPHdWTy8lsePdXdK8p0cJkwI7926jDHK2X8PCeBGpHeOXgazLGY3A8nLlOg3T399WXLpzK0mVbRdOsT1Y57if8ARVXi2njEz9lbbG3Kwdrbca1icvW6K3h3vXcqho1hNeHu3D/6it2kMRsKzc6TMs9MFFzrN1gvujfoBroK9BnJ7L2wwWxbvS1+5bFxwoACBufIAyP/AFNeLG3suZmzP0mIe3ZRQJy2+qx8JV2k8CK1xs9OkFyOuFCzruEx4xJ+Zqm3sSyoQKgAQll36Ft/z007hyoF7fpArYo4fI+YEjN1cuiK54z+JR4sOdTtrHOr2LVvRr1wqWiciojO5AOmaBAnn3U0uyrQudIEAfrHNx68ZvnlX9IqzFYFLoAcTBkbwQYIkEajQkedBhYL0kK4c3HBdfWWsIwygsvSdGj8AetpI8a0V2zN42ghLKgdzIhCQWCk7idP3Bpi5sm0yhTbQqqlQuUQFMSANw3D5V79n28zNlEsMrGN4iIPlp5CgwG9KDewl57aMjgIluWWS95V6MiN3vqf9NWn0qCW7RKli6tHWWTldbSnvDsykHka1xsi0AR0aQxBIyiCVAC/IAR4V6u7MttlLW0OUQsqDlEgwOWoHyoEL+22BxAW1m6BZJzgZjkD5RyOUz8udaGz8X0tsOBAbUd4nQ+Yg+decVgM6sqkKHPXOWSwIg6yIYiBOscqYtWgqhVAAAAAGgAAgAd1B6pHbXwH8vqFP0htv4D+X1CgvwHwk/Iv0imKXwPwk/Iv0imKAqKmooJooooCiioFBNFFFAUUUUAawdv4oNFoRzYwCV3QBO4mTrwFbOJvBEZjuVSx8hNcohzMXP4zmI8eHyj5VzPfTT49OU7n8ekxBtGczZOIJkQY113R3V6xO3EVgQUYrMQTAMRMnfxHmaXtXCRDe8JB79dD4ERXLYxDbuMpG46d68I/t5VlzzNK7q2Tirady6m96SXGHvASeQP+K9ej+Pu+sBGJyMDoQQJAJ0nd5Vi7DB6aCNBPKOX+f2rpJAdCTudSvMGYPeQZjzrNiyX5btKvJjrEdOnFFAqa9V5yKKKJoCpqKmgiiiKmgiipqKCaQ238B/L6hT9Ibb+A/l9QoL8B8JPyL9Ipil8B8JPyL9IpigKiiiKCaKKKAooooCiiigKKKKCnFWQ6Mp3MpHzEVydhurB0I0I/3jXYmsHauzGzvcXUFZIAkyumgGpkf2qJaMGSKzqWLicOWIKnKw3HfIO8Ecf/AKoxmEFxIupJgwy8OX/L+9YuM244aEieJP4fLn3V4G3buXKxDAxJiCB5VHHcNN81N8YdDauDMBozAQTMnQAayAZiO/yq+2xa6oVQzjUGRoVk68culJrbBIYZScstlncPxQDwHPurq9mYZFWUIbNqWHGskYff+OcmTjXR1d1eqgUVtYEMaRdWJDlSjAHVSG0OpDLx3cPKn6IoF8DixcWdJBIPiP8AB3+dM0rcwgBLoAH+WbuaN/8AirMNiA6yARrBB3gjeDUC6iioqRNFRRQTSO2/gP5fUKdpHbfwH8vqFBfgPhJ+RfpFMUvgPhJ+RfpFMUBRRRQFFFUX9OtJEAiIJGvMCguJpXE7RVDB1PECCR35Zk+Vc7tnbDK0D3o1hrq6GdwkR4kVzbXBqTpPeT+531izeVFJ1HctmHxJyRynqH063cDAEGQdRXuuN9GdtlHFpzKt7pJ908vA/sfGuxFaMWSMldwoy4px24ymiioJq1Ug1kek+0jh8M7AwxGVPzNoPlqfKtY1869Nts9JiOjB6trQ97zrp3DT51MRuSZ05xX1jXn/AL31N+9lA8RVIbVpPL5UG2HYZtw3cN9XT80rie9u92HtRXtgqFzkQwAjd3b/APup2diit9nQqyl4cZlndJjMRz4cqwvRzAdLdAtpPRwzFm6sGerHGda7ldnMeFu2pBBCrLQeGfSOHCsMYuNt7arZeVfjSsXgygjcf8aV7qLagCAIAqTV6kVNV3LoUSTAqbd0MJBBHMGajY9GlEtFLjGRkczHJtBp3GPnTdU4yyXtsoMEjQ8jwPkYqRdRS+BvFkGYQw0YciN/l96ZoIoqaKCKR238B/L6hT9I7b+A/l9QoLsB8JPyL9Ipil8B8JPyL9IpigKipooINYVz1uyNCt1ZJmIYDkdYPiOVbtQyzUTG0xOnD43BX7jlig6RhOUZToIBO86DnOtZmH2G99gGyxJ1AggaGf3511m3MTkbo7cIWUs7Aa5dQo8zOvdS+CxwykHKrHQCd4A0MHdx+VY8viajm2Y/KtMcHpdlWUiQoggTx01P7A610qMDurCwuFZzny+7ME6FtCIB4Dvq/AYzISG6q8jvRydV5QZBBGnzFWYvSO1OX2n7trmooBorSoL4+8UtOw3hSR8q+TbYtf1WfpBczsTm3EmYIIO4j7RX03aV1s+QRHRNcgiczKRlHhOp8q+YbXIa4bgEBySQODHVh4TqPGrMf1zb4zy8lhEzHyq9WiKqyaz3VejDfETVmnDvP/Hif0bp4m7HyUfeutrmvQFSMJuibjGee7/ryrpaolYmqMbiejQtvimAKpxSEqQpAMcRI+Vcz8TDjtpbbPSdUl1PBtMvMaMB4EfvWZsnaNxsQOjlePEr4Sd/71O2bHRMQ5GczoI0XmVHuzO7kKt9GbZDF2nWQu6DEefMV5VrWnJqenrVx0jHuHdYDHC6DpDDePHcZ4g0wzgCTuHGuZbay2XzFjrEroZAncPHjPGsvbG2mxBygnKSMqj9p5ma3xljjv8AWP8A17Tbr46ZdrKLxGuRgDmgxI0meA8a1gawtm7ClbTXcwuLMjMWG/Tf5VugVbXeu2e2t6hNFFFdORSO2/gP5fUKepHbfwH8vqFBdgPhJ+RfpFMUvgPhJ+RfpFMUBRUVNAVBqaS2vjDZsu41IED8zEKvlJFByW1sSRcuO7BRmKydNFJCj/edVC5lAuoAzD3TzzdUeI1q/GYEXEVWOoIJPM8Sf940u2zxaWVznrqYzNrDLpHCeYrbO+Gv4pjW9uywmPzL1xkYb5OniDypLG4C4WJRgQ57MhRlAkmddw8aufZ5tyUzN/xLa+ROnzrxbxHRrIUoCfdcMoBPIiY/tXm9zGrNXUd1adpIUDkAPkK9mqsPfzrO47iORG8VbVsK3GemGz7/AE9u8jHKOooUwysZJ8Q0ftXE3b8E5uO/hrPHkZr6/tDDdJbKjQ7weTAyp+YFcZ6RbAGJ/rWoW4NHQncw0IPIjn4V3SfxE9uMzz8qswtuSAd2v9pqq5himsFRHI5ddxndXrD4gKGlQSQcstEd8cTH96tmzjT6b6D4VreFGbczsyjkpj/MnzroqQ2Lay2LesyobQQOt1oA4DWn6zrE1BqRVWKxAtozNoFBJ8BQc76Tup/pqiFmGZmKgwOA5yefCK56/jsoChiABAgx+4qnaG1jeuMQ3vGdOUaVlHByesSe7d/asWS0TL2cOGa1g9cxjPlls2sAkbgdTMeFdl6M7LtqAxE3I4g6d6zz51R6NejdpsKjXEBdgxnWQCSB+1P4nZz24FkSBuJOqnxJ1HlVlKTXtkzZov6R026mqMJmy9eM2u7jyPdV9aWEUUUUBSO2/gP5fUKepHbfwH8vqFBdgPhJ+RfpFMGl8B8JPyL9IpigiiiigKT2lldGQgkkAwJ7Qjw1/sacrIxGIKswX33YjwUCB/k+ZqYjcon4ycQR7vHeTzM1GZUKZ9xYE6EwJHLyrSt4AKDuLsI1BIXn4msTauHbpctoZzubcJAEkCfET+bnWi2SNacVpuXao4IkazrVeKsZ0ZQcsiJgH9jXO+hq3Va6twZYykL4zJA8h/orp6yxO4WzGpJ7MwRtLDMXYmSd24QIHlTlFFSh5NcPsjG/17jXJC3LjqTwALnLJ7iYB8a7e6+VSeQJ+VcrjPRwukqfebOy7gZOaP3b50iExK/BYNQWQ8CRHAjeP80zszApadrZVSrE3ElQYOmZdfIjxNZezbtwoGKnOjFQDvZFOU692onuFbl+71RcQZssMAN5H4h4xOndVlp5RtxHUtNFgQN1eq8WbwdQymQRINWVW6Fc36Vq90raQEggs4EbphZkiRv04xXSVk2GBe72ukIPdAGX9iD5ms3k5JpTcLMf/W3D4/AG2wk5iQPwuOHMiKUK619HuWA28TGu6uYOxjdvxaAa3mEuBCgbyN++NNKxYcn+TrXb08fkxrVnW7FIOHtRp/TX+wp2vFpAAABAAgDkK916sPJmdzsUUUVKBRRRQFI7b+A/l9Qp6kdt/Afy+oUF2A+En5F+kUxS+A+En5F+kUxQRRRRQFI37DCSqKztpJOUR37z8qeooMm7eAQC4SjMQpAneeRA/fTypS203kyWiFFtgu4EdZcxgnWdO/SeNbG0MPntkTG4g8iDIPzFIYe91rbbpOUg7xm5eY+VV3tO4hZSI1MvFxlNwalbomPwnv8AzL3aitDZ2JLhs0SrldOOgIPyNK7UT+raYmAA4jvMa/sfnTuBUhdebH9zH7RUVjVtJtMTXZiiKIqu/fCCWMax4k7gBxNWqiO3cTkssO0I8B+I+QqMTfKp1d5KqvixCj+9eb+HVibl3UcAdcqxERxnWaLSG8VMFbatm1EMzIdNOCyJ74FPgYu7PTowpUEIOrwIjiDwPfWNsfEszt1QEKhjDGAWn8JEgnXdpxrb2l8JgNSREc50P+aWUKhd5AHVUeC6CPMn9qmCVuzUhrse7nH6oGYj9vMGn6rw1vKoHGNfHjVtQK710KCSYA31zdy8bTteeV6RgSsZuqNF8CBvjvre2hdC22JAOkQeJOgHnWZbuO2VCq3NOvIH6hJ5xpymsues21WFlPmzIvDLmkZYmZ0jnNI4W7cFwPbQrbM5lLAZp1zBNynjqRM69xjPR+4yBLbqoeDc04gySoiIPLuHfXrC4dbHSEGQgA4DUCT1RoCSR+1Z8PjTinlMu9xLcsXQwkbvtoasqjBWMltV5DXvO8n5zV9ejCgUUUVIKKKKApHbfwH8vqFPUjtv4D+X1CguwHwk/Iv0imKXwHwk/Iv0imKCKKKKCaiivL7qBDa1zQLGYQWbuVf76xp3VOBw8nOeXVHd2vP/AHfWNs7aJ6To7pc3GugnTkNVY7goPDvrqAKrrMW9llt19WTi8Sr3sogm0rM0idSuijv1BPlWlg7YVFAEQo/tWLt3ZTT0trQ/jA0JEQGBHHcCOI8K0djYvpLSnSQIIBmI/wDqD50raeUxKJr67g6zRvrMw94X36QEG2hISNZYSrMf3AHIzxqnbuNJK2UXOzFS6yAckyR5hWH/AHVOJw620a7ZIt/ignKJ3aiOOgiKscm8RfN0m3bDbwrPEBR+KCdSSNBHPurTRAAANABA8qX2bhujtidWMsxIglm1OnDlHICmWaBJohk7Uv8AW6uptwFXnduSqg9wBnzq04Mf0kOsHMe/JrP6iDXi0quyMBq56byCBFn503h1l3Yjccqn/jAJ/efkKjYaFBqaW2gzC05T38py6Tr4camRlbVxE3uBS0snXXO26F49X6u+ndkYMopZ/ffU/wDEfhTyH7zWFsW81y4iXQSyk3CYidwGbgdTM9wrrRVVNW9lltxHFXiLwRSzGAoknuFYeFsB4ZlCG7dLiRqyKcwzcOA37hWzjsILttkaYYRpvricTg/U8SnSZnsgzvaIIiYmJE+dL24/nSKxt3oqa822BAI1BEg16q1wKKKKAooooCkdt/Afy+oU9SO2/gP5fUKC7AfCT8i/SKYNL4D4SfkX6RV9AUUUUBXi68AmJjhVlRQZWI2Zbv3FuBjIHDSYMqfEGnddBI36cyBE7qvAivDYdSQYEjd3TXMRpMzMq1dsxBGh3eXf+/zqq6pHVQRMmQI6wI302V3V6rpDGxNgm6HCEOQAH3gf8WHmROm+ksdhWu3rbkojIT1jbmY3jXU7j8xXSXbeYRXhcPpqc0c6jSdknvvJykcDxI3TE8N38hSuPL3bKdYr0jIpAhYmc2vEGN3lx02jb0gaeFKYjZodGRmYqywQde+gVxFkoWJeAygFhlTKF0gEkkTyANRsbaSmw0EubRKkAENAMro2plY8auGzsiAIBmWY/eNTqOFQMCsnqC3I1I4k6aHuE/Og9jaR6VUy+8SRwhQmbXvmRV9zGqADvEgSNYndNLNgHULlOZlM6/lIjnBOsTpTaqYggQRr/mhLOv7PK30uLJbMQTwyMZKnvHCtG3jFLMvFTl8yJ0qPVtRMECCOcidZ8NKtWyBuA1M+fOkRomVV7GhSQQdBMgTS2LxVt1CuuZWJBDCRAIAMeJX51o15NoEzHCPKiCd7EC2oCCApCwBwCyAPkBTWHvZ1B/3Qx/ivZQVIFBNFFFSCiiigKR238B/L6hT1I7b+A/l9QoLsB8JPyL9Ipil8B8JPyL9IpigiipooCoNTUUGBb9LUHxVKEcJzTLEKVMQwPPgZBGlWD0usRrmHdlJOpgT8jWz0Q5D5Co6FeQ+QoMW56UoVutbGcWrZc6xJB1Xdygz30W/S6zkLPmUiQyhSYIkxO6YH71tCyvIa9wo6Ech8hQYmL9LraqSgLsDBBlY37zB5ee+mcN6SWn3FvdzTkeN8bwOc/KtLoF5D5CpW2BuAHkKDCx3pYlpiMpIhSG1G9wjSCJGUEN3imbPpLZZwgLSSFHUMSZjXwBPgK1Gtg8B8qjohyHyH+8TQY2I9JOjuMtxAFVwhYPmIzW2uA5cvJefGvaekthycpZiiO8AHUJOYDmdK1zaB4D5ChbQG4AeQoMRfSu2pIudXRSGEupDAEagaGSBHeKNo+k62SoyEh7aup3SS4UggjqwDm14KeVbXQryHyFSbQ5DluFBz9n0xQvDLlWQAZmZUsNI7opv/APJrTIzJJysimQVAztlBJO4TMnurU6BeQ+QqeiGug136b/GgybnpPaQ5XnNMQoLjn7wHLXzr3hPSK1dgKTmKlgIIHVAJGY6ca0HwikqSolTI0GhgjTyJHnXtbQG4AeQoMFfS+3lUspU5wrKZ6oO8kxB0100PA1obF2p6whfLlEx7wb5xup3oByHyFelQDdp+1B6ooooCiiigKR238B/L6hT1I7b+A/l9QoOew22boRYb8K/hXkO6rfbV7t/xX7UUUB7avdv+K/aj21e7f8V+1RRQT7avdv8Aiv2o9tXu3/FftUUUE+2r3b/iv2o9tXu3/FftUUUE+2r3b/iv2o9tXu3/ABX7VFFBPtq92/4r9qPbV7t/xX7VFFBPtq92/wCK/aj21e7f8V+1RRQT7avdv+K/aj21e7f8V+1RRQT7avdv+K/aj21e7f8AFftUUUE+2r3b/iv2o9tXu3/FftUUUE+2r3b/AIr9qPbV7t/xX7VFFBPtq92/4r9qPbV7t/xX7VFFBPtq92/4r9qPbV7t/wAV+1RRQT7avdv+K/aj21e7f8V+1RRQT7avdv8Aiv2pbaO17ptMC2mn4V5juqKKD//Z"/>
          <p:cNvSpPr>
            <a:spLocks noChangeAspect="1" noChangeArrowheads="1"/>
          </p:cNvSpPr>
          <p:nvPr/>
        </p:nvSpPr>
        <p:spPr bwMode="auto">
          <a:xfrm>
            <a:off x="1" y="-808302"/>
            <a:ext cx="2276475" cy="167481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66" name="Picture 2" descr="http://community.logos.com/cfs-file.ashx/__key/CommunityServer.Discussions.Components.Files/77/2538.map.jpeg"/>
          <p:cNvPicPr>
            <a:picLocks noChangeAspect="1" noChangeArrowheads="1"/>
          </p:cNvPicPr>
          <p:nvPr/>
        </p:nvPicPr>
        <p:blipFill>
          <a:blip r:embed="rId3" cstate="print"/>
          <a:srcRect/>
          <a:stretch>
            <a:fillRect/>
          </a:stretch>
        </p:blipFill>
        <p:spPr bwMode="auto">
          <a:xfrm>
            <a:off x="990600" y="342900"/>
            <a:ext cx="6934200" cy="5189816"/>
          </a:xfrm>
          <a:prstGeom prst="rect">
            <a:avLst/>
          </a:prstGeom>
          <a:noFill/>
        </p:spPr>
      </p:pic>
      <p:sp>
        <p:nvSpPr>
          <p:cNvPr id="6" name="Oval 5"/>
          <p:cNvSpPr/>
          <p:nvPr/>
        </p:nvSpPr>
        <p:spPr>
          <a:xfrm>
            <a:off x="3352800" y="190500"/>
            <a:ext cx="457200" cy="381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4343400" y="647700"/>
            <a:ext cx="10668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647700"/>
            <a:ext cx="7162800" cy="762000"/>
          </a:xfrm>
        </p:spPr>
        <p:txBody>
          <a:bodyPr>
            <a:normAutofit fontScale="90000"/>
          </a:bodyPr>
          <a:lstStyle/>
          <a:p>
            <a:pPr algn="ctr" eaLnBrk="1" hangingPunct="1"/>
            <a:r>
              <a:rPr lang="en-US" sz="6600" b="0" dirty="0" smtClean="0">
                <a:solidFill>
                  <a:srgbClr val="FFFF66"/>
                </a:solidFill>
                <a:effectLst/>
                <a:latin typeface="Calibri" pitchFamily="34" charset="0"/>
              </a:rPr>
              <a:t>Romans </a:t>
            </a:r>
            <a:r>
              <a:rPr lang="en-US" sz="6600" b="0" dirty="0" smtClean="0">
                <a:solidFill>
                  <a:srgbClr val="FFFF66"/>
                </a:solidFill>
                <a:effectLst/>
                <a:latin typeface="Calibri" pitchFamily="34" charset="0"/>
              </a:rPr>
              <a:t>14:6-9</a:t>
            </a:r>
            <a:endParaRPr lang="en-US" sz="6600" b="0" dirty="0" smtClean="0">
              <a:solidFill>
                <a:srgbClr val="FFFF66"/>
              </a:solidFill>
              <a:effectLst/>
              <a:latin typeface="Calibri" pitchFamily="34" charset="0"/>
            </a:endParaRPr>
          </a:p>
        </p:txBody>
      </p:sp>
      <p:sp>
        <p:nvSpPr>
          <p:cNvPr id="53251" name="Rectangle 3"/>
          <p:cNvSpPr>
            <a:spLocks noChangeArrowheads="1"/>
          </p:cNvSpPr>
          <p:nvPr/>
        </p:nvSpPr>
        <p:spPr bwMode="auto">
          <a:xfrm>
            <a:off x="304800" y="1409700"/>
            <a:ext cx="8610600" cy="3785652"/>
          </a:xfrm>
          <a:prstGeom prst="rect">
            <a:avLst/>
          </a:prstGeom>
          <a:noFill/>
          <a:ln w="9525">
            <a:noFill/>
            <a:miter lim="800000"/>
            <a:headEnd/>
            <a:tailEnd/>
          </a:ln>
        </p:spPr>
        <p:txBody>
          <a:bodyPr wrap="square" anchor="t">
            <a:spAutoFit/>
          </a:bodyPr>
          <a:lstStyle/>
          <a:p>
            <a:r>
              <a:rPr lang="en-US" sz="3000" i="1" baseline="30000" dirty="0" smtClean="0">
                <a:latin typeface="Calibri"/>
                <a:ea typeface="Times New Roman"/>
                <a:cs typeface="Times New Roman"/>
              </a:rPr>
              <a:t>6 </a:t>
            </a:r>
            <a:r>
              <a:rPr lang="en-US" sz="3000" i="1" dirty="0" smtClean="0">
                <a:latin typeface="Calibri"/>
                <a:ea typeface="Times New Roman"/>
                <a:cs typeface="Times New Roman"/>
              </a:rPr>
              <a:t>The one who observes the day, observes it </a:t>
            </a:r>
            <a:r>
              <a:rPr lang="en-US" sz="3000" i="1" dirty="0" smtClean="0">
                <a:solidFill>
                  <a:srgbClr val="FFFF00"/>
                </a:solidFill>
                <a:latin typeface="Calibri"/>
                <a:ea typeface="Times New Roman"/>
                <a:cs typeface="Times New Roman"/>
              </a:rPr>
              <a:t>in honor of the Lord. </a:t>
            </a:r>
            <a:r>
              <a:rPr lang="en-US" sz="3000" i="1" dirty="0" smtClean="0">
                <a:latin typeface="Calibri"/>
                <a:ea typeface="Times New Roman"/>
                <a:cs typeface="Times New Roman"/>
              </a:rPr>
              <a:t>The one who eats, eats </a:t>
            </a:r>
            <a:r>
              <a:rPr lang="en-US" sz="3000" i="1" dirty="0" smtClean="0">
                <a:solidFill>
                  <a:srgbClr val="FFFF00"/>
                </a:solidFill>
                <a:latin typeface="Calibri"/>
                <a:ea typeface="Times New Roman"/>
                <a:cs typeface="Times New Roman"/>
              </a:rPr>
              <a:t>in honor of the Lord</a:t>
            </a:r>
            <a:r>
              <a:rPr lang="en-US" sz="3000" i="1" dirty="0" smtClean="0">
                <a:latin typeface="Calibri"/>
                <a:ea typeface="Times New Roman"/>
                <a:cs typeface="Times New Roman"/>
              </a:rPr>
              <a:t>, since he </a:t>
            </a:r>
            <a:r>
              <a:rPr lang="en-US" sz="3000" i="1" dirty="0" smtClean="0">
                <a:solidFill>
                  <a:srgbClr val="FFFF00"/>
                </a:solidFill>
                <a:latin typeface="Calibri"/>
                <a:ea typeface="Times New Roman"/>
                <a:cs typeface="Times New Roman"/>
              </a:rPr>
              <a:t>gives thanks to God</a:t>
            </a:r>
            <a:r>
              <a:rPr lang="en-US" sz="3000" i="1" dirty="0" smtClean="0">
                <a:latin typeface="Calibri"/>
                <a:ea typeface="Times New Roman"/>
                <a:cs typeface="Times New Roman"/>
              </a:rPr>
              <a:t>, while the one who abstains, abstains </a:t>
            </a:r>
            <a:r>
              <a:rPr lang="en-US" sz="3000" i="1" dirty="0" smtClean="0">
                <a:solidFill>
                  <a:srgbClr val="FFFF00"/>
                </a:solidFill>
                <a:latin typeface="Calibri"/>
                <a:ea typeface="Times New Roman"/>
                <a:cs typeface="Times New Roman"/>
              </a:rPr>
              <a:t>in honor of the Lord and gives thanks to God</a:t>
            </a:r>
            <a:r>
              <a:rPr lang="en-US" sz="3000" i="1" dirty="0" smtClean="0">
                <a:latin typeface="Calibri"/>
                <a:ea typeface="Times New Roman"/>
                <a:cs typeface="Times New Roman"/>
              </a:rPr>
              <a:t>. </a:t>
            </a:r>
            <a:r>
              <a:rPr lang="en-US" sz="3000" i="1" baseline="30000" dirty="0" smtClean="0">
                <a:latin typeface="Calibri"/>
                <a:ea typeface="Times New Roman"/>
                <a:cs typeface="Times New Roman"/>
              </a:rPr>
              <a:t>7 </a:t>
            </a:r>
            <a:r>
              <a:rPr lang="en-US" sz="3000" i="1" dirty="0" smtClean="0">
                <a:latin typeface="Calibri"/>
                <a:ea typeface="Times New Roman"/>
                <a:cs typeface="Times New Roman"/>
              </a:rPr>
              <a:t>For none of us lives to himself, and none of us dies to himself. </a:t>
            </a:r>
            <a:r>
              <a:rPr lang="en-US" sz="3000" i="1" baseline="30000" dirty="0" smtClean="0">
                <a:latin typeface="Calibri"/>
                <a:ea typeface="Times New Roman"/>
                <a:cs typeface="Times New Roman"/>
              </a:rPr>
              <a:t>8 </a:t>
            </a:r>
            <a:r>
              <a:rPr lang="en-US" sz="3000" i="1" dirty="0" smtClean="0">
                <a:latin typeface="Calibri"/>
                <a:ea typeface="Times New Roman"/>
                <a:cs typeface="Times New Roman"/>
              </a:rPr>
              <a:t>For if we live, we live to the Lord, and if we die, we die to the Lord. So then, whether we live or whether we die, </a:t>
            </a:r>
            <a:r>
              <a:rPr lang="en-US" sz="3000" i="1" dirty="0" smtClean="0">
                <a:solidFill>
                  <a:srgbClr val="FFFF00"/>
                </a:solidFill>
                <a:latin typeface="Calibri"/>
                <a:ea typeface="Times New Roman"/>
                <a:cs typeface="Times New Roman"/>
              </a:rPr>
              <a:t>we are the Lord's</a:t>
            </a:r>
            <a:r>
              <a:rPr lang="en-US" sz="3000" i="1" dirty="0" smtClean="0">
                <a:latin typeface="Calibri"/>
                <a:ea typeface="Times New Roman"/>
                <a:cs typeface="Times New Roman"/>
              </a:rPr>
              <a:t>. </a:t>
            </a:r>
            <a:endParaRPr lang="en-US" sz="3000" dirty="0">
              <a:solidFill>
                <a:prstClr val="white"/>
              </a:solidFill>
              <a:latin typeface="Calibri"/>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647700"/>
            <a:ext cx="7162800" cy="762000"/>
          </a:xfrm>
        </p:spPr>
        <p:txBody>
          <a:bodyPr>
            <a:normAutofit fontScale="90000"/>
          </a:bodyPr>
          <a:lstStyle/>
          <a:p>
            <a:pPr algn="ctr" eaLnBrk="1" hangingPunct="1"/>
            <a:r>
              <a:rPr lang="en-US" sz="6600" b="0" dirty="0" smtClean="0">
                <a:solidFill>
                  <a:srgbClr val="FFFF66"/>
                </a:solidFill>
                <a:effectLst/>
                <a:latin typeface="Calibri" pitchFamily="34" charset="0"/>
              </a:rPr>
              <a:t>Romans </a:t>
            </a:r>
            <a:r>
              <a:rPr lang="en-US" sz="6600" b="0" dirty="0" smtClean="0">
                <a:solidFill>
                  <a:srgbClr val="FFFF66"/>
                </a:solidFill>
                <a:effectLst/>
                <a:latin typeface="Calibri" pitchFamily="34" charset="0"/>
              </a:rPr>
              <a:t>14:18-19</a:t>
            </a:r>
            <a:endParaRPr lang="en-US" sz="6600" b="0" dirty="0" smtClean="0">
              <a:solidFill>
                <a:srgbClr val="FFFF66"/>
              </a:solidFill>
              <a:effectLst/>
              <a:latin typeface="Calibri" pitchFamily="34" charset="0"/>
            </a:endParaRPr>
          </a:p>
        </p:txBody>
      </p:sp>
      <p:sp>
        <p:nvSpPr>
          <p:cNvPr id="53251" name="Rectangle 3"/>
          <p:cNvSpPr>
            <a:spLocks noChangeArrowheads="1"/>
          </p:cNvSpPr>
          <p:nvPr/>
        </p:nvSpPr>
        <p:spPr bwMode="auto">
          <a:xfrm>
            <a:off x="914400" y="1485900"/>
            <a:ext cx="7620000" cy="3170099"/>
          </a:xfrm>
          <a:prstGeom prst="rect">
            <a:avLst/>
          </a:prstGeom>
          <a:noFill/>
          <a:ln w="9525">
            <a:noFill/>
            <a:miter lim="800000"/>
            <a:headEnd/>
            <a:tailEnd/>
          </a:ln>
        </p:spPr>
        <p:txBody>
          <a:bodyPr wrap="square" anchor="t">
            <a:spAutoFit/>
          </a:bodyPr>
          <a:lstStyle/>
          <a:p>
            <a:pPr marR="0">
              <a:spcBef>
                <a:spcPts val="0"/>
              </a:spcBef>
              <a:spcAft>
                <a:spcPts val="0"/>
              </a:spcAft>
            </a:pPr>
            <a:r>
              <a:rPr lang="en-US" sz="4000" i="1" baseline="30000" dirty="0" smtClean="0">
                <a:latin typeface="Calibri"/>
                <a:ea typeface="Times New Roman"/>
              </a:rPr>
              <a:t>18 </a:t>
            </a:r>
            <a:r>
              <a:rPr lang="en-US" sz="4000" i="1" dirty="0" smtClean="0">
                <a:latin typeface="Calibri"/>
                <a:ea typeface="Times New Roman"/>
              </a:rPr>
              <a:t>Whoever thus serves Christ is acceptable to God and approved by men. </a:t>
            </a:r>
            <a:r>
              <a:rPr lang="en-US" sz="4000" i="1" baseline="30000" dirty="0" smtClean="0">
                <a:latin typeface="Calibri"/>
                <a:ea typeface="Times New Roman"/>
              </a:rPr>
              <a:t>19 </a:t>
            </a:r>
            <a:r>
              <a:rPr lang="en-US" sz="4000" i="1" dirty="0" smtClean="0">
                <a:latin typeface="Calibri"/>
                <a:ea typeface="Times New Roman"/>
              </a:rPr>
              <a:t>So then let us pursue what makes for peace and for mutual </a:t>
            </a:r>
            <a:r>
              <a:rPr lang="en-US" sz="4000" i="1" dirty="0" err="1" smtClean="0">
                <a:latin typeface="Calibri"/>
                <a:ea typeface="Times New Roman"/>
              </a:rPr>
              <a:t>upbuilding</a:t>
            </a:r>
            <a:r>
              <a:rPr lang="en-US" sz="4000" i="1" dirty="0" smtClean="0">
                <a:latin typeface="Calibri"/>
                <a:ea typeface="Times New Roman"/>
              </a:rPr>
              <a:t>.</a:t>
            </a:r>
            <a:endParaRPr lang="en-US" sz="2800" dirty="0">
              <a:latin typeface="Times New Roman"/>
              <a:ea typeface="Times New Roma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647700"/>
            <a:ext cx="8458200" cy="762000"/>
          </a:xfrm>
        </p:spPr>
        <p:txBody>
          <a:bodyPr>
            <a:noAutofit/>
          </a:bodyPr>
          <a:lstStyle/>
          <a:p>
            <a:pPr algn="ctr" eaLnBrk="1" hangingPunct="1">
              <a:defRPr/>
            </a:pPr>
            <a:r>
              <a:rPr lang="en-US" sz="4800" b="0" i="1" dirty="0" smtClean="0">
                <a:solidFill>
                  <a:srgbClr val="FFFF66"/>
                </a:solidFill>
                <a:effectLst/>
                <a:latin typeface="Calibri" pitchFamily="34" charset="0"/>
              </a:rPr>
              <a:t>What can each of us do?</a:t>
            </a:r>
            <a:endParaRPr lang="en-US" sz="4800" b="0" i="1" dirty="0" smtClean="0">
              <a:effectLst/>
              <a:latin typeface="Calibri" pitchFamily="34" charset="0"/>
            </a:endParaRPr>
          </a:p>
        </p:txBody>
      </p:sp>
      <p:sp>
        <p:nvSpPr>
          <p:cNvPr id="47107" name="Rectangle 3"/>
          <p:cNvSpPr>
            <a:spLocks noGrp="1" noChangeArrowheads="1"/>
          </p:cNvSpPr>
          <p:nvPr>
            <p:ph sz="half" idx="1"/>
          </p:nvPr>
        </p:nvSpPr>
        <p:spPr>
          <a:xfrm>
            <a:off x="685800" y="1485900"/>
            <a:ext cx="8077200" cy="3429000"/>
          </a:xfrm>
        </p:spPr>
        <p:txBody>
          <a:bodyPr>
            <a:normAutofit/>
          </a:bodyPr>
          <a:lstStyle/>
          <a:p>
            <a:pPr marL="742950" indent="-742950">
              <a:buFont typeface="+mj-lt"/>
              <a:buAutoNum type="arabicPeriod"/>
            </a:pPr>
            <a:r>
              <a:rPr lang="en-US" sz="3600" dirty="0" smtClean="0">
                <a:latin typeface="Calibri" pitchFamily="34" charset="0"/>
              </a:rPr>
              <a:t>Acknowledge improvement is needed</a:t>
            </a:r>
          </a:p>
          <a:p>
            <a:pPr marL="742950" indent="-742950">
              <a:buFont typeface="+mj-lt"/>
              <a:buAutoNum type="arabicPeriod"/>
            </a:pPr>
            <a:r>
              <a:rPr lang="en-US" sz="3600" dirty="0" smtClean="0">
                <a:latin typeface="Calibri" pitchFamily="34" charset="0"/>
              </a:rPr>
              <a:t>Meet and know one another’s story</a:t>
            </a:r>
          </a:p>
          <a:p>
            <a:pPr marL="742950" indent="-742950">
              <a:buFont typeface="+mj-lt"/>
              <a:buAutoNum type="arabicPeriod"/>
            </a:pPr>
            <a:r>
              <a:rPr lang="en-US" sz="3600" dirty="0" smtClean="0">
                <a:latin typeface="Calibri" pitchFamily="34" charset="0"/>
              </a:rPr>
              <a:t>Find someone new at the building</a:t>
            </a:r>
          </a:p>
          <a:p>
            <a:pPr marL="742950" indent="-742950">
              <a:buFont typeface="+mj-lt"/>
              <a:buAutoNum type="arabicPeriod"/>
            </a:pPr>
            <a:r>
              <a:rPr lang="en-US" sz="3600" dirty="0" smtClean="0">
                <a:latin typeface="Calibri" pitchFamily="34" charset="0"/>
              </a:rPr>
              <a:t>Commit to the group meetings</a:t>
            </a:r>
          </a:p>
          <a:p>
            <a:pPr marL="742950" indent="-742950">
              <a:buFont typeface="+mj-lt"/>
              <a:buAutoNum type="arabicPeriod"/>
            </a:pPr>
            <a:r>
              <a:rPr lang="en-US" sz="3600" dirty="0" smtClean="0">
                <a:latin typeface="Calibri" pitchFamily="34" charset="0"/>
              </a:rPr>
              <a:t>Give thanks to God</a:t>
            </a:r>
          </a:p>
          <a:p>
            <a:endParaRPr lang="en-US" sz="4000" dirty="0" smtClean="0">
              <a:latin typeface="Calibri" pitchFamily="34" charset="0"/>
            </a:endParaRPr>
          </a:p>
          <a:p>
            <a:pPr eaLnBrk="1" hangingPunct="1">
              <a:buFont typeface="Wingdings" pitchFamily="2" charset="2"/>
              <a:buNone/>
              <a:defRPr/>
            </a:pPr>
            <a:endParaRPr lang="en-US" sz="4000" dirty="0" smtClean="0">
              <a:latin typeface="Calibri" pitchFamily="34" charset="0"/>
            </a:endParaRPr>
          </a:p>
          <a:p>
            <a:pPr eaLnBrk="1" hangingPunct="1">
              <a:defRPr/>
            </a:pPr>
            <a:endParaRPr lang="en-US" sz="3600" dirty="0" smtClean="0">
              <a:latin typeface="Calibri" pitchFamily="34" charset="0"/>
            </a:endParaRPr>
          </a:p>
          <a:p>
            <a:pPr eaLnBrk="1" hangingPunct="1">
              <a:defRPr/>
            </a:pPr>
            <a:endParaRPr lang="en-US" sz="3600" dirty="0" smtClean="0">
              <a:latin typeface="AGaramond"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dissolve">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dissolve">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dissolve">
                                      <p:cBhvr>
                                        <p:cTn id="22" dur="5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dissolve">
                                      <p:cBhvr>
                                        <p:cTn id="27"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en-US" dirty="0"/>
          </a:p>
        </p:txBody>
      </p:sp>
      <p:sp>
        <p:nvSpPr>
          <p:cNvPr id="6148" name="AutoShape 4" descr="data:image/jpeg;base64,/9j/4AAQSkZJRgABAQAAAQABAAD/2wCEAAkGBhQQEBUUEhQVFBQVFBgVGBcYFRQUGxcZFxcYFxcYGhYYHCYeGBwjHxgVHzAgIycpLCwsFR8xNTAqNSYrLCkBCQoKDgwOGg8PGi0cHCQsLCwpKSkpLCwpLCkpLCksLikpLCksKSksKSwpKSwsKSkpKSwsLCksLCksKSkpLCwsLP/AABEIANMA7wMBIgACEQEDEQH/xAAbAAACAwEBAQAAAAAAAAAAAAAABAEDBQYCB//EAD8QAAIBAgMEBggFBAICAgMAAAECEQADBBIhBTFBURMiUmFxgQYUFTIzkbLRQnKSoaIjscHwYvEHgpPhFiRT/8QAGQEBAAMBAQAAAAAAAAAAAAAAAAEDBAIF/8QAIhEBAAICAgMBAQADAAAAAAAAAAECAxESIQQiMUFhExQy/9oADAMBAAIRAxEAPwD7FgsDbNpOonuL+FeyO6r/AFC32E/Sv2owHwk/Iv0imKBf1C32E/Sv2o9Qt9hP0r9qYrF9IvSE4Pov6TXBeurZEOiw7mFnMd3fwoNL1C32E/Sv2o9Rt9hP0r9qQf0itjFWsKQemuW2ukAg5FWPePeTA8K97P2s927dTosqWmydJnUhmiSAAJ0kAzuMjhQOeoW+wn6V+1HqFvsJ+lftSmzdsG9exFo22ToHVcxIIfOuYERu8Dru51pTQUeoW+wn6V+1HqNvsJ+lftSfpB6Q28Fa6S4GYswREUS1x20VFHM/tSeI2zibKK9zDpDuiZUvFmQ3GCLmJQKRJE5d3fQbHqFvsJ+lftR6hb7CfpX7VfNLWMYWuXE6N16PLDsAFfMJ6hnWNx3a0Hr1C32E/Sv2o9Qt9hP0r9qvmiaCj1C32E/Sv2o9Qt9hP0r9qvmiaCj1C32E/Sv2o9Qt9hP0r9qvmgGgo9Rt9hP0r9qPULfYT9K/asX0p29dw1zDJZW27Yi+LUNn0GUsz9U7lA1HeK9bE289zF4nDXVTNYFts9vNlYXASFIaSriN0nQig2PULfYT9K/aj1C32E/Sv2q1boIkERznlvqBfXmNdBqPGgr9Qt9hP0r9qPUbfYT9K/arVcESCCOBGtc56MbZv4q9isxt9DYvtYQqjBnKgFySWIABOXdrB3UG96hb7CfpX7UeoW+wn6V+1c96K+kN3EPfa69oWUxD4eyQpQ3CkBmkuZ1zCB2Zro2xaDeyjrBdWA6x3L4nlQefULfYT9K/aj1C32E/Sv2pXH+kFmzYuXmuKUtBs2VlOqiSm/3uEd9M7OxovWkuAQHUMBIMSJgkSJFBPqFvsJ+lftSW2cEgsNCJw/CvaHdWrSO2/gP5fUKC7AfCT8i/SKYpfAfCT8i/SKYoCuM/8k4vohgmgtGPtHKoksQrkKBzJgeddlS2L2el1rbOoY2nzoT+FspWfGGPzoPntzD3bO1rG5sXfwl5mYCVRnuIBJ7FpFgc8vNq0fR4NfvSGa3ZtYh7dqXg3BZzLdOUe+zvmZmbcAAN812I2enTdNlHSZOjzccmYtl+Zn5VXhNi2bTvct21V3JLETqWMsY3CTqY3mg5za2CLY+3Yt3LltGsXbt8W2KQnVVYy6hmck5t/UImqfQ27cxL28TcdlDpca2hcsWtEhLcqNAAACSdS7ndFdguCQXDcyjOyhS0alVJIE8gSfnVWz9k2sPItW1TMZOUR/0NTpu1oOW9J7BbbGzM/wAIdOyzu6YJ1B4xJHhT+09v3U2hZwltLTC5ba6SzPmRbcSSoGpJMDw7q3cfs63fTJdQOsgweBG4g7wRzGtVYPYtm02ZLahtRm1LaxMuZY7hx4UHCYPady56reLuL+KxF24YYxawlsXARl90AAIZI99qSwbXLuEwipfui7isaXQC4SbVqelltZP9JQYOn9bdur6Ph9h2LZcpaRS4IYgbwSSR3AkkwNJNRgtg2LIQWrSILYYJCjqZveg8JoODw2MZsLd6K64XEY4KltWd7ow6sEuFBJeXFu45jgSRXTeimyij4i61s2xcuxaRi0raUKBKknLmYM0bxmpbaforb6RV9XnChWYLZhHS+W+JmkMOqSBlOmsjdWr6L7PuWLTJcZ2XpGNoXH6R0tmMqs/EzmPGAQJMUHGWsZcvNh7udxiMTjrhEMR0OFsl0dcp0AgakjVm8Ko2cQz4Nmdh02Lu4q2Wdj0WGtGFUSd9xinOc9fRbWzbCO7KltXf3zAlp1M9xOvfXv2TZm2eitzaEWzkX+mN0Lp1eG6oGJ6V40m9hsLn6NLxuXLzzli1ZUMyhuGYlQT2Zqj/AMd3Ue1eu24i9iHuKomFtg9Ha03CQmaP+VdLitm27pU3LaOUMrmUNlPMTuqcLgUtLltoqLJMKoUSd5gc6kcXjHt4zbLBrgFvBYbeLmSLt86kMCIhFM+IrCsbTuDDXbVggWr+0hh7eJYlDctFWZ3a7Et7pQXN5Dc6+l+xMP8A/wALP/xp9qYuYNGXIyKU7JUEabtDpQfPL2Is2rtqyzgYVLd3HXoXo0vFXFu3bRONsESBrmhZmZOdsrA28VZwKD4uJxV3E3Mugtp8W4qxoCVazbMbpjTWvqV3Z9t2VmtozJ7pKqSs9kkaeVerOFRAAiqoAgAAAAHgAN1BkbSxVnZmBcoFt27NtiiAxJALBVB1Mk7u+uUwdizgdhi9cIa8bLXSRcYF71yWgBWEnMwBjlX0ZrYO8A/vUC0IiB8hQfN7WDtYezsqyYYKDiHYQxdkUOVSPeZrrLoNTl5TS+Gwq43C2FKk3cXjmu3Gg/01npXAbgVRLdqeBJFfUOjGmg03d1SFoPkb37Nyy4IATFbSAcBOrbs4fMEt6DS4y2R1Rr/VHOvrOH91erl0By6DLPDTSvYQcu+poJpDbfwH8vqFP0jtv4D+X1CguwHwk/Iv0irzVGB+En5F+kUxQeWMVy1r0quOEVUTpHxbWdc0C2GJzkTMlBMTz5V0uJw/SIykkBgQSDBg6GDwpFPR20twXACGFxruhIBdkyFiOPV0HKgF22v9QnULdFkAK2ZngEqAd514cjO6qPbn/wC4tnXKbY/CffbMygmdOqjEjvWmRsK3Edb4rXpzNOd5za8iGYR3179jW+l6WDnzFpk7yipu/KoFBXb9ILTG5DHLbQuzkdXKCykg8dVYf+piq7u1S/QdFI6W5rmXXo0BLmOH4QD/AMhU2PRmyiOgU5bihGBZj1VmANdIk7qa9lpnR4Oa2CFOZtzRM667hvoFPSLahw9tCsZnuomql4Uy1w5RqYRXbyqqx6QhLNt7+jXMzAKJ6gbRzqQBlZCdTq0a1o4rZaXHR2km3my6kAZlymQNDoSNaXT0dshba5SRaEJLMYAIYAydQCqkA9kUHu5tq2rXQxIFgA3GO4SAw7zoeX9qXxXpNati2XW4OkXMBk1ADKuuumrr86Yu7DtOLgZSekjNLNJysWUAzoASTHfRith2rpUupJUKAczCMrBxuPaVT5UD9K3L0tAO7f57qaisbH3ejuHTRtQe/iPHdWTy8lsePdXdK8p0cJkwI7926jDHK2X8PCeBGpHeOXgazLGY3A8nLlOg3T399WXLpzK0mVbRdOsT1Y57if8ARVXi2njEz9lbbG3Kwdrbca1icvW6K3h3vXcqho1hNeHu3D/6it2kMRsKzc6TMs9MFFzrN1gvujfoBroK9BnJ7L2wwWxbvS1+5bFxwoACBufIAyP/AFNeLG3suZmzP0mIe3ZRQJy2+qx8JV2k8CK1xs9OkFyOuFCzruEx4xJ+Zqm3sSyoQKgAQll36Ft/z007hyoF7fpArYo4fI+YEjN1cuiK54z+JR4sOdTtrHOr2LVvRr1wqWiciojO5AOmaBAnn3U0uyrQudIEAfrHNx68ZvnlX9IqzFYFLoAcTBkbwQYIkEajQkedBhYL0kK4c3HBdfWWsIwygsvSdGj8AetpI8a0V2zN42ghLKgdzIhCQWCk7idP3Bpi5sm0yhTbQqqlQuUQFMSANw3D5V79n28zNlEsMrGN4iIPlp5CgwG9KDewl57aMjgIluWWS95V6MiN3vqf9NWn0qCW7RKli6tHWWTldbSnvDsykHka1xsi0AR0aQxBIyiCVAC/IAR4V6u7MttlLW0OUQsqDlEgwOWoHyoEL+22BxAW1m6BZJzgZjkD5RyOUz8udaGz8X0tsOBAbUd4nQ+Yg+decVgM6sqkKHPXOWSwIg6yIYiBOscqYtWgqhVAAAAAGgAAgAd1B6pHbXwH8vqFP0htv4D+X1CgvwHwk/Iv0imKXwPwk/Iv0imKAqKmooJooooCiioFBNFFFAUUUUAawdv4oNFoRzYwCV3QBO4mTrwFbOJvBEZjuVSx8hNcohzMXP4zmI8eHyj5VzPfTT49OU7n8ekxBtGczZOIJkQY113R3V6xO3EVgQUYrMQTAMRMnfxHmaXtXCRDe8JB79dD4ERXLYxDbuMpG46d68I/t5VlzzNK7q2Tirady6m96SXGHvASeQP+K9ej+Pu+sBGJyMDoQQJAJ0nd5Vi7DB6aCNBPKOX+f2rpJAdCTudSvMGYPeQZjzrNiyX5btKvJjrEdOnFFAqa9V5yKKKJoCpqKmgiiiKmgiipqKCaQ238B/L6hT9Ibb+A/l9QoL8B8JPyL9Ipil8B8JPyL9IpigKiiiKCaKKKAooooCiiigKKKKCnFWQ6Mp3MpHzEVydhurB0I0I/3jXYmsHauzGzvcXUFZIAkyumgGpkf2qJaMGSKzqWLicOWIKnKw3HfIO8Ecf/AKoxmEFxIupJgwy8OX/L+9YuM244aEieJP4fLn3V4G3buXKxDAxJiCB5VHHcNN81N8YdDauDMBozAQTMnQAayAZiO/yq+2xa6oVQzjUGRoVk68culJrbBIYZScstlncPxQDwHPurq9mYZFWUIbNqWHGskYff+OcmTjXR1d1eqgUVtYEMaRdWJDlSjAHVSG0OpDLx3cPKn6IoF8DixcWdJBIPiP8AB3+dM0rcwgBLoAH+WbuaN/8AirMNiA6yARrBB3gjeDUC6iioqRNFRRQTSO2/gP5fUKdpHbfwH8vqFBfgPhJ+RfpFMUvgPhJ+RfpFMUBRRRQFFFUX9OtJEAiIJGvMCguJpXE7RVDB1PECCR35Zk+Vc7tnbDK0D3o1hrq6GdwkR4kVzbXBqTpPeT+531izeVFJ1HctmHxJyRynqH063cDAEGQdRXuuN9GdtlHFpzKt7pJ908vA/sfGuxFaMWSMldwoy4px24ymiioJq1Ug1kek+0jh8M7AwxGVPzNoPlqfKtY1869Nts9JiOjB6trQ97zrp3DT51MRuSZ05xX1jXn/AL31N+9lA8RVIbVpPL5UG2HYZtw3cN9XT80rie9u92HtRXtgqFzkQwAjd3b/APup2diit9nQqyl4cZlndJjMRz4cqwvRzAdLdAtpPRwzFm6sGerHGda7ldnMeFu2pBBCrLQeGfSOHCsMYuNt7arZeVfjSsXgygjcf8aV7qLagCAIAqTV6kVNV3LoUSTAqbd0MJBBHMGajY9GlEtFLjGRkczHJtBp3GPnTdU4yyXtsoMEjQ8jwPkYqRdRS+BvFkGYQw0YciN/l96ZoIoqaKCKR238B/L6hT9I7b+A/l9QoLsB8JPyL9Ipil8B8JPyL9IpigKipooINYVz1uyNCt1ZJmIYDkdYPiOVbtQyzUTG0xOnD43BX7jlig6RhOUZToIBO86DnOtZmH2G99gGyxJ1AggaGf3511m3MTkbo7cIWUs7Aa5dQo8zOvdS+CxwykHKrHQCd4A0MHdx+VY8viajm2Y/KtMcHpdlWUiQoggTx01P7A610qMDurCwuFZzny+7ME6FtCIB4Dvq/AYzISG6q8jvRydV5QZBBGnzFWYvSO1OX2n7trmooBorSoL4+8UtOw3hSR8q+TbYtf1WfpBczsTm3EmYIIO4j7RX03aV1s+QRHRNcgiczKRlHhOp8q+YbXIa4bgEBySQODHVh4TqPGrMf1zb4zy8lhEzHyq9WiKqyaz3VejDfETVmnDvP/Hif0bp4m7HyUfeutrmvQFSMJuibjGee7/ryrpaolYmqMbiejQtvimAKpxSEqQpAMcRI+Vcz8TDjtpbbPSdUl1PBtMvMaMB4EfvWZsnaNxsQOjlePEr4Sd/71O2bHRMQ5GczoI0XmVHuzO7kKt9GbZDF2nWQu6DEefMV5VrWnJqenrVx0jHuHdYDHC6DpDDePHcZ4g0wzgCTuHGuZbay2XzFjrEroZAncPHjPGsvbG2mxBygnKSMqj9p5ma3xljjv8AWP8A17Tbr46ZdrKLxGuRgDmgxI0meA8a1gawtm7ClbTXcwuLMjMWG/Tf5VugVbXeu2e2t6hNFFFdORSO2/gP5fUKepHbfwH8vqFBdgPhJ+RfpFMUvgPhJ+RfpFMUBRUVNAVBqaS2vjDZsu41IED8zEKvlJFByW1sSRcuO7BRmKydNFJCj/edVC5lAuoAzD3TzzdUeI1q/GYEXEVWOoIJPM8Sf940u2zxaWVznrqYzNrDLpHCeYrbO+Gv4pjW9uywmPzL1xkYb5OniDypLG4C4WJRgQ57MhRlAkmddw8aufZ5tyUzN/xLa+ROnzrxbxHRrIUoCfdcMoBPIiY/tXm9zGrNXUd1adpIUDkAPkK9mqsPfzrO47iORG8VbVsK3GemGz7/AE9u8jHKOooUwysZJ8Q0ftXE3b8E5uO/hrPHkZr6/tDDdJbKjQ7weTAyp+YFcZ6RbAGJ/rWoW4NHQncw0IPIjn4V3SfxE9uMzz8qswtuSAd2v9pqq5himsFRHI5ddxndXrD4gKGlQSQcstEd8cTH96tmzjT6b6D4VreFGbczsyjkpj/MnzroqQ2Lay2LesyobQQOt1oA4DWn6zrE1BqRVWKxAtozNoFBJ8BQc76Tup/pqiFmGZmKgwOA5yefCK56/jsoChiABAgx+4qnaG1jeuMQ3vGdOUaVlHByesSe7d/asWS0TL2cOGa1g9cxjPlls2sAkbgdTMeFdl6M7LtqAxE3I4g6d6zz51R6NejdpsKjXEBdgxnWQCSB+1P4nZz24FkSBuJOqnxJ1HlVlKTXtkzZov6R026mqMJmy9eM2u7jyPdV9aWEUUUUBSO2/gP5fUKepHbfwH8vqFBdgPhJ+RfpFMGl8B8JPyL9IpigiiiigKT2lldGQgkkAwJ7Qjw1/sacrIxGIKswX33YjwUCB/k+ZqYjcon4ycQR7vHeTzM1GZUKZ9xYE6EwJHLyrSt4AKDuLsI1BIXn4msTauHbpctoZzubcJAEkCfET+bnWi2SNacVpuXao4IkazrVeKsZ0ZQcsiJgH9jXO+hq3Va6twZYykL4zJA8h/orp6yxO4WzGpJ7MwRtLDMXYmSd24QIHlTlFFSh5NcPsjG/17jXJC3LjqTwALnLJ7iYB8a7e6+VSeQJ+VcrjPRwukqfebOy7gZOaP3b50iExK/BYNQWQ8CRHAjeP80zszApadrZVSrE3ElQYOmZdfIjxNZezbtwoGKnOjFQDvZFOU692onuFbl+71RcQZssMAN5H4h4xOndVlp5RtxHUtNFgQN1eq8WbwdQymQRINWVW6Fc36Vq90raQEggs4EbphZkiRv04xXSVk2GBe72ukIPdAGX9iD5ms3k5JpTcLMf/W3D4/AG2wk5iQPwuOHMiKUK619HuWA28TGu6uYOxjdvxaAa3mEuBCgbyN++NNKxYcn+TrXb08fkxrVnW7FIOHtRp/TX+wp2vFpAAABAAgDkK916sPJmdzsUUUVKBRRRQFI7b+A/l9Qp6kdt/Afy+oUF2A+En5F+kUxS+A+En5F+kUxQRRRRQFI37DCSqKztpJOUR37z8qeooMm7eAQC4SjMQpAneeRA/fTypS203kyWiFFtgu4EdZcxgnWdO/SeNbG0MPntkTG4g8iDIPzFIYe91rbbpOUg7xm5eY+VV3tO4hZSI1MvFxlNwalbomPwnv8AzL3aitDZ2JLhs0SrldOOgIPyNK7UT+raYmAA4jvMa/sfnTuBUhdebH9zH7RUVjVtJtMTXZiiKIqu/fCCWMax4k7gBxNWqiO3cTkssO0I8B+I+QqMTfKp1d5KqvixCj+9eb+HVibl3UcAdcqxERxnWaLSG8VMFbatm1EMzIdNOCyJ74FPgYu7PTowpUEIOrwIjiDwPfWNsfEszt1QEKhjDGAWn8JEgnXdpxrb2l8JgNSREc50P+aWUKhd5AHVUeC6CPMn9qmCVuzUhrse7nH6oGYj9vMGn6rw1vKoHGNfHjVtQK710KCSYA31zdy8bTteeV6RgSsZuqNF8CBvjvre2hdC22JAOkQeJOgHnWZbuO2VCq3NOvIH6hJ5xpymsues21WFlPmzIvDLmkZYmZ0jnNI4W7cFwPbQrbM5lLAZp1zBNynjqRM69xjPR+4yBLbqoeDc04gySoiIPLuHfXrC4dbHSEGQgA4DUCT1RoCSR+1Z8PjTinlMu9xLcsXQwkbvtoasqjBWMltV5DXvO8n5zV9ejCgUUUVIKKKKApHbfwH8vqFPUjtv4D+X1CguwHwk/Iv0imKXwHwk/Iv0imKCKKKKCaiivL7qBDa1zQLGYQWbuVf76xp3VOBw8nOeXVHd2vP/AHfWNs7aJ6To7pc3GugnTkNVY7goPDvrqAKrrMW9llt19WTi8Sr3sogm0rM0idSuijv1BPlWlg7YVFAEQo/tWLt3ZTT0trQ/jA0JEQGBHHcCOI8K0djYvpLSnSQIIBmI/wDqD50raeUxKJr67g6zRvrMw94X36QEG2hISNZYSrMf3AHIzxqnbuNJK2UXOzFS6yAckyR5hWH/AHVOJw620a7ZIt/ignKJ3aiOOgiKscm8RfN0m3bDbwrPEBR+KCdSSNBHPurTRAAANABA8qX2bhujtidWMsxIglm1OnDlHICmWaBJohk7Uv8AW6uptwFXnduSqg9wBnzq04Mf0kOsHMe/JrP6iDXi0quyMBq56byCBFn503h1l3Yjccqn/jAJ/efkKjYaFBqaW2gzC05T38py6Tr4camRlbVxE3uBS0snXXO26F49X6u+ndkYMopZ/ffU/wDEfhTyH7zWFsW81y4iXQSyk3CYidwGbgdTM9wrrRVVNW9lltxHFXiLwRSzGAoknuFYeFsB4ZlCG7dLiRqyKcwzcOA37hWzjsILttkaYYRpvricTg/U8SnSZnsgzvaIIiYmJE+dL24/nSKxt3oqa822BAI1BEg16q1wKKKKAooooCkdt/Afy+oU9SO2/gP5fUKC7AfCT8i/SKYNL4D4SfkX6RV9AUUUUBXi68AmJjhVlRQZWI2Zbv3FuBjIHDSYMqfEGnddBI36cyBE7qvAivDYdSQYEjd3TXMRpMzMq1dsxBGh3eXf+/zqq6pHVQRMmQI6wI302V3V6rpDGxNgm6HCEOQAH3gf8WHmROm+ksdhWu3rbkojIT1jbmY3jXU7j8xXSXbeYRXhcPpqc0c6jSdknvvJykcDxI3TE8N38hSuPL3bKdYr0jIpAhYmc2vEGN3lx02jb0gaeFKYjZodGRmYqywQde+gVxFkoWJeAygFhlTKF0gEkkTyANRsbaSmw0EubRKkAENAMro2plY8auGzsiAIBmWY/eNTqOFQMCsnqC3I1I4k6aHuE/Og9jaR6VUy+8SRwhQmbXvmRV9zGqADvEgSNYndNLNgHULlOZlM6/lIjnBOsTpTaqYggQRr/mhLOv7PK30uLJbMQTwyMZKnvHCtG3jFLMvFTl8yJ0qPVtRMECCOcidZ8NKtWyBuA1M+fOkRomVV7GhSQQdBMgTS2LxVt1CuuZWJBDCRAIAMeJX51o15NoEzHCPKiCd7EC2oCCApCwBwCyAPkBTWHvZ1B/3Qx/ivZQVIFBNFFFSCiiigKR238B/L6hT1I7b+A/l9QoLsB8JPyL9Ipil8B8JPyL9IpigiipooCoNTUUGBb9LUHxVKEcJzTLEKVMQwPPgZBGlWD0usRrmHdlJOpgT8jWz0Q5D5Co6FeQ+QoMW56UoVutbGcWrZc6xJB1Xdygz30W/S6zkLPmUiQyhSYIkxO6YH71tCyvIa9wo6Ech8hQYmL9LraqSgLsDBBlY37zB5ee+mcN6SWn3FvdzTkeN8bwOc/KtLoF5D5CpW2BuAHkKDCx3pYlpiMpIhSG1G9wjSCJGUEN3imbPpLZZwgLSSFHUMSZjXwBPgK1Gtg8B8qjohyHyH+8TQY2I9JOjuMtxAFVwhYPmIzW2uA5cvJefGvaekthycpZiiO8AHUJOYDmdK1zaB4D5ChbQG4AeQoMRfSu2pIudXRSGEupDAEagaGSBHeKNo+k62SoyEh7aup3SS4UggjqwDm14KeVbXQryHyFSbQ5DluFBz9n0xQvDLlWQAZmZUsNI7opv/APJrTIzJJysimQVAztlBJO4TMnurU6BeQ+QqeiGug136b/GgybnpPaQ5XnNMQoLjn7wHLXzr3hPSK1dgKTmKlgIIHVAJGY6ca0HwikqSolTI0GhgjTyJHnXtbQG4AeQoMFfS+3lUspU5wrKZ6oO8kxB0100PA1obF2p6whfLlEx7wb5xup3oByHyFelQDdp+1B6ooooCiiigKR238B/L6hT1I7b+A/l9QoOew22boRYb8K/hXkO6rfbV7t/xX7UUUB7avdv+K/aj21e7f8V+1RRQT7avdv8Aiv2o9tXu3/FftUUUE+2r3b/iv2o9tXu3/FftUUUE+2r3b/iv2o9tXu3/ABX7VFFBPtq92/4r9qPbV7t/xX7VFFBPtq92/wCK/aj21e7f8V+1RRQT7avdv+K/aj21e7f8V+1RRQT7avdv+K/aj21e7f8AFftUUUE+2r3b/iv2o9tXu3/FftUUUE+2r3b/AIr9qPbV7t/xX7VFFBPtq92/4r9qPbV7t/xX7VFFBPtq92/4r9qPbV7t/wAV+1RRQT7avdv+K/aj21e7f8V+1RRQT7avdv8Aiv2pbaO17ptMC2mn4V5juqKKD//Z"/>
          <p:cNvSpPr>
            <a:spLocks noChangeAspect="1" noChangeArrowheads="1"/>
          </p:cNvSpPr>
          <p:nvPr/>
        </p:nvSpPr>
        <p:spPr bwMode="auto">
          <a:xfrm>
            <a:off x="1" y="-808302"/>
            <a:ext cx="2276475" cy="167481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QEBUUEhQVFBQVFBgVGBcYFRQUGxcZFxcYFxcYGhYYHCYeGBwjHxgVHzAgIycpLCwsFR8xNTAqNSYrLCkBCQoKDgwOGg8PGi0cHCQsLCwpKSkpLCwpLCkpLCksLikpLCksKSksKSwpKSwsKSkpKSwsLCksLCksKSkpLCwsLP/AABEIANMA7wMBIgACEQEDEQH/xAAbAAACAwEBAQAAAAAAAAAAAAAABAEDBQYCB//EAD8QAAIBAgMEBggFBAICAgMAAAECEQADBBIhBTFBURMiUmFxgQYUFTIzkbLRQnKSoaIjscHwYvEHgpPhFiRT/8QAGQEBAAMBAQAAAAAAAAAAAAAAAAEDBAIF/8QAIhEBAAICAgMBAQADAAAAAAAAAAECAxESIQQiMUFhExQy/9oADAMBAAIRAxEAPwD7FgsDbNpOonuL+FeyO6r/AFC32E/Sv2owHwk/Iv0imKBf1C32E/Sv2o9Qt9hP0r9qYrF9IvSE4Pov6TXBeurZEOiw7mFnMd3fwoNL1C32E/Sv2o9Rt9hP0r9qQf0itjFWsKQemuW2ukAg5FWPePeTA8K97P2s927dTosqWmydJnUhmiSAAJ0kAzuMjhQOeoW+wn6V+1HqFvsJ+lftSmzdsG9exFo22ToHVcxIIfOuYERu8Dru51pTQUeoW+wn6V+1HqNvsJ+lftSfpB6Q28Fa6S4GYswREUS1x20VFHM/tSeI2zibKK9zDpDuiZUvFmQ3GCLmJQKRJE5d3fQbHqFvsJ+lftR6hb7CfpX7VfNLWMYWuXE6N16PLDsAFfMJ6hnWNx3a0Hr1C32E/Sv2o9Qt9hP0r9qvmiaCj1C32E/Sv2o9Qt9hP0r9qvmiaCj1C32E/Sv2o9Qt9hP0r9qvmgGgo9Rt9hP0r9qPULfYT9K/asX0p29dw1zDJZW27Yi+LUNn0GUsz9U7lA1HeK9bE289zF4nDXVTNYFts9vNlYXASFIaSriN0nQig2PULfYT9K/aj1C32E/Sv2q1boIkERznlvqBfXmNdBqPGgr9Qt9hP0r9qPUbfYT9K/arVcESCCOBGtc56MbZv4q9isxt9DYvtYQqjBnKgFySWIABOXdrB3UG96hb7CfpX7UeoW+wn6V+1c96K+kN3EPfa69oWUxD4eyQpQ3CkBmkuZ1zCB2Zro2xaDeyjrBdWA6x3L4nlQefULfYT9K/aj1C32E/Sv2pXH+kFmzYuXmuKUtBs2VlOqiSm/3uEd9M7OxovWkuAQHUMBIMSJgkSJFBPqFvsJ+lftSW2cEgsNCJw/CvaHdWrSO2/gP5fUKC7AfCT8i/SKYpfAfCT8i/SKYoCuM/8k4vohgmgtGPtHKoksQrkKBzJgeddlS2L2el1rbOoY2nzoT+FspWfGGPzoPntzD3bO1rG5sXfwl5mYCVRnuIBJ7FpFgc8vNq0fR4NfvSGa3ZtYh7dqXg3BZzLdOUe+zvmZmbcAAN812I2enTdNlHSZOjzccmYtl+Zn5VXhNi2bTvct21V3JLETqWMsY3CTqY3mg5za2CLY+3Yt3LltGsXbt8W2KQnVVYy6hmck5t/UImqfQ27cxL28TcdlDpca2hcsWtEhLcqNAAACSdS7ndFdguCQXDcyjOyhS0alVJIE8gSfnVWz9k2sPItW1TMZOUR/0NTpu1oOW9J7BbbGzM/wAIdOyzu6YJ1B4xJHhT+09v3U2hZwltLTC5ba6SzPmRbcSSoGpJMDw7q3cfs63fTJdQOsgweBG4g7wRzGtVYPYtm02ZLahtRm1LaxMuZY7hx4UHCYPady56reLuL+KxF24YYxawlsXARl90AAIZI99qSwbXLuEwipfui7isaXQC4SbVqelltZP9JQYOn9bdur6Ph9h2LZcpaRS4IYgbwSSR3AkkwNJNRgtg2LIQWrSILYYJCjqZveg8JoODw2MZsLd6K64XEY4KltWd7ow6sEuFBJeXFu45jgSRXTeimyij4i61s2xcuxaRi0raUKBKknLmYM0bxmpbaforb6RV9XnChWYLZhHS+W+JmkMOqSBlOmsjdWr6L7PuWLTJcZ2XpGNoXH6R0tmMqs/EzmPGAQJMUHGWsZcvNh7udxiMTjrhEMR0OFsl0dcp0AgakjVm8Ko2cQz4Nmdh02Lu4q2Wdj0WGtGFUSd9xinOc9fRbWzbCO7KltXf3zAlp1M9xOvfXv2TZm2eitzaEWzkX+mN0Lp1eG6oGJ6V40m9hsLn6NLxuXLzzli1ZUMyhuGYlQT2Zqj/AMd3Ue1eu24i9iHuKomFtg9Ha03CQmaP+VdLitm27pU3LaOUMrmUNlPMTuqcLgUtLltoqLJMKoUSd5gc6kcXjHt4zbLBrgFvBYbeLmSLt86kMCIhFM+IrCsbTuDDXbVggWr+0hh7eJYlDctFWZ3a7Et7pQXN5Dc6+l+xMP8A/wALP/xp9qYuYNGXIyKU7JUEabtDpQfPL2Is2rtqyzgYVLd3HXoXo0vFXFu3bRONsESBrmhZmZOdsrA28VZwKD4uJxV3E3Mugtp8W4qxoCVazbMbpjTWvqV3Z9t2VmtozJ7pKqSs9kkaeVerOFRAAiqoAgAAAAHgAN1BkbSxVnZmBcoFt27NtiiAxJALBVB1Mk7u+uUwdizgdhi9cIa8bLXSRcYF71yWgBWEnMwBjlX0ZrYO8A/vUC0IiB8hQfN7WDtYezsqyYYKDiHYQxdkUOVSPeZrrLoNTl5TS+Gwq43C2FKk3cXjmu3Gg/01npXAbgVRLdqeBJFfUOjGmg03d1SFoPkb37Nyy4IATFbSAcBOrbs4fMEt6DS4y2R1Rr/VHOvrOH91erl0By6DLPDTSvYQcu+poJpDbfwH8vqFP0jtv4D+X1CguwHwk/Iv0irzVGB+En5F+kUxQeWMVy1r0quOEVUTpHxbWdc0C2GJzkTMlBMTz5V0uJw/SIykkBgQSDBg6GDwpFPR20twXACGFxruhIBdkyFiOPV0HKgF22v9QnULdFkAK2ZngEqAd514cjO6qPbn/wC4tnXKbY/CffbMygmdOqjEjvWmRsK3Edb4rXpzNOd5za8iGYR3179jW+l6WDnzFpk7yipu/KoFBXb9ILTG5DHLbQuzkdXKCykg8dVYf+piq7u1S/QdFI6W5rmXXo0BLmOH4QD/AMhU2PRmyiOgU5bihGBZj1VmANdIk7qa9lpnR4Oa2CFOZtzRM667hvoFPSLahw9tCsZnuomql4Uy1w5RqYRXbyqqx6QhLNt7+jXMzAKJ6gbRzqQBlZCdTq0a1o4rZaXHR2km3my6kAZlymQNDoSNaXT0dshba5SRaEJLMYAIYAydQCqkA9kUHu5tq2rXQxIFgA3GO4SAw7zoeX9qXxXpNati2XW4OkXMBk1ADKuuumrr86Yu7DtOLgZSekjNLNJysWUAzoASTHfRith2rpUupJUKAczCMrBxuPaVT5UD9K3L0tAO7f57qaisbH3ejuHTRtQe/iPHdWTy8lsePdXdK8p0cJkwI7926jDHK2X8PCeBGpHeOXgazLGY3A8nLlOg3T399WXLpzK0mVbRdOsT1Y57if8ARVXi2njEz9lbbG3Kwdrbca1icvW6K3h3vXcqho1hNeHu3D/6it2kMRsKzc6TMs9MFFzrN1gvujfoBroK9BnJ7L2wwWxbvS1+5bFxwoACBufIAyP/AFNeLG3suZmzP0mIe3ZRQJy2+qx8JV2k8CK1xs9OkFyOuFCzruEx4xJ+Zqm3sSyoQKgAQll36Ft/z007hyoF7fpArYo4fI+YEjN1cuiK54z+JR4sOdTtrHOr2LVvRr1wqWiciojO5AOmaBAnn3U0uyrQudIEAfrHNx68ZvnlX9IqzFYFLoAcTBkbwQYIkEajQkedBhYL0kK4c3HBdfWWsIwygsvSdGj8AetpI8a0V2zN42ghLKgdzIhCQWCk7idP3Bpi5sm0yhTbQqqlQuUQFMSANw3D5V79n28zNlEsMrGN4iIPlp5CgwG9KDewl57aMjgIluWWS95V6MiN3vqf9NWn0qCW7RKli6tHWWTldbSnvDsykHka1xsi0AR0aQxBIyiCVAC/IAR4V6u7MttlLW0OUQsqDlEgwOWoHyoEL+22BxAW1m6BZJzgZjkD5RyOUz8udaGz8X0tsOBAbUd4nQ+Yg+decVgM6sqkKHPXOWSwIg6yIYiBOscqYtWgqhVAAAAAGgAAgAd1B6pHbXwH8vqFP0htv4D+X1CgvwHwk/Iv0imKXwPwk/Iv0imKAqKmooJooooCiioFBNFFFAUUUUAawdv4oNFoRzYwCV3QBO4mTrwFbOJvBEZjuVSx8hNcohzMXP4zmI8eHyj5VzPfTT49OU7n8ekxBtGczZOIJkQY113R3V6xO3EVgQUYrMQTAMRMnfxHmaXtXCRDe8JB79dD4ERXLYxDbuMpG46d68I/t5VlzzNK7q2Tirady6m96SXGHvASeQP+K9ej+Pu+sBGJyMDoQQJAJ0nd5Vi7DB6aCNBPKOX+f2rpJAdCTudSvMGYPeQZjzrNiyX5btKvJjrEdOnFFAqa9V5yKKKJoCpqKmgiiiKmgiipqKCaQ238B/L6hT9Ibb+A/l9QoL8B8JPyL9Ipil8B8JPyL9IpigKiiiKCaKKKAooooCiiigKKKKCnFWQ6Mp3MpHzEVydhurB0I0I/3jXYmsHauzGzvcXUFZIAkyumgGpkf2qJaMGSKzqWLicOWIKnKw3HfIO8Ecf/AKoxmEFxIupJgwy8OX/L+9YuM244aEieJP4fLn3V4G3buXKxDAxJiCB5VHHcNN81N8YdDauDMBozAQTMnQAayAZiO/yq+2xa6oVQzjUGRoVk68culJrbBIYZScstlncPxQDwHPurq9mYZFWUIbNqWHGskYff+OcmTjXR1d1eqgUVtYEMaRdWJDlSjAHVSG0OpDLx3cPKn6IoF8DixcWdJBIPiP8AB3+dM0rcwgBLoAH+WbuaN/8AirMNiA6yARrBB3gjeDUC6iioqRNFRRQTSO2/gP5fUKdpHbfwH8vqFBfgPhJ+RfpFMUvgPhJ+RfpFMUBRRRQFFFUX9OtJEAiIJGvMCguJpXE7RVDB1PECCR35Zk+Vc7tnbDK0D3o1hrq6GdwkR4kVzbXBqTpPeT+531izeVFJ1HctmHxJyRynqH063cDAEGQdRXuuN9GdtlHFpzKt7pJ908vA/sfGuxFaMWSMldwoy4px24ymiioJq1Ug1kek+0jh8M7AwxGVPzNoPlqfKtY1869Nts9JiOjB6trQ97zrp3DT51MRuSZ05xX1jXn/AL31N+9lA8RVIbVpPL5UG2HYZtw3cN9XT80rie9u92HtRXtgqFzkQwAjd3b/APup2diit9nQqyl4cZlndJjMRz4cqwvRzAdLdAtpPRwzFm6sGerHGda7ldnMeFu2pBBCrLQeGfSOHCsMYuNt7arZeVfjSsXgygjcf8aV7qLagCAIAqTV6kVNV3LoUSTAqbd0MJBBHMGajY9GlEtFLjGRkczHJtBp3GPnTdU4yyXtsoMEjQ8jwPkYqRdRS+BvFkGYQw0YciN/l96ZoIoqaKCKR238B/L6hT9I7b+A/l9QoLsB8JPyL9Ipil8B8JPyL9IpigKipooINYVz1uyNCt1ZJmIYDkdYPiOVbtQyzUTG0xOnD43BX7jlig6RhOUZToIBO86DnOtZmH2G99gGyxJ1AggaGf3511m3MTkbo7cIWUs7Aa5dQo8zOvdS+CxwykHKrHQCd4A0MHdx+VY8viajm2Y/KtMcHpdlWUiQoggTx01P7A610qMDurCwuFZzny+7ME6FtCIB4Dvq/AYzISG6q8jvRydV5QZBBGnzFWYvSO1OX2n7trmooBorSoL4+8UtOw3hSR8q+TbYtf1WfpBczsTm3EmYIIO4j7RX03aV1s+QRHRNcgiczKRlHhOp8q+YbXIa4bgEBySQODHVh4TqPGrMf1zb4zy8lhEzHyq9WiKqyaz3VejDfETVmnDvP/Hif0bp4m7HyUfeutrmvQFSMJuibjGee7/ryrpaolYmqMbiejQtvimAKpxSEqQpAMcRI+Vcz8TDjtpbbPSdUl1PBtMvMaMB4EfvWZsnaNxsQOjlePEr4Sd/71O2bHRMQ5GczoI0XmVHuzO7kKt9GbZDF2nWQu6DEefMV5VrWnJqenrVx0jHuHdYDHC6DpDDePHcZ4g0wzgCTuHGuZbay2XzFjrEroZAncPHjPGsvbG2mxBygnKSMqj9p5ma3xljjv8AWP8A17Tbr46ZdrKLxGuRgDmgxI0meA8a1gawtm7ClbTXcwuLMjMWG/Tf5VugVbXeu2e2t6hNFFFdORSO2/gP5fUKepHbfwH8vqFBdgPhJ+RfpFMUvgPhJ+RfpFMUBRUVNAVBqaS2vjDZsu41IED8zEKvlJFByW1sSRcuO7BRmKydNFJCj/edVC5lAuoAzD3TzzdUeI1q/GYEXEVWOoIJPM8Sf940u2zxaWVznrqYzNrDLpHCeYrbO+Gv4pjW9uywmPzL1xkYb5OniDypLG4C4WJRgQ57MhRlAkmddw8aufZ5tyUzN/xLa+ROnzrxbxHRrIUoCfdcMoBPIiY/tXm9zGrNXUd1adpIUDkAPkK9mqsPfzrO47iORG8VbVsK3GemGz7/AE9u8jHKOooUwysZJ8Q0ftXE3b8E5uO/hrPHkZr6/tDDdJbKjQ7weTAyp+YFcZ6RbAGJ/rWoW4NHQncw0IPIjn4V3SfxE9uMzz8qswtuSAd2v9pqq5himsFRHI5ddxndXrD4gKGlQSQcstEd8cTH96tmzjT6b6D4VreFGbczsyjkpj/MnzroqQ2Lay2LesyobQQOt1oA4DWn6zrE1BqRVWKxAtozNoFBJ8BQc76Tup/pqiFmGZmKgwOA5yefCK56/jsoChiABAgx+4qnaG1jeuMQ3vGdOUaVlHByesSe7d/asWS0TL2cOGa1g9cxjPlls2sAkbgdTMeFdl6M7LtqAxE3I4g6d6zz51R6NejdpsKjXEBdgxnWQCSB+1P4nZz24FkSBuJOqnxJ1HlVlKTXtkzZov6R026mqMJmy9eM2u7jyPdV9aWEUUUUBSO2/gP5fUKepHbfwH8vqFBdgPhJ+RfpFMGl8B8JPyL9IpigiiiigKT2lldGQgkkAwJ7Qjw1/sacrIxGIKswX33YjwUCB/k+ZqYjcon4ycQR7vHeTzM1GZUKZ9xYE6EwJHLyrSt4AKDuLsI1BIXn4msTauHbpctoZzubcJAEkCfET+bnWi2SNacVpuXao4IkazrVeKsZ0ZQcsiJgH9jXO+hq3Va6twZYykL4zJA8h/orp6yxO4WzGpJ7MwRtLDMXYmSd24QIHlTlFFSh5NcPsjG/17jXJC3LjqTwALnLJ7iYB8a7e6+VSeQJ+VcrjPRwukqfebOy7gZOaP3b50iExK/BYNQWQ8CRHAjeP80zszApadrZVSrE3ElQYOmZdfIjxNZezbtwoGKnOjFQDvZFOU692onuFbl+71RcQZssMAN5H4h4xOndVlp5RtxHUtNFgQN1eq8WbwdQymQRINWVW6Fc36Vq90raQEggs4EbphZkiRv04xXSVk2GBe72ukIPdAGX9iD5ms3k5JpTcLMf/W3D4/AG2wk5iQPwuOHMiKUK619HuWA28TGu6uYOxjdvxaAa3mEuBCgbyN++NNKxYcn+TrXb08fkxrVnW7FIOHtRp/TX+wp2vFpAAABAAgDkK916sPJmdzsUUUVKBRRRQFI7b+A/l9Qp6kdt/Afy+oUF2A+En5F+kUxS+A+En5F+kUxQRRRRQFI37DCSqKztpJOUR37z8qeooMm7eAQC4SjMQpAneeRA/fTypS203kyWiFFtgu4EdZcxgnWdO/SeNbG0MPntkTG4g8iDIPzFIYe91rbbpOUg7xm5eY+VV3tO4hZSI1MvFxlNwalbomPwnv8AzL3aitDZ2JLhs0SrldOOgIPyNK7UT+raYmAA4jvMa/sfnTuBUhdebH9zH7RUVjVtJtMTXZiiKIqu/fCCWMax4k7gBxNWqiO3cTkssO0I8B+I+QqMTfKp1d5KqvixCj+9eb+HVibl3UcAdcqxERxnWaLSG8VMFbatm1EMzIdNOCyJ74FPgYu7PTowpUEIOrwIjiDwPfWNsfEszt1QEKhjDGAWn8JEgnXdpxrb2l8JgNSREc50P+aWUKhd5AHVUeC6CPMn9qmCVuzUhrse7nH6oGYj9vMGn6rw1vKoHGNfHjVtQK710KCSYA31zdy8bTteeV6RgSsZuqNF8CBvjvre2hdC22JAOkQeJOgHnWZbuO2VCq3NOvIH6hJ5xpymsues21WFlPmzIvDLmkZYmZ0jnNI4W7cFwPbQrbM5lLAZp1zBNynjqRM69xjPR+4yBLbqoeDc04gySoiIPLuHfXrC4dbHSEGQgA4DUCT1RoCSR+1Z8PjTinlMu9xLcsXQwkbvtoasqjBWMltV5DXvO8n5zV9ejCgUUUVIKKKKApHbfwH8vqFPUjtv4D+X1CguwHwk/Iv0imKXwHwk/Iv0imKCKKKKCaiivL7qBDa1zQLGYQWbuVf76xp3VOBw8nOeXVHd2vP/AHfWNs7aJ6To7pc3GugnTkNVY7goPDvrqAKrrMW9llt19WTi8Sr3sogm0rM0idSuijv1BPlWlg7YVFAEQo/tWLt3ZTT0trQ/jA0JEQGBHHcCOI8K0djYvpLSnSQIIBmI/wDqD50raeUxKJr67g6zRvrMw94X36QEG2hISNZYSrMf3AHIzxqnbuNJK2UXOzFS6yAckyR5hWH/AHVOJw620a7ZIt/ignKJ3aiOOgiKscm8RfN0m3bDbwrPEBR+KCdSSNBHPurTRAAANABA8qX2bhujtidWMsxIglm1OnDlHICmWaBJohk7Uv8AW6uptwFXnduSqg9wBnzq04Mf0kOsHMe/JrP6iDXi0quyMBq56byCBFn503h1l3Yjccqn/jAJ/efkKjYaFBqaW2gzC05T38py6Tr4camRlbVxE3uBS0snXXO26F49X6u+ndkYMopZ/ffU/wDEfhTyH7zWFsW81y4iXQSyk3CYidwGbgdTM9wrrRVVNW9lltxHFXiLwRSzGAoknuFYeFsB4ZlCG7dLiRqyKcwzcOA37hWzjsILttkaYYRpvricTg/U8SnSZnsgzvaIIiYmJE+dL24/nSKxt3oqa822BAI1BEg16q1wKKKKAooooCkdt/Afy+oU9SO2/gP5fUKC7AfCT8i/SKYNL4D4SfkX6RV9AUUUUBXi68AmJjhVlRQZWI2Zbv3FuBjIHDSYMqfEGnddBI36cyBE7qvAivDYdSQYEjd3TXMRpMzMq1dsxBGh3eXf+/zqq6pHVQRMmQI6wI302V3V6rpDGxNgm6HCEOQAH3gf8WHmROm+ksdhWu3rbkojIT1jbmY3jXU7j8xXSXbeYRXhcPpqc0c6jSdknvvJykcDxI3TE8N38hSuPL3bKdYr0jIpAhYmc2vEGN3lx02jb0gaeFKYjZodGRmYqywQde+gVxFkoWJeAygFhlTKF0gEkkTyANRsbaSmw0EubRKkAENAMro2plY8auGzsiAIBmWY/eNTqOFQMCsnqC3I1I4k6aHuE/Og9jaR6VUy+8SRwhQmbXvmRV9zGqADvEgSNYndNLNgHULlOZlM6/lIjnBOsTpTaqYggQRr/mhLOv7PK30uLJbMQTwyMZKnvHCtG3jFLMvFTl8yJ0qPVtRMECCOcidZ8NKtWyBuA1M+fOkRomVV7GhSQQdBMgTS2LxVt1CuuZWJBDCRAIAMeJX51o15NoEzHCPKiCd7EC2oCCApCwBwCyAPkBTWHvZ1B/3Qx/ivZQVIFBNFFFSCiiigKR238B/L6hT1I7b+A/l9QoLsB8JPyL9Ipil8B8JPyL9IpigiipooCoNTUUGBb9LUHxVKEcJzTLEKVMQwPPgZBGlWD0usRrmHdlJOpgT8jWz0Q5D5Co6FeQ+QoMW56UoVutbGcWrZc6xJB1Xdygz30W/S6zkLPmUiQyhSYIkxO6YH71tCyvIa9wo6Ech8hQYmL9LraqSgLsDBBlY37zB5ee+mcN6SWn3FvdzTkeN8bwOc/KtLoF5D5CpW2BuAHkKDCx3pYlpiMpIhSG1G9wjSCJGUEN3imbPpLZZwgLSSFHUMSZjXwBPgK1Gtg8B8qjohyHyH+8TQY2I9JOjuMtxAFVwhYPmIzW2uA5cvJefGvaekthycpZiiO8AHUJOYDmdK1zaB4D5ChbQG4AeQoMRfSu2pIudXRSGEupDAEagaGSBHeKNo+k62SoyEh7aup3SS4UggjqwDm14KeVbXQryHyFSbQ5DluFBz9n0xQvDLlWQAZmZUsNI7opv/APJrTIzJJysimQVAztlBJO4TMnurU6BeQ+QqeiGug136b/GgybnpPaQ5XnNMQoLjn7wHLXzr3hPSK1dgKTmKlgIIHVAJGY6ca0HwikqSolTI0GhgjTyJHnXtbQG4AeQoMFfS+3lUspU5wrKZ6oO8kxB0100PA1obF2p6whfLlEx7wb5xup3oByHyFelQDdp+1B6ooooCiiigKR238B/L6hT1I7b+A/l9QoOew22boRYb8K/hXkO6rfbV7t/xX7UUUB7avdv+K/aj21e7f8V+1RRQT7avdv8Aiv2o9tXu3/FftUUUE+2r3b/iv2o9tXu3/FftUUUE+2r3b/iv2o9tXu3/ABX7VFFBPtq92/4r9qPbV7t/xX7VFFBPtq92/wCK/aj21e7f8V+1RRQT7avdv+K/aj21e7f8V+1RRQT7avdv+K/aj21e7f8AFftUUUE+2r3b/iv2o9tXu3/FftUUUE+2r3b/AIr9qPbV7t/xX7VFFBPtq92/4r9qPbV7t/xX7VFFBPtq92/4r9qPbV7t/wAV+1RRQT7avdv+K/aj21e7f8V+1RRQT7avdv8Aiv2pbaO17ptMC2mn4V5juqKKD//Z"/>
          <p:cNvSpPr>
            <a:spLocks noChangeAspect="1" noChangeArrowheads="1"/>
          </p:cNvSpPr>
          <p:nvPr/>
        </p:nvSpPr>
        <p:spPr bwMode="auto">
          <a:xfrm>
            <a:off x="1" y="-808302"/>
            <a:ext cx="2276475" cy="167481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752600" y="2032000"/>
            <a:ext cx="5715000" cy="1206500"/>
          </a:xfrm>
          <a:prstGeom prst="rect">
            <a:avLst/>
          </a:prstGeom>
          <a:noFill/>
          <a:ln w="9525">
            <a:noFill/>
            <a:miter lim="800000"/>
            <a:headEnd/>
            <a:tailEnd/>
          </a:ln>
          <a:effectLst/>
        </p:spPr>
        <p:txBody>
          <a:bodyPr anchor="b"/>
          <a:lstStyle/>
          <a:p>
            <a:pPr algn="ctr" eaLnBrk="1" hangingPunct="1">
              <a:defRPr/>
            </a:pPr>
            <a:r>
              <a:rPr lang="en-US" sz="5400" b="1" i="1" kern="0" dirty="0" smtClean="0">
                <a:solidFill>
                  <a:srgbClr val="FFFF66"/>
                </a:solidFill>
                <a:effectLst>
                  <a:outerShdw blurRad="38100" dist="38100" dir="2700000" algn="tl">
                    <a:srgbClr val="000000"/>
                  </a:outerShdw>
                </a:effectLst>
                <a:latin typeface="Calibri" pitchFamily="34" charset="0"/>
                <a:ea typeface="+mj-ea"/>
                <a:cs typeface="+mj-cs"/>
              </a:rPr>
              <a:t>Godly Courage</a:t>
            </a:r>
            <a:endParaRPr lang="en-US" sz="5400" b="1" i="1" kern="0" dirty="0">
              <a:solidFill>
                <a:schemeClr val="tx2"/>
              </a:solidFill>
              <a:effectLst>
                <a:outerShdw blurRad="38100" dist="38100" dir="2700000" algn="tl">
                  <a:srgbClr val="000000"/>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en-US" dirty="0"/>
          </a:p>
        </p:txBody>
      </p:sp>
      <p:sp>
        <p:nvSpPr>
          <p:cNvPr id="6148" name="AutoShape 4" descr="data:image/jpeg;base64,/9j/4AAQSkZJRgABAQAAAQABAAD/2wCEAAkGBhQQEBUUEhQVFBQVFBgVGBcYFRQUGxcZFxcYFxcYGhYYHCYeGBwjHxgVHzAgIycpLCwsFR8xNTAqNSYrLCkBCQoKDgwOGg8PGi0cHCQsLCwpKSkpLCwpLCkpLCksLikpLCksKSksKSwpKSwsKSkpKSwsLCksLCksKSkpLCwsLP/AABEIANMA7wMBIgACEQEDEQH/xAAbAAACAwEBAQAAAAAAAAAAAAAABAEDBQYCB//EAD8QAAIBAgMEBggFBAICAgMAAAECEQADBBIhBTFBURMiUmFxgQYUFTIzkbLRQnKSoaIjscHwYvEHgpPhFiRT/8QAGQEBAAMBAQAAAAAAAAAAAAAAAAEDBAIF/8QAIhEBAAICAgMBAQADAAAAAAAAAAECAxESIQQiMUFhExQy/9oADAMBAAIRAxEAPwD7FgsDbNpOonuL+FeyO6r/AFC32E/Sv2owHwk/Iv0imKBf1C32E/Sv2o9Qt9hP0r9qYrF9IvSE4Pov6TXBeurZEOiw7mFnMd3fwoNL1C32E/Sv2o9Rt9hP0r9qQf0itjFWsKQemuW2ukAg5FWPePeTA8K97P2s927dTosqWmydJnUhmiSAAJ0kAzuMjhQOeoW+wn6V+1HqFvsJ+lftSmzdsG9exFo22ToHVcxIIfOuYERu8Dru51pTQUeoW+wn6V+1HqNvsJ+lftSfpB6Q28Fa6S4GYswREUS1x20VFHM/tSeI2zibKK9zDpDuiZUvFmQ3GCLmJQKRJE5d3fQbHqFvsJ+lftR6hb7CfpX7VfNLWMYWuXE6N16PLDsAFfMJ6hnWNx3a0Hr1C32E/Sv2o9Qt9hP0r9qvmiaCj1C32E/Sv2o9Qt9hP0r9qvmiaCj1C32E/Sv2o9Qt9hP0r9qvmgGgo9Rt9hP0r9qPULfYT9K/asX0p29dw1zDJZW27Yi+LUNn0GUsz9U7lA1HeK9bE289zF4nDXVTNYFts9vNlYXASFIaSriN0nQig2PULfYT9K/aj1C32E/Sv2q1boIkERznlvqBfXmNdBqPGgr9Qt9hP0r9qPUbfYT9K/arVcESCCOBGtc56MbZv4q9isxt9DYvtYQqjBnKgFySWIABOXdrB3UG96hb7CfpX7UeoW+wn6V+1c96K+kN3EPfa69oWUxD4eyQpQ3CkBmkuZ1zCB2Zro2xaDeyjrBdWA6x3L4nlQefULfYT9K/aj1C32E/Sv2pXH+kFmzYuXmuKUtBs2VlOqiSm/3uEd9M7OxovWkuAQHUMBIMSJgkSJFBPqFvsJ+lftSW2cEgsNCJw/CvaHdWrSO2/gP5fUKC7AfCT8i/SKYpfAfCT8i/SKYoCuM/8k4vohgmgtGPtHKoksQrkKBzJgeddlS2L2el1rbOoY2nzoT+FspWfGGPzoPntzD3bO1rG5sXfwl5mYCVRnuIBJ7FpFgc8vNq0fR4NfvSGa3ZtYh7dqXg3BZzLdOUe+zvmZmbcAAN812I2enTdNlHSZOjzccmYtl+Zn5VXhNi2bTvct21V3JLETqWMsY3CTqY3mg5za2CLY+3Yt3LltGsXbt8W2KQnVVYy6hmck5t/UImqfQ27cxL28TcdlDpca2hcsWtEhLcqNAAACSdS7ndFdguCQXDcyjOyhS0alVJIE8gSfnVWz9k2sPItW1TMZOUR/0NTpu1oOW9J7BbbGzM/wAIdOyzu6YJ1B4xJHhT+09v3U2hZwltLTC5ba6SzPmRbcSSoGpJMDw7q3cfs63fTJdQOsgweBG4g7wRzGtVYPYtm02ZLahtRm1LaxMuZY7hx4UHCYPady56reLuL+KxF24YYxawlsXARl90AAIZI99qSwbXLuEwipfui7isaXQC4SbVqelltZP9JQYOn9bdur6Ph9h2LZcpaRS4IYgbwSSR3AkkwNJNRgtg2LIQWrSILYYJCjqZveg8JoODw2MZsLd6K64XEY4KltWd7ow6sEuFBJeXFu45jgSRXTeimyij4i61s2xcuxaRi0raUKBKknLmYM0bxmpbaforb6RV9XnChWYLZhHS+W+JmkMOqSBlOmsjdWr6L7PuWLTJcZ2XpGNoXH6R0tmMqs/EzmPGAQJMUHGWsZcvNh7udxiMTjrhEMR0OFsl0dcp0AgakjVm8Ko2cQz4Nmdh02Lu4q2Wdj0WGtGFUSd9xinOc9fRbWzbCO7KltXf3zAlp1M9xOvfXv2TZm2eitzaEWzkX+mN0Lp1eG6oGJ6V40m9hsLn6NLxuXLzzli1ZUMyhuGYlQT2Zqj/AMd3Ue1eu24i9iHuKomFtg9Ha03CQmaP+VdLitm27pU3LaOUMrmUNlPMTuqcLgUtLltoqLJMKoUSd5gc6kcXjHt4zbLBrgFvBYbeLmSLt86kMCIhFM+IrCsbTuDDXbVggWr+0hh7eJYlDctFWZ3a7Et7pQXN5Dc6+l+xMP8A/wALP/xp9qYuYNGXIyKU7JUEabtDpQfPL2Is2rtqyzgYVLd3HXoXo0vFXFu3bRONsESBrmhZmZOdsrA28VZwKD4uJxV3E3Mugtp8W4qxoCVazbMbpjTWvqV3Z9t2VmtozJ7pKqSs9kkaeVerOFRAAiqoAgAAAAHgAN1BkbSxVnZmBcoFt27NtiiAxJALBVB1Mk7u+uUwdizgdhi9cIa8bLXSRcYF71yWgBWEnMwBjlX0ZrYO8A/vUC0IiB8hQfN7WDtYezsqyYYKDiHYQxdkUOVSPeZrrLoNTl5TS+Gwq43C2FKk3cXjmu3Gg/01npXAbgVRLdqeBJFfUOjGmg03d1SFoPkb37Nyy4IATFbSAcBOrbs4fMEt6DS4y2R1Rr/VHOvrOH91erl0By6DLPDTSvYQcu+poJpDbfwH8vqFP0jtv4D+X1CguwHwk/Iv0irzVGB+En5F+kUxQeWMVy1r0quOEVUTpHxbWdc0C2GJzkTMlBMTz5V0uJw/SIykkBgQSDBg6GDwpFPR20twXACGFxruhIBdkyFiOPV0HKgF22v9QnULdFkAK2ZngEqAd514cjO6qPbn/wC4tnXKbY/CffbMygmdOqjEjvWmRsK3Edb4rXpzNOd5za8iGYR3179jW+l6WDnzFpk7yipu/KoFBXb9ILTG5DHLbQuzkdXKCykg8dVYf+piq7u1S/QdFI6W5rmXXo0BLmOH4QD/AMhU2PRmyiOgU5bihGBZj1VmANdIk7qa9lpnR4Oa2CFOZtzRM667hvoFPSLahw9tCsZnuomql4Uy1w5RqYRXbyqqx6QhLNt7+jXMzAKJ6gbRzqQBlZCdTq0a1o4rZaXHR2km3my6kAZlymQNDoSNaXT0dshba5SRaEJLMYAIYAydQCqkA9kUHu5tq2rXQxIFgA3GO4SAw7zoeX9qXxXpNati2XW4OkXMBk1ADKuuumrr86Yu7DtOLgZSekjNLNJysWUAzoASTHfRith2rpUupJUKAczCMrBxuPaVT5UD9K3L0tAO7f57qaisbH3ejuHTRtQe/iPHdWTy8lsePdXdK8p0cJkwI7926jDHK2X8PCeBGpHeOXgazLGY3A8nLlOg3T399WXLpzK0mVbRdOsT1Y57if8ARVXi2njEz9lbbG3Kwdrbca1icvW6K3h3vXcqho1hNeHu3D/6it2kMRsKzc6TMs9MFFzrN1gvujfoBroK9BnJ7L2wwWxbvS1+5bFxwoACBufIAyP/AFNeLG3suZmzP0mIe3ZRQJy2+qx8JV2k8CK1xs9OkFyOuFCzruEx4xJ+Zqm3sSyoQKgAQll36Ft/z007hyoF7fpArYo4fI+YEjN1cuiK54z+JR4sOdTtrHOr2LVvRr1wqWiciojO5AOmaBAnn3U0uyrQudIEAfrHNx68ZvnlX9IqzFYFLoAcTBkbwQYIkEajQkedBhYL0kK4c3HBdfWWsIwygsvSdGj8AetpI8a0V2zN42ghLKgdzIhCQWCk7idP3Bpi5sm0yhTbQqqlQuUQFMSANw3D5V79n28zNlEsMrGN4iIPlp5CgwG9KDewl57aMjgIluWWS95V6MiN3vqf9NWn0qCW7RKli6tHWWTldbSnvDsykHka1xsi0AR0aQxBIyiCVAC/IAR4V6u7MttlLW0OUQsqDlEgwOWoHyoEL+22BxAW1m6BZJzgZjkD5RyOUz8udaGz8X0tsOBAbUd4nQ+Yg+decVgM6sqkKHPXOWSwIg6yIYiBOscqYtWgqhVAAAAAGgAAgAd1B6pHbXwH8vqFP0htv4D+X1CgvwHwk/Iv0imKXwPwk/Iv0imKAqKmooJooooCiioFBNFFFAUUUUAawdv4oNFoRzYwCV3QBO4mTrwFbOJvBEZjuVSx8hNcohzMXP4zmI8eHyj5VzPfTT49OU7n8ekxBtGczZOIJkQY113R3V6xO3EVgQUYrMQTAMRMnfxHmaXtXCRDe8JB79dD4ERXLYxDbuMpG46d68I/t5VlzzNK7q2Tirady6m96SXGHvASeQP+K9ej+Pu+sBGJyMDoQQJAJ0nd5Vi7DB6aCNBPKOX+f2rpJAdCTudSvMGYPeQZjzrNiyX5btKvJjrEdOnFFAqa9V5yKKKJoCpqKmgiiiKmgiipqKCaQ238B/L6hT9Ibb+A/l9QoL8B8JPyL9Ipil8B8JPyL9IpigKiiiKCaKKKAooooCiiigKKKKCnFWQ6Mp3MpHzEVydhurB0I0I/3jXYmsHauzGzvcXUFZIAkyumgGpkf2qJaMGSKzqWLicOWIKnKw3HfIO8Ecf/AKoxmEFxIupJgwy8OX/L+9YuM244aEieJP4fLn3V4G3buXKxDAxJiCB5VHHcNN81N8YdDauDMBozAQTMnQAayAZiO/yq+2xa6oVQzjUGRoVk68culJrbBIYZScstlncPxQDwHPurq9mYZFWUIbNqWHGskYff+OcmTjXR1d1eqgUVtYEMaRdWJDlSjAHVSG0OpDLx3cPKn6IoF8DixcWdJBIPiP8AB3+dM0rcwgBLoAH+WbuaN/8AirMNiA6yARrBB3gjeDUC6iioqRNFRRQTSO2/gP5fUKdpHbfwH8vqFBfgPhJ+RfpFMUvgPhJ+RfpFMUBRRRQFFFUX9OtJEAiIJGvMCguJpXE7RVDB1PECCR35Zk+Vc7tnbDK0D3o1hrq6GdwkR4kVzbXBqTpPeT+531izeVFJ1HctmHxJyRynqH063cDAEGQdRXuuN9GdtlHFpzKt7pJ908vA/sfGuxFaMWSMldwoy4px24ymiioJq1Ug1kek+0jh8M7AwxGVPzNoPlqfKtY1869Nts9JiOjB6trQ97zrp3DT51MRuSZ05xX1jXn/AL31N+9lA8RVIbVpPL5UG2HYZtw3cN9XT80rie9u92HtRXtgqFzkQwAjd3b/APup2diit9nQqyl4cZlndJjMRz4cqwvRzAdLdAtpPRwzFm6sGerHGda7ldnMeFu2pBBCrLQeGfSOHCsMYuNt7arZeVfjSsXgygjcf8aV7qLagCAIAqTV6kVNV3LoUSTAqbd0MJBBHMGajY9GlEtFLjGRkczHJtBp3GPnTdU4yyXtsoMEjQ8jwPkYqRdRS+BvFkGYQw0YciN/l96ZoIoqaKCKR238B/L6hT9I7b+A/l9QoLsB8JPyL9Ipil8B8JPyL9IpigKipooINYVz1uyNCt1ZJmIYDkdYPiOVbtQyzUTG0xOnD43BX7jlig6RhOUZToIBO86DnOtZmH2G99gGyxJ1AggaGf3511m3MTkbo7cIWUs7Aa5dQo8zOvdS+CxwykHKrHQCd4A0MHdx+VY8viajm2Y/KtMcHpdlWUiQoggTx01P7A610qMDurCwuFZzny+7ME6FtCIB4Dvq/AYzISG6q8jvRydV5QZBBGnzFWYvSO1OX2n7trmooBorSoL4+8UtOw3hSR8q+TbYtf1WfpBczsTm3EmYIIO4j7RX03aV1s+QRHRNcgiczKRlHhOp8q+YbXIa4bgEBySQODHVh4TqPGrMf1zb4zy8lhEzHyq9WiKqyaz3VejDfETVmnDvP/Hif0bp4m7HyUfeutrmvQFSMJuibjGee7/ryrpaolYmqMbiejQtvimAKpxSEqQpAMcRI+Vcz8TDjtpbbPSdUl1PBtMvMaMB4EfvWZsnaNxsQOjlePEr4Sd/71O2bHRMQ5GczoI0XmVHuzO7kKt9GbZDF2nWQu6DEefMV5VrWnJqenrVx0jHuHdYDHC6DpDDePHcZ4g0wzgCTuHGuZbay2XzFjrEroZAncPHjPGsvbG2mxBygnKSMqj9p5ma3xljjv8AWP8A17Tbr46ZdrKLxGuRgDmgxI0meA8a1gawtm7ClbTXcwuLMjMWG/Tf5VugVbXeu2e2t6hNFFFdORSO2/gP5fUKepHbfwH8vqFBdgPhJ+RfpFMUvgPhJ+RfpFMUBRUVNAVBqaS2vjDZsu41IED8zEKvlJFByW1sSRcuO7BRmKydNFJCj/edVC5lAuoAzD3TzzdUeI1q/GYEXEVWOoIJPM8Sf940u2zxaWVznrqYzNrDLpHCeYrbO+Gv4pjW9uywmPzL1xkYb5OniDypLG4C4WJRgQ57MhRlAkmddw8aufZ5tyUzN/xLa+ROnzrxbxHRrIUoCfdcMoBPIiY/tXm9zGrNXUd1adpIUDkAPkK9mqsPfzrO47iORG8VbVsK3GemGz7/AE9u8jHKOooUwysZJ8Q0ftXE3b8E5uO/hrPHkZr6/tDDdJbKjQ7weTAyp+YFcZ6RbAGJ/rWoW4NHQncw0IPIjn4V3SfxE9uMzz8qswtuSAd2v9pqq5himsFRHI5ddxndXrD4gKGlQSQcstEd8cTH96tmzjT6b6D4VreFGbczsyjkpj/MnzroqQ2Lay2LesyobQQOt1oA4DWn6zrE1BqRVWKxAtozNoFBJ8BQc76Tup/pqiFmGZmKgwOA5yefCK56/jsoChiABAgx+4qnaG1jeuMQ3vGdOUaVlHByesSe7d/asWS0TL2cOGa1g9cxjPlls2sAkbgdTMeFdl6M7LtqAxE3I4g6d6zz51R6NejdpsKjXEBdgxnWQCSB+1P4nZz24FkSBuJOqnxJ1HlVlKTXtkzZov6R026mqMJmy9eM2u7jyPdV9aWEUUUUBSO2/gP5fUKepHbfwH8vqFBdgPhJ+RfpFMGl8B8JPyL9IpigiiiigKT2lldGQgkkAwJ7Qjw1/sacrIxGIKswX33YjwUCB/k+ZqYjcon4ycQR7vHeTzM1GZUKZ9xYE6EwJHLyrSt4AKDuLsI1BIXn4msTauHbpctoZzubcJAEkCfET+bnWi2SNacVpuXao4IkazrVeKsZ0ZQcsiJgH9jXO+hq3Va6twZYykL4zJA8h/orp6yxO4WzGpJ7MwRtLDMXYmSd24QIHlTlFFSh5NcPsjG/17jXJC3LjqTwALnLJ7iYB8a7e6+VSeQJ+VcrjPRwukqfebOy7gZOaP3b50iExK/BYNQWQ8CRHAjeP80zszApadrZVSrE3ElQYOmZdfIjxNZezbtwoGKnOjFQDvZFOU692onuFbl+71RcQZssMAN5H4h4xOndVlp5RtxHUtNFgQN1eq8WbwdQymQRINWVW6Fc36Vq90raQEggs4EbphZkiRv04xXSVk2GBe72ukIPdAGX9iD5ms3k5JpTcLMf/W3D4/AG2wk5iQPwuOHMiKUK619HuWA28TGu6uYOxjdvxaAa3mEuBCgbyN++NNKxYcn+TrXb08fkxrVnW7FIOHtRp/TX+wp2vFpAAABAAgDkK916sPJmdzsUUUVKBRRRQFI7b+A/l9Qp6kdt/Afy+oUF2A+En5F+kUxS+A+En5F+kUxQRRRRQFI37DCSqKztpJOUR37z8qeooMm7eAQC4SjMQpAneeRA/fTypS203kyWiFFtgu4EdZcxgnWdO/SeNbG0MPntkTG4g8iDIPzFIYe91rbbpOUg7xm5eY+VV3tO4hZSI1MvFxlNwalbomPwnv8AzL3aitDZ2JLhs0SrldOOgIPyNK7UT+raYmAA4jvMa/sfnTuBUhdebH9zH7RUVjVtJtMTXZiiKIqu/fCCWMax4k7gBxNWqiO3cTkssO0I8B+I+QqMTfKp1d5KqvixCj+9eb+HVibl3UcAdcqxERxnWaLSG8VMFbatm1EMzIdNOCyJ74FPgYu7PTowpUEIOrwIjiDwPfWNsfEszt1QEKhjDGAWn8JEgnXdpxrb2l8JgNSREc50P+aWUKhd5AHVUeC6CPMn9qmCVuzUhrse7nH6oGYj9vMGn6rw1vKoHGNfHjVtQK710KCSYA31zdy8bTteeV6RgSsZuqNF8CBvjvre2hdC22JAOkQeJOgHnWZbuO2VCq3NOvIH6hJ5xpymsues21WFlPmzIvDLmkZYmZ0jnNI4W7cFwPbQrbM5lLAZp1zBNynjqRM69xjPR+4yBLbqoeDc04gySoiIPLuHfXrC4dbHSEGQgA4DUCT1RoCSR+1Z8PjTinlMu9xLcsXQwkbvtoasqjBWMltV5DXvO8n5zV9ejCgUUUVIKKKKApHbfwH8vqFPUjtv4D+X1CguwHwk/Iv0imKXwHwk/Iv0imKCKKKKCaiivL7qBDa1zQLGYQWbuVf76xp3VOBw8nOeXVHd2vP/AHfWNs7aJ6To7pc3GugnTkNVY7goPDvrqAKrrMW9llt19WTi8Sr3sogm0rM0idSuijv1BPlWlg7YVFAEQo/tWLt3ZTT0trQ/jA0JEQGBHHcCOI8K0djYvpLSnSQIIBmI/wDqD50raeUxKJr67g6zRvrMw94X36QEG2hISNZYSrMf3AHIzxqnbuNJK2UXOzFS6yAckyR5hWH/AHVOJw620a7ZIt/ignKJ3aiOOgiKscm8RfN0m3bDbwrPEBR+KCdSSNBHPurTRAAANABA8qX2bhujtidWMsxIglm1OnDlHICmWaBJohk7Uv8AW6uptwFXnduSqg9wBnzq04Mf0kOsHMe/JrP6iDXi0quyMBq56byCBFn503h1l3Yjccqn/jAJ/efkKjYaFBqaW2gzC05T38py6Tr4camRlbVxE3uBS0snXXO26F49X6u+ndkYMopZ/ffU/wDEfhTyH7zWFsW81y4iXQSyk3CYidwGbgdTM9wrrRVVNW9lltxHFXiLwRSzGAoknuFYeFsB4ZlCG7dLiRqyKcwzcOA37hWzjsILttkaYYRpvricTg/U8SnSZnsgzvaIIiYmJE+dL24/nSKxt3oqa822BAI1BEg16q1wKKKKAooooCkdt/Afy+oU9SO2/gP5fUKC7AfCT8i/SKYNL4D4SfkX6RV9AUUUUBXi68AmJjhVlRQZWI2Zbv3FuBjIHDSYMqfEGnddBI36cyBE7qvAivDYdSQYEjd3TXMRpMzMq1dsxBGh3eXf+/zqq6pHVQRMmQI6wI302V3V6rpDGxNgm6HCEOQAH3gf8WHmROm+ksdhWu3rbkojIT1jbmY3jXU7j8xXSXbeYRXhcPpqc0c6jSdknvvJykcDxI3TE8N38hSuPL3bKdYr0jIpAhYmc2vEGN3lx02jb0gaeFKYjZodGRmYqywQde+gVxFkoWJeAygFhlTKF0gEkkTyANRsbaSmw0EubRKkAENAMro2plY8auGzsiAIBmWY/eNTqOFQMCsnqC3I1I4k6aHuE/Og9jaR6VUy+8SRwhQmbXvmRV9zGqADvEgSNYndNLNgHULlOZlM6/lIjnBOsTpTaqYggQRr/mhLOv7PK30uLJbMQTwyMZKnvHCtG3jFLMvFTl8yJ0qPVtRMECCOcidZ8NKtWyBuA1M+fOkRomVV7GhSQQdBMgTS2LxVt1CuuZWJBDCRAIAMeJX51o15NoEzHCPKiCd7EC2oCCApCwBwCyAPkBTWHvZ1B/3Qx/ivZQVIFBNFFFSCiiigKR238B/L6hT1I7b+A/l9QoLsB8JPyL9Ipil8B8JPyL9IpigiipooCoNTUUGBb9LUHxVKEcJzTLEKVMQwPPgZBGlWD0usRrmHdlJOpgT8jWz0Q5D5Co6FeQ+QoMW56UoVutbGcWrZc6xJB1Xdygz30W/S6zkLPmUiQyhSYIkxO6YH71tCyvIa9wo6Ech8hQYmL9LraqSgLsDBBlY37zB5ee+mcN6SWn3FvdzTkeN8bwOc/KtLoF5D5CpW2BuAHkKDCx3pYlpiMpIhSG1G9wjSCJGUEN3imbPpLZZwgLSSFHUMSZjXwBPgK1Gtg8B8qjohyHyH+8TQY2I9JOjuMtxAFVwhYPmIzW2uA5cvJefGvaekthycpZiiO8AHUJOYDmdK1zaB4D5ChbQG4AeQoMRfSu2pIudXRSGEupDAEagaGSBHeKNo+k62SoyEh7aup3SS4UggjqwDm14KeVbXQryHyFSbQ5DluFBz9n0xQvDLlWQAZmZUsNI7opv/APJrTIzJJysimQVAztlBJO4TMnurU6BeQ+QqeiGug136b/GgybnpPaQ5XnNMQoLjn7wHLXzr3hPSK1dgKTmKlgIIHVAJGY6ca0HwikqSolTI0GhgjTyJHnXtbQG4AeQoMFfS+3lUspU5wrKZ6oO8kxB0100PA1obF2p6whfLlEx7wb5xup3oByHyFelQDdp+1B6ooooCiiigKR238B/L6hT1I7b+A/l9QoOew22boRYb8K/hXkO6rfbV7t/xX7UUUB7avdv+K/aj21e7f8V+1RRQT7avdv8Aiv2o9tXu3/FftUUUE+2r3b/iv2o9tXu3/FftUUUE+2r3b/iv2o9tXu3/ABX7VFFBPtq92/4r9qPbV7t/xX7VFFBPtq92/wCK/aj21e7f8V+1RRQT7avdv+K/aj21e7f8V+1RRQT7avdv+K/aj21e7f8AFftUUUE+2r3b/iv2o9tXu3/FftUUUE+2r3b/AIr9qPbV7t/xX7VFFBPtq92/4r9qPbV7t/xX7VFFBPtq92/4r9qPbV7t/wAV+1RRQT7avdv+K/aj21e7f8V+1RRQT7avdv8Aiv2pbaO17ptMC2mn4V5juqKKD//Z"/>
          <p:cNvSpPr>
            <a:spLocks noChangeAspect="1" noChangeArrowheads="1"/>
          </p:cNvSpPr>
          <p:nvPr/>
        </p:nvSpPr>
        <p:spPr bwMode="auto">
          <a:xfrm>
            <a:off x="1" y="-808302"/>
            <a:ext cx="2276475" cy="167481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QEBUUEhQVFBQVFBgVGBcYFRQUGxcZFxcYFxcYGhYYHCYeGBwjHxgVHzAgIycpLCwsFR8xNTAqNSYrLCkBCQoKDgwOGg8PGi0cHCQsLCwpKSkpLCwpLCkpLCksLikpLCksKSksKSwpKSwsKSkpKSwsLCksLCksKSkpLCwsLP/AABEIANMA7wMBIgACEQEDEQH/xAAbAAACAwEBAQAAAAAAAAAAAAAABAEDBQYCB//EAD8QAAIBAgMEBggFBAICAgMAAAECEQADBBIhBTFBURMiUmFxgQYUFTIzkbLRQnKSoaIjscHwYvEHgpPhFiRT/8QAGQEBAAMBAQAAAAAAAAAAAAAAAAEDBAIF/8QAIhEBAAICAgMBAQADAAAAAAAAAAECAxESIQQiMUFhExQy/9oADAMBAAIRAxEAPwD7FgsDbNpOonuL+FeyO6r/AFC32E/Sv2owHwk/Iv0imKBf1C32E/Sv2o9Qt9hP0r9qYrF9IvSE4Pov6TXBeurZEOiw7mFnMd3fwoNL1C32E/Sv2o9Rt9hP0r9qQf0itjFWsKQemuW2ukAg5FWPePeTA8K97P2s927dTosqWmydJnUhmiSAAJ0kAzuMjhQOeoW+wn6V+1HqFvsJ+lftSmzdsG9exFo22ToHVcxIIfOuYERu8Dru51pTQUeoW+wn6V+1HqNvsJ+lftSfpB6Q28Fa6S4GYswREUS1x20VFHM/tSeI2zibKK9zDpDuiZUvFmQ3GCLmJQKRJE5d3fQbHqFvsJ+lftR6hb7CfpX7VfNLWMYWuXE6N16PLDsAFfMJ6hnWNx3a0Hr1C32E/Sv2o9Qt9hP0r9qvmiaCj1C32E/Sv2o9Qt9hP0r9qvmiaCj1C32E/Sv2o9Qt9hP0r9qvmgGgo9Rt9hP0r9qPULfYT9K/asX0p29dw1zDJZW27Yi+LUNn0GUsz9U7lA1HeK9bE289zF4nDXVTNYFts9vNlYXASFIaSriN0nQig2PULfYT9K/aj1C32E/Sv2q1boIkERznlvqBfXmNdBqPGgr9Qt9hP0r9qPUbfYT9K/arVcESCCOBGtc56MbZv4q9isxt9DYvtYQqjBnKgFySWIABOXdrB3UG96hb7CfpX7UeoW+wn6V+1c96K+kN3EPfa69oWUxD4eyQpQ3CkBmkuZ1zCB2Zro2xaDeyjrBdWA6x3L4nlQefULfYT9K/aj1C32E/Sv2pXH+kFmzYuXmuKUtBs2VlOqiSm/3uEd9M7OxovWkuAQHUMBIMSJgkSJFBPqFvsJ+lftSW2cEgsNCJw/CvaHdWrSO2/gP5fUKC7AfCT8i/SKYpfAfCT8i/SKYoCuM/8k4vohgmgtGPtHKoksQrkKBzJgeddlS2L2el1rbOoY2nzoT+FspWfGGPzoPntzD3bO1rG5sXfwl5mYCVRnuIBJ7FpFgc8vNq0fR4NfvSGa3ZtYh7dqXg3BZzLdOUe+zvmZmbcAAN812I2enTdNlHSZOjzccmYtl+Zn5VXhNi2bTvct21V3JLETqWMsY3CTqY3mg5za2CLY+3Yt3LltGsXbt8W2KQnVVYy6hmck5t/UImqfQ27cxL28TcdlDpca2hcsWtEhLcqNAAACSdS7ndFdguCQXDcyjOyhS0alVJIE8gSfnVWz9k2sPItW1TMZOUR/0NTpu1oOW9J7BbbGzM/wAIdOyzu6YJ1B4xJHhT+09v3U2hZwltLTC5ba6SzPmRbcSSoGpJMDw7q3cfs63fTJdQOsgweBG4g7wRzGtVYPYtm02ZLahtRm1LaxMuZY7hx4UHCYPady56reLuL+KxF24YYxawlsXARl90AAIZI99qSwbXLuEwipfui7isaXQC4SbVqelltZP9JQYOn9bdur6Ph9h2LZcpaRS4IYgbwSSR3AkkwNJNRgtg2LIQWrSILYYJCjqZveg8JoODw2MZsLd6K64XEY4KltWd7ow6sEuFBJeXFu45jgSRXTeimyij4i61s2xcuxaRi0raUKBKknLmYM0bxmpbaforb6RV9XnChWYLZhHS+W+JmkMOqSBlOmsjdWr6L7PuWLTJcZ2XpGNoXH6R0tmMqs/EzmPGAQJMUHGWsZcvNh7udxiMTjrhEMR0OFsl0dcp0AgakjVm8Ko2cQz4Nmdh02Lu4q2Wdj0WGtGFUSd9xinOc9fRbWzbCO7KltXf3zAlp1M9xOvfXv2TZm2eitzaEWzkX+mN0Lp1eG6oGJ6V40m9hsLn6NLxuXLzzli1ZUMyhuGYlQT2Zqj/AMd3Ue1eu24i9iHuKomFtg9Ha03CQmaP+VdLitm27pU3LaOUMrmUNlPMTuqcLgUtLltoqLJMKoUSd5gc6kcXjHt4zbLBrgFvBYbeLmSLt86kMCIhFM+IrCsbTuDDXbVggWr+0hh7eJYlDctFWZ3a7Et7pQXN5Dc6+l+xMP8A/wALP/xp9qYuYNGXIyKU7JUEabtDpQfPL2Is2rtqyzgYVLd3HXoXo0vFXFu3bRONsESBrmhZmZOdsrA28VZwKD4uJxV3E3Mugtp8W4qxoCVazbMbpjTWvqV3Z9t2VmtozJ7pKqSs9kkaeVerOFRAAiqoAgAAAAHgAN1BkbSxVnZmBcoFt27NtiiAxJALBVB1Mk7u+uUwdizgdhi9cIa8bLXSRcYF71yWgBWEnMwBjlX0ZrYO8A/vUC0IiB8hQfN7WDtYezsqyYYKDiHYQxdkUOVSPeZrrLoNTl5TS+Gwq43C2FKk3cXjmu3Gg/01npXAbgVRLdqeBJFfUOjGmg03d1SFoPkb37Nyy4IATFbSAcBOrbs4fMEt6DS4y2R1Rr/VHOvrOH91erl0By6DLPDTSvYQcu+poJpDbfwH8vqFP0jtv4D+X1CguwHwk/Iv0irzVGB+En5F+kUxQeWMVy1r0quOEVUTpHxbWdc0C2GJzkTMlBMTz5V0uJw/SIykkBgQSDBg6GDwpFPR20twXACGFxruhIBdkyFiOPV0HKgF22v9QnULdFkAK2ZngEqAd514cjO6qPbn/wC4tnXKbY/CffbMygmdOqjEjvWmRsK3Edb4rXpzNOd5za8iGYR3179jW+l6WDnzFpk7yipu/KoFBXb9ILTG5DHLbQuzkdXKCykg8dVYf+piq7u1S/QdFI6W5rmXXo0BLmOH4QD/AMhU2PRmyiOgU5bihGBZj1VmANdIk7qa9lpnR4Oa2CFOZtzRM667hvoFPSLahw9tCsZnuomql4Uy1w5RqYRXbyqqx6QhLNt7+jXMzAKJ6gbRzqQBlZCdTq0a1o4rZaXHR2km3my6kAZlymQNDoSNaXT0dshba5SRaEJLMYAIYAydQCqkA9kUHu5tq2rXQxIFgA3GO4SAw7zoeX9qXxXpNati2XW4OkXMBk1ADKuuumrr86Yu7DtOLgZSekjNLNJysWUAzoASTHfRith2rpUupJUKAczCMrBxuPaVT5UD9K3L0tAO7f57qaisbH3ejuHTRtQe/iPHdWTy8lsePdXdK8p0cJkwI7926jDHK2X8PCeBGpHeOXgazLGY3A8nLlOg3T399WXLpzK0mVbRdOsT1Y57if8ARVXi2njEz9lbbG3Kwdrbca1icvW6K3h3vXcqho1hNeHu3D/6it2kMRsKzc6TMs9MFFzrN1gvujfoBroK9BnJ7L2wwWxbvS1+5bFxwoACBufIAyP/AFNeLG3suZmzP0mIe3ZRQJy2+qx8JV2k8CK1xs9OkFyOuFCzruEx4xJ+Zqm3sSyoQKgAQll36Ft/z007hyoF7fpArYo4fI+YEjN1cuiK54z+JR4sOdTtrHOr2LVvRr1wqWiciojO5AOmaBAnn3U0uyrQudIEAfrHNx68ZvnlX9IqzFYFLoAcTBkbwQYIkEajQkedBhYL0kK4c3HBdfWWsIwygsvSdGj8AetpI8a0V2zN42ghLKgdzIhCQWCk7idP3Bpi5sm0yhTbQqqlQuUQFMSANw3D5V79n28zNlEsMrGN4iIPlp5CgwG9KDewl57aMjgIluWWS95V6MiN3vqf9NWn0qCW7RKli6tHWWTldbSnvDsykHka1xsi0AR0aQxBIyiCVAC/IAR4V6u7MttlLW0OUQsqDlEgwOWoHyoEL+22BxAW1m6BZJzgZjkD5RyOUz8udaGz8X0tsOBAbUd4nQ+Yg+decVgM6sqkKHPXOWSwIg6yIYiBOscqYtWgqhVAAAAAGgAAgAd1B6pHbXwH8vqFP0htv4D+X1CgvwHwk/Iv0imKXwPwk/Iv0imKAqKmooJooooCiioFBNFFFAUUUUAawdv4oNFoRzYwCV3QBO4mTrwFbOJvBEZjuVSx8hNcohzMXP4zmI8eHyj5VzPfTT49OU7n8ekxBtGczZOIJkQY113R3V6xO3EVgQUYrMQTAMRMnfxHmaXtXCRDe8JB79dD4ERXLYxDbuMpG46d68I/t5VlzzNK7q2Tirady6m96SXGHvASeQP+K9ej+Pu+sBGJyMDoQQJAJ0nd5Vi7DB6aCNBPKOX+f2rpJAdCTudSvMGYPeQZjzrNiyX5btKvJjrEdOnFFAqa9V5yKKKJoCpqKmgiiiKmgiipqKCaQ238B/L6hT9Ibb+A/l9QoL8B8JPyL9Ipil8B8JPyL9IpigKiiiKCaKKKAooooCiiigKKKKCnFWQ6Mp3MpHzEVydhurB0I0I/3jXYmsHauzGzvcXUFZIAkyumgGpkf2qJaMGSKzqWLicOWIKnKw3HfIO8Ecf/AKoxmEFxIupJgwy8OX/L+9YuM244aEieJP4fLn3V4G3buXKxDAxJiCB5VHHcNN81N8YdDauDMBozAQTMnQAayAZiO/yq+2xa6oVQzjUGRoVk68culJrbBIYZScstlncPxQDwHPurq9mYZFWUIbNqWHGskYff+OcmTjXR1d1eqgUVtYEMaRdWJDlSjAHVSG0OpDLx3cPKn6IoF8DixcWdJBIPiP8AB3+dM0rcwgBLoAH+WbuaN/8AirMNiA6yARrBB3gjeDUC6iioqRNFRRQTSO2/gP5fUKdpHbfwH8vqFBfgPhJ+RfpFMUvgPhJ+RfpFMUBRRRQFFFUX9OtJEAiIJGvMCguJpXE7RVDB1PECCR35Zk+Vc7tnbDK0D3o1hrq6GdwkR4kVzbXBqTpPeT+531izeVFJ1HctmHxJyRynqH063cDAEGQdRXuuN9GdtlHFpzKt7pJ908vA/sfGuxFaMWSMldwoy4px24ymiioJq1Ug1kek+0jh8M7AwxGVPzNoPlqfKtY1869Nts9JiOjB6trQ97zrp3DT51MRuSZ05xX1jXn/AL31N+9lA8RVIbVpPL5UG2HYZtw3cN9XT80rie9u92HtRXtgqFzkQwAjd3b/APup2diit9nQqyl4cZlndJjMRz4cqwvRzAdLdAtpPRwzFm6sGerHGda7ldnMeFu2pBBCrLQeGfSOHCsMYuNt7arZeVfjSsXgygjcf8aV7qLagCAIAqTV6kVNV3LoUSTAqbd0MJBBHMGajY9GlEtFLjGRkczHJtBp3GPnTdU4yyXtsoMEjQ8jwPkYqRdRS+BvFkGYQw0YciN/l96ZoIoqaKCKR238B/L6hT9I7b+A/l9QoLsB8JPyL9Ipil8B8JPyL9IpigKipooINYVz1uyNCt1ZJmIYDkdYPiOVbtQyzUTG0xOnD43BX7jlig6RhOUZToIBO86DnOtZmH2G99gGyxJ1AggaGf3511m3MTkbo7cIWUs7Aa5dQo8zOvdS+CxwykHKrHQCd4A0MHdx+VY8viajm2Y/KtMcHpdlWUiQoggTx01P7A610qMDurCwuFZzny+7ME6FtCIB4Dvq/AYzISG6q8jvRydV5QZBBGnzFWYvSO1OX2n7trmooBorSoL4+8UtOw3hSR8q+TbYtf1WfpBczsTm3EmYIIO4j7RX03aV1s+QRHRNcgiczKRlHhOp8q+YbXIa4bgEBySQODHVh4TqPGrMf1zb4zy8lhEzHyq9WiKqyaz3VejDfETVmnDvP/Hif0bp4m7HyUfeutrmvQFSMJuibjGee7/ryrpaolYmqMbiejQtvimAKpxSEqQpAMcRI+Vcz8TDjtpbbPSdUl1PBtMvMaMB4EfvWZsnaNxsQOjlePEr4Sd/71O2bHRMQ5GczoI0XmVHuzO7kKt9GbZDF2nWQu6DEefMV5VrWnJqenrVx0jHuHdYDHC6DpDDePHcZ4g0wzgCTuHGuZbay2XzFjrEroZAncPHjPGsvbG2mxBygnKSMqj9p5ma3xljjv8AWP8A17Tbr46ZdrKLxGuRgDmgxI0meA8a1gawtm7ClbTXcwuLMjMWG/Tf5VugVbXeu2e2t6hNFFFdORSO2/gP5fUKepHbfwH8vqFBdgPhJ+RfpFMUvgPhJ+RfpFMUBRUVNAVBqaS2vjDZsu41IED8zEKvlJFByW1sSRcuO7BRmKydNFJCj/edVC5lAuoAzD3TzzdUeI1q/GYEXEVWOoIJPM8Sf940u2zxaWVznrqYzNrDLpHCeYrbO+Gv4pjW9uywmPzL1xkYb5OniDypLG4C4WJRgQ57MhRlAkmddw8aufZ5tyUzN/xLa+ROnzrxbxHRrIUoCfdcMoBPIiY/tXm9zGrNXUd1adpIUDkAPkK9mqsPfzrO47iORG8VbVsK3GemGz7/AE9u8jHKOooUwysZJ8Q0ftXE3b8E5uO/hrPHkZr6/tDDdJbKjQ7weTAyp+YFcZ6RbAGJ/rWoW4NHQncw0IPIjn4V3SfxE9uMzz8qswtuSAd2v9pqq5himsFRHI5ddxndXrD4gKGlQSQcstEd8cTH96tmzjT6b6D4VreFGbczsyjkpj/MnzroqQ2Lay2LesyobQQOt1oA4DWn6zrE1BqRVWKxAtozNoFBJ8BQc76Tup/pqiFmGZmKgwOA5yefCK56/jsoChiABAgx+4qnaG1jeuMQ3vGdOUaVlHByesSe7d/asWS0TL2cOGa1g9cxjPlls2sAkbgdTMeFdl6M7LtqAxE3I4g6d6zz51R6NejdpsKjXEBdgxnWQCSB+1P4nZz24FkSBuJOqnxJ1HlVlKTXtkzZov6R026mqMJmy9eM2u7jyPdV9aWEUUUUBSO2/gP5fUKepHbfwH8vqFBdgPhJ+RfpFMGl8B8JPyL9IpigiiiigKT2lldGQgkkAwJ7Qjw1/sacrIxGIKswX33YjwUCB/k+ZqYjcon4ycQR7vHeTzM1GZUKZ9xYE6EwJHLyrSt4AKDuLsI1BIXn4msTauHbpctoZzubcJAEkCfET+bnWi2SNacVpuXao4IkazrVeKsZ0ZQcsiJgH9jXO+hq3Va6twZYykL4zJA8h/orp6yxO4WzGpJ7MwRtLDMXYmSd24QIHlTlFFSh5NcPsjG/17jXJC3LjqTwALnLJ7iYB8a7e6+VSeQJ+VcrjPRwukqfebOy7gZOaP3b50iExK/BYNQWQ8CRHAjeP80zszApadrZVSrE3ElQYOmZdfIjxNZezbtwoGKnOjFQDvZFOU692onuFbl+71RcQZssMAN5H4h4xOndVlp5RtxHUtNFgQN1eq8WbwdQymQRINWVW6Fc36Vq90raQEggs4EbphZkiRv04xXSVk2GBe72ukIPdAGX9iD5ms3k5JpTcLMf/W3D4/AG2wk5iQPwuOHMiKUK619HuWA28TGu6uYOxjdvxaAa3mEuBCgbyN++NNKxYcn+TrXb08fkxrVnW7FIOHtRp/TX+wp2vFpAAABAAgDkK916sPJmdzsUUUVKBRRRQFI7b+A/l9Qp6kdt/Afy+oUF2A+En5F+kUxS+A+En5F+kUxQRRRRQFI37DCSqKztpJOUR37z8qeooMm7eAQC4SjMQpAneeRA/fTypS203kyWiFFtgu4EdZcxgnWdO/SeNbG0MPntkTG4g8iDIPzFIYe91rbbpOUg7xm5eY+VV3tO4hZSI1MvFxlNwalbomPwnv8AzL3aitDZ2JLhs0SrldOOgIPyNK7UT+raYmAA4jvMa/sfnTuBUhdebH9zH7RUVjVtJtMTXZiiKIqu/fCCWMax4k7gBxNWqiO3cTkssO0I8B+I+QqMTfKp1d5KqvixCj+9eb+HVibl3UcAdcqxERxnWaLSG8VMFbatm1EMzIdNOCyJ74FPgYu7PTowpUEIOrwIjiDwPfWNsfEszt1QEKhjDGAWn8JEgnXdpxrb2l8JgNSREc50P+aWUKhd5AHVUeC6CPMn9qmCVuzUhrse7nH6oGYj9vMGn6rw1vKoHGNfHjVtQK710KCSYA31zdy8bTteeV6RgSsZuqNF8CBvjvre2hdC22JAOkQeJOgHnWZbuO2VCq3NOvIH6hJ5xpymsues21WFlPmzIvDLmkZYmZ0jnNI4W7cFwPbQrbM5lLAZp1zBNynjqRM69xjPR+4yBLbqoeDc04gySoiIPLuHfXrC4dbHSEGQgA4DUCT1RoCSR+1Z8PjTinlMu9xLcsXQwkbvtoasqjBWMltV5DXvO8n5zV9ejCgUUUVIKKKKApHbfwH8vqFPUjtv4D+X1CguwHwk/Iv0imKXwHwk/Iv0imKCKKKKCaiivL7qBDa1zQLGYQWbuVf76xp3VOBw8nOeXVHd2vP/AHfWNs7aJ6To7pc3GugnTkNVY7goPDvrqAKrrMW9llt19WTi8Sr3sogm0rM0idSuijv1BPlWlg7YVFAEQo/tWLt3ZTT0trQ/jA0JEQGBHHcCOI8K0djYvpLSnSQIIBmI/wDqD50raeUxKJr67g6zRvrMw94X36QEG2hISNZYSrMf3AHIzxqnbuNJK2UXOzFS6yAckyR5hWH/AHVOJw620a7ZIt/ignKJ3aiOOgiKscm8RfN0m3bDbwrPEBR+KCdSSNBHPurTRAAANABA8qX2bhujtidWMsxIglm1OnDlHICmWaBJohk7Uv8AW6uptwFXnduSqg9wBnzq04Mf0kOsHMe/JrP6iDXi0quyMBq56byCBFn503h1l3Yjccqn/jAJ/efkKjYaFBqaW2gzC05T38py6Tr4camRlbVxE3uBS0snXXO26F49X6u+ndkYMopZ/ffU/wDEfhTyH7zWFsW81y4iXQSyk3CYidwGbgdTM9wrrRVVNW9lltxHFXiLwRSzGAoknuFYeFsB4ZlCG7dLiRqyKcwzcOA37hWzjsILttkaYYRpvricTg/U8SnSZnsgzvaIIiYmJE+dL24/nSKxt3oqa822BAI1BEg16q1wKKKKAooooCkdt/Afy+oU9SO2/gP5fUKC7AfCT8i/SKYNL4D4SfkX6RV9AUUUUBXi68AmJjhVlRQZWI2Zbv3FuBjIHDSYMqfEGnddBI36cyBE7qvAivDYdSQYEjd3TXMRpMzMq1dsxBGh3eXf+/zqq6pHVQRMmQI6wI302V3V6rpDGxNgm6HCEOQAH3gf8WHmROm+ksdhWu3rbkojIT1jbmY3jXU7j8xXSXbeYRXhcPpqc0c6jSdknvvJykcDxI3TE8N38hSuPL3bKdYr0jIpAhYmc2vEGN3lx02jb0gaeFKYjZodGRmYqywQde+gVxFkoWJeAygFhlTKF0gEkkTyANRsbaSmw0EubRKkAENAMro2plY8auGzsiAIBmWY/eNTqOFQMCsnqC3I1I4k6aHuE/Og9jaR6VUy+8SRwhQmbXvmRV9zGqADvEgSNYndNLNgHULlOZlM6/lIjnBOsTpTaqYggQRr/mhLOv7PK30uLJbMQTwyMZKnvHCtG3jFLMvFTl8yJ0qPVtRMECCOcidZ8NKtWyBuA1M+fOkRomVV7GhSQQdBMgTS2LxVt1CuuZWJBDCRAIAMeJX51o15NoEzHCPKiCd7EC2oCCApCwBwCyAPkBTWHvZ1B/3Qx/ivZQVIFBNFFFSCiiigKR238B/L6hT1I7b+A/l9QoLsB8JPyL9Ipil8B8JPyL9IpigiipooCoNTUUGBb9LUHxVKEcJzTLEKVMQwPPgZBGlWD0usRrmHdlJOpgT8jWz0Q5D5Co6FeQ+QoMW56UoVutbGcWrZc6xJB1Xdygz30W/S6zkLPmUiQyhSYIkxO6YH71tCyvIa9wo6Ech8hQYmL9LraqSgLsDBBlY37zB5ee+mcN6SWn3FvdzTkeN8bwOc/KtLoF5D5CpW2BuAHkKDCx3pYlpiMpIhSG1G9wjSCJGUEN3imbPpLZZwgLSSFHUMSZjXwBPgK1Gtg8B8qjohyHyH+8TQY2I9JOjuMtxAFVwhYPmIzW2uA5cvJefGvaekthycpZiiO8AHUJOYDmdK1zaB4D5ChbQG4AeQoMRfSu2pIudXRSGEupDAEagaGSBHeKNo+k62SoyEh7aup3SS4UggjqwDm14KeVbXQryHyFSbQ5DluFBz9n0xQvDLlWQAZmZUsNI7opv/APJrTIzJJysimQVAztlBJO4TMnurU6BeQ+QqeiGug136b/GgybnpPaQ5XnNMQoLjn7wHLXzr3hPSK1dgKTmKlgIIHVAJGY6ca0HwikqSolTI0GhgjTyJHnXtbQG4AeQoMFfS+3lUspU5wrKZ6oO8kxB0100PA1obF2p6whfLlEx7wb5xup3oByHyFelQDdp+1B6ooooCiiigKR238B/L6hT1I7b+A/l9QoOew22boRYb8K/hXkO6rfbV7t/xX7UUUB7avdv+K/aj21e7f8V+1RRQT7avdv8Aiv2o9tXu3/FftUUUE+2r3b/iv2o9tXu3/FftUUUE+2r3b/iv2o9tXu3/ABX7VFFBPtq92/4r9qPbV7t/xX7VFFBPtq92/wCK/aj21e7f8V+1RRQT7avdv+K/aj21e7f8V+1RRQT7avdv+K/aj21e7f8AFftUUUE+2r3b/iv2o9tXu3/FftUUUE+2r3b/AIr9qPbV7t/xX7VFFBPtq92/4r9qPbV7t/xX7VFFBPtq92/4r9qPbV7t/wAV+1RRQT7avdv+K/aj21e7f8V+1RRQT7avdv8Aiv2pbaO17ptMC2mn4V5juqKKD//Z"/>
          <p:cNvSpPr>
            <a:spLocks noChangeAspect="1" noChangeArrowheads="1"/>
          </p:cNvSpPr>
          <p:nvPr/>
        </p:nvSpPr>
        <p:spPr bwMode="auto">
          <a:xfrm>
            <a:off x="1" y="-808302"/>
            <a:ext cx="2276475" cy="167481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0" name="Picture 2" descr="http://a248.e.akamai.net/7/4/99203/v1/smb2.download.akamai.com/99203/cklg/601/9780805439601.jpg"/>
          <p:cNvPicPr>
            <a:picLocks noChangeAspect="1" noChangeArrowheads="1"/>
          </p:cNvPicPr>
          <p:nvPr/>
        </p:nvPicPr>
        <p:blipFill>
          <a:blip r:embed="rId3" cstate="print"/>
          <a:srcRect/>
          <a:stretch>
            <a:fillRect/>
          </a:stretch>
        </p:blipFill>
        <p:spPr bwMode="auto">
          <a:xfrm>
            <a:off x="685800" y="723900"/>
            <a:ext cx="7658100" cy="4862286"/>
          </a:xfrm>
          <a:prstGeom prst="rect">
            <a:avLst/>
          </a:prstGeom>
          <a:noFill/>
        </p:spPr>
      </p:pic>
      <p:sp>
        <p:nvSpPr>
          <p:cNvPr id="6" name="Oval 5"/>
          <p:cNvSpPr/>
          <p:nvPr/>
        </p:nvSpPr>
        <p:spPr>
          <a:xfrm>
            <a:off x="5105400" y="647700"/>
            <a:ext cx="457200" cy="381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508000"/>
            <a:ext cx="7162800" cy="762000"/>
          </a:xfrm>
        </p:spPr>
        <p:txBody>
          <a:bodyPr>
            <a:normAutofit fontScale="90000"/>
          </a:bodyPr>
          <a:lstStyle/>
          <a:p>
            <a:pPr eaLnBrk="1" hangingPunct="1"/>
            <a:r>
              <a:rPr lang="en-US" sz="6600" b="0" dirty="0" smtClean="0">
                <a:solidFill>
                  <a:srgbClr val="FFFF66"/>
                </a:solidFill>
                <a:effectLst/>
                <a:latin typeface="Calibri" pitchFamily="34" charset="0"/>
              </a:rPr>
              <a:t>Courage Demanded</a:t>
            </a:r>
          </a:p>
        </p:txBody>
      </p:sp>
      <p:sp>
        <p:nvSpPr>
          <p:cNvPr id="53251" name="Rectangle 3"/>
          <p:cNvSpPr>
            <a:spLocks noChangeArrowheads="1"/>
          </p:cNvSpPr>
          <p:nvPr/>
        </p:nvSpPr>
        <p:spPr bwMode="auto">
          <a:xfrm>
            <a:off x="838200" y="1522847"/>
            <a:ext cx="8153400" cy="2123658"/>
          </a:xfrm>
          <a:prstGeom prst="rect">
            <a:avLst/>
          </a:prstGeom>
          <a:noFill/>
          <a:ln w="9525">
            <a:noFill/>
            <a:miter lim="800000"/>
            <a:headEnd/>
            <a:tailEnd/>
          </a:ln>
        </p:spPr>
        <p:txBody>
          <a:bodyPr anchor="ctr">
            <a:spAutoFit/>
          </a:bodyPr>
          <a:lstStyle/>
          <a:p>
            <a:pPr eaLnBrk="1" hangingPunct="1"/>
            <a:r>
              <a:rPr lang="en-US" sz="2400" dirty="0"/>
              <a:t> </a:t>
            </a:r>
            <a:r>
              <a:rPr lang="en-US" sz="4400" i="1" dirty="0" smtClean="0">
                <a:latin typeface="Calibri" pitchFamily="34" charset="0"/>
                <a:ea typeface="Times New Roman"/>
              </a:rPr>
              <a:t> for God gave us a spirit not of fear but of power and love and self-control. 	</a:t>
            </a:r>
            <a:r>
              <a:rPr lang="en-US" sz="4400" dirty="0" smtClean="0">
                <a:solidFill>
                  <a:srgbClr val="FFFF00"/>
                </a:solidFill>
                <a:latin typeface="Calibri" pitchFamily="34" charset="0"/>
                <a:ea typeface="Times New Roman"/>
              </a:rPr>
              <a:t>II Timothy 1:7</a:t>
            </a:r>
            <a:endParaRPr lang="en-US" sz="4000" dirty="0">
              <a:solidFill>
                <a:srgbClr val="FFFF00"/>
              </a:solidFill>
              <a:latin typeface="Calibri" pitchFamily="34"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508000"/>
            <a:ext cx="7162800" cy="762000"/>
          </a:xfrm>
        </p:spPr>
        <p:txBody>
          <a:bodyPr>
            <a:normAutofit fontScale="90000"/>
          </a:bodyPr>
          <a:lstStyle/>
          <a:p>
            <a:pPr eaLnBrk="1" hangingPunct="1"/>
            <a:r>
              <a:rPr lang="en-US" sz="6600" b="0" dirty="0" smtClean="0">
                <a:solidFill>
                  <a:srgbClr val="FFFF66"/>
                </a:solidFill>
                <a:effectLst/>
                <a:latin typeface="Calibri" pitchFamily="34" charset="0"/>
              </a:rPr>
              <a:t>Courage Demanded</a:t>
            </a:r>
          </a:p>
        </p:txBody>
      </p:sp>
      <p:sp>
        <p:nvSpPr>
          <p:cNvPr id="53251" name="Rectangle 3"/>
          <p:cNvSpPr>
            <a:spLocks noChangeArrowheads="1"/>
          </p:cNvSpPr>
          <p:nvPr/>
        </p:nvSpPr>
        <p:spPr bwMode="auto">
          <a:xfrm>
            <a:off x="838200" y="1292548"/>
            <a:ext cx="8153400" cy="3847207"/>
          </a:xfrm>
          <a:prstGeom prst="rect">
            <a:avLst/>
          </a:prstGeom>
          <a:noFill/>
          <a:ln w="9525">
            <a:noFill/>
            <a:miter lim="800000"/>
            <a:headEnd/>
            <a:tailEnd/>
          </a:ln>
        </p:spPr>
        <p:txBody>
          <a:bodyPr anchor="ctr">
            <a:spAutoFit/>
          </a:bodyPr>
          <a:lstStyle/>
          <a:p>
            <a:pPr eaLnBrk="1" hangingPunct="1"/>
            <a:r>
              <a:rPr lang="en-US" sz="2400" dirty="0"/>
              <a:t> </a:t>
            </a:r>
            <a:r>
              <a:rPr lang="en-US" sz="4000" i="1" dirty="0" smtClean="0">
                <a:latin typeface="Calibri" pitchFamily="34" charset="0"/>
              </a:rPr>
              <a:t>So we are always of good courage. We know that while we are at home in the body we are away from the Lord, </a:t>
            </a:r>
            <a:r>
              <a:rPr lang="en-US" sz="4000" i="1" baseline="30000" dirty="0" smtClean="0">
                <a:latin typeface="Calibri" pitchFamily="34" charset="0"/>
              </a:rPr>
              <a:t>7 </a:t>
            </a:r>
            <a:r>
              <a:rPr lang="en-US" sz="4000" i="1" dirty="0" smtClean="0">
                <a:latin typeface="Calibri" pitchFamily="34" charset="0"/>
              </a:rPr>
              <a:t>for we walk by faith, not by sight. </a:t>
            </a:r>
            <a:r>
              <a:rPr lang="en-US" sz="4000" i="1" baseline="30000" dirty="0" smtClean="0">
                <a:latin typeface="Calibri" pitchFamily="34" charset="0"/>
              </a:rPr>
              <a:t>8 </a:t>
            </a:r>
            <a:r>
              <a:rPr lang="en-US" sz="4000" i="1" dirty="0" smtClean="0">
                <a:latin typeface="Calibri" pitchFamily="34" charset="0"/>
              </a:rPr>
              <a:t>Yes, we are of good courage . . .</a:t>
            </a:r>
            <a:r>
              <a:rPr lang="en-US" sz="4000" i="1" dirty="0" smtClean="0">
                <a:latin typeface="Calibri" pitchFamily="34" charset="0"/>
                <a:ea typeface="Times New Roman"/>
              </a:rPr>
              <a:t> 	</a:t>
            </a:r>
          </a:p>
          <a:p>
            <a:pPr eaLnBrk="1" hangingPunct="1"/>
            <a:r>
              <a:rPr lang="en-US" sz="4400" dirty="0" smtClean="0">
                <a:solidFill>
                  <a:srgbClr val="FFFF00"/>
                </a:solidFill>
                <a:latin typeface="Calibri" pitchFamily="34" charset="0"/>
                <a:ea typeface="Times New Roman"/>
              </a:rPr>
              <a:t>II Corinthians 5:6-8a</a:t>
            </a:r>
            <a:endParaRPr lang="en-US" sz="4000" dirty="0">
              <a:solidFill>
                <a:srgbClr val="FFFF00"/>
              </a:solidFill>
              <a:latin typeface="Calibri" pitchFamily="34"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508000"/>
            <a:ext cx="7162800" cy="762000"/>
          </a:xfrm>
        </p:spPr>
        <p:txBody>
          <a:bodyPr>
            <a:normAutofit fontScale="90000"/>
          </a:bodyPr>
          <a:lstStyle/>
          <a:p>
            <a:pPr eaLnBrk="1" hangingPunct="1"/>
            <a:r>
              <a:rPr lang="en-US" sz="6600" b="0" dirty="0" smtClean="0">
                <a:solidFill>
                  <a:srgbClr val="FFFF66"/>
                </a:solidFill>
                <a:effectLst/>
                <a:latin typeface="Calibri" pitchFamily="34" charset="0"/>
              </a:rPr>
              <a:t>Courage Demanded</a:t>
            </a:r>
          </a:p>
        </p:txBody>
      </p:sp>
      <p:sp>
        <p:nvSpPr>
          <p:cNvPr id="53251" name="Rectangle 3"/>
          <p:cNvSpPr>
            <a:spLocks noChangeArrowheads="1"/>
          </p:cNvSpPr>
          <p:nvPr/>
        </p:nvSpPr>
        <p:spPr bwMode="auto">
          <a:xfrm>
            <a:off x="838200" y="1441306"/>
            <a:ext cx="8153400" cy="2062103"/>
          </a:xfrm>
          <a:prstGeom prst="rect">
            <a:avLst/>
          </a:prstGeom>
          <a:noFill/>
          <a:ln w="9525">
            <a:noFill/>
            <a:miter lim="800000"/>
            <a:headEnd/>
            <a:tailEnd/>
          </a:ln>
        </p:spPr>
        <p:txBody>
          <a:bodyPr anchor="ctr">
            <a:spAutoFit/>
          </a:bodyPr>
          <a:lstStyle/>
          <a:p>
            <a:pPr eaLnBrk="1" hangingPunct="1"/>
            <a:r>
              <a:rPr lang="en-US" sz="2400" dirty="0"/>
              <a:t> </a:t>
            </a:r>
            <a:r>
              <a:rPr lang="en-US" sz="4400" i="1" dirty="0" smtClean="0">
                <a:latin typeface="Calibri" pitchFamily="34" charset="0"/>
                <a:ea typeface="Times New Roman"/>
              </a:rPr>
              <a:t> </a:t>
            </a:r>
            <a:r>
              <a:rPr lang="en-US" sz="4000" i="1" dirty="0" smtClean="0">
                <a:latin typeface="Calibri" pitchFamily="34" charset="0"/>
              </a:rPr>
              <a:t>And you are her children, if you do good and do not fear anything that is frightening</a:t>
            </a:r>
            <a:r>
              <a:rPr lang="en-US" sz="4000" dirty="0" smtClean="0">
                <a:latin typeface="Calibri" pitchFamily="34" charset="0"/>
              </a:rPr>
              <a:t> (ESV)</a:t>
            </a:r>
            <a:r>
              <a:rPr lang="en-US" sz="4000" i="1" dirty="0" smtClean="0">
                <a:latin typeface="Calibri" pitchFamily="34" charset="0"/>
                <a:ea typeface="Times New Roman"/>
              </a:rPr>
              <a:t> </a:t>
            </a:r>
            <a:r>
              <a:rPr lang="en-US" sz="4400" i="1" dirty="0" smtClean="0">
                <a:latin typeface="Calibri" pitchFamily="34" charset="0"/>
                <a:ea typeface="Times New Roman"/>
              </a:rPr>
              <a:t>	</a:t>
            </a:r>
            <a:r>
              <a:rPr lang="en-US" sz="4400" dirty="0" smtClean="0">
                <a:solidFill>
                  <a:srgbClr val="FFFF00"/>
                </a:solidFill>
                <a:latin typeface="Calibri" pitchFamily="34" charset="0"/>
                <a:ea typeface="Times New Roman"/>
              </a:rPr>
              <a:t>I Peter 3:6</a:t>
            </a:r>
            <a:endParaRPr lang="en-US" sz="4000" dirty="0">
              <a:solidFill>
                <a:srgbClr val="FFFF00"/>
              </a:solidFill>
              <a:latin typeface="Calibri" pitchFamily="34" charset="0"/>
              <a:cs typeface="Times New Roman" pitchFamily="18" charset="0"/>
            </a:endParaRPr>
          </a:p>
        </p:txBody>
      </p:sp>
      <p:sp>
        <p:nvSpPr>
          <p:cNvPr id="4" name="Rectangle 3"/>
          <p:cNvSpPr>
            <a:spLocks noChangeArrowheads="1"/>
          </p:cNvSpPr>
          <p:nvPr/>
        </p:nvSpPr>
        <p:spPr bwMode="auto">
          <a:xfrm>
            <a:off x="990600" y="3504084"/>
            <a:ext cx="8153400" cy="2000548"/>
          </a:xfrm>
          <a:prstGeom prst="rect">
            <a:avLst/>
          </a:prstGeom>
          <a:noFill/>
          <a:ln w="9525">
            <a:noFill/>
            <a:miter lim="800000"/>
            <a:headEnd/>
            <a:tailEnd/>
          </a:ln>
        </p:spPr>
        <p:txBody>
          <a:bodyPr anchor="ctr">
            <a:spAutoFit/>
          </a:bodyPr>
          <a:lstStyle/>
          <a:p>
            <a:pPr eaLnBrk="1" hangingPunct="1"/>
            <a:r>
              <a:rPr lang="en-US" sz="4000" i="1" dirty="0" smtClean="0">
                <a:latin typeface="Calibri" pitchFamily="34" charset="0"/>
                <a:ea typeface="Times New Roman"/>
              </a:rPr>
              <a:t> </a:t>
            </a:r>
            <a:r>
              <a:rPr lang="en-US" sz="4000" i="1" dirty="0" smtClean="0">
                <a:latin typeface="Calibri" pitchFamily="34" charset="0"/>
              </a:rPr>
              <a:t>you have become her children if you do what is right without being frightened by any fear</a:t>
            </a:r>
            <a:r>
              <a:rPr lang="en-US" sz="4000" dirty="0" smtClean="0">
                <a:latin typeface="Calibri" pitchFamily="34" charset="0"/>
              </a:rPr>
              <a:t>. (NASB)</a:t>
            </a:r>
            <a:r>
              <a:rPr lang="en-US" sz="4400" i="1" dirty="0" smtClean="0">
                <a:latin typeface="Calibri" pitchFamily="34" charset="0"/>
                <a:ea typeface="Times New Roman"/>
              </a:rPr>
              <a:t>	</a:t>
            </a:r>
            <a:endParaRPr lang="en-US" sz="4000" dirty="0">
              <a:solidFill>
                <a:srgbClr val="FFFF00"/>
              </a:solidFill>
              <a:latin typeface="Calibri" pitchFamily="34"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508000"/>
            <a:ext cx="7162800" cy="762000"/>
          </a:xfrm>
        </p:spPr>
        <p:txBody>
          <a:bodyPr>
            <a:normAutofit fontScale="90000"/>
          </a:bodyPr>
          <a:lstStyle/>
          <a:p>
            <a:pPr eaLnBrk="1" hangingPunct="1"/>
            <a:r>
              <a:rPr lang="en-US" sz="6600" b="0" dirty="0" smtClean="0">
                <a:solidFill>
                  <a:srgbClr val="FFFF66"/>
                </a:solidFill>
                <a:effectLst/>
                <a:latin typeface="Calibri" pitchFamily="34" charset="0"/>
              </a:rPr>
              <a:t>Courage Demanded</a:t>
            </a:r>
          </a:p>
        </p:txBody>
      </p:sp>
      <p:sp>
        <p:nvSpPr>
          <p:cNvPr id="53251" name="Rectangle 3"/>
          <p:cNvSpPr>
            <a:spLocks noChangeArrowheads="1"/>
          </p:cNvSpPr>
          <p:nvPr/>
        </p:nvSpPr>
        <p:spPr bwMode="auto">
          <a:xfrm>
            <a:off x="838200" y="1413714"/>
            <a:ext cx="8153400" cy="4093428"/>
          </a:xfrm>
          <a:prstGeom prst="rect">
            <a:avLst/>
          </a:prstGeom>
          <a:noFill/>
          <a:ln w="9525">
            <a:noFill/>
            <a:miter lim="800000"/>
            <a:headEnd/>
            <a:tailEnd/>
          </a:ln>
        </p:spPr>
        <p:txBody>
          <a:bodyPr anchor="ctr">
            <a:spAutoFit/>
          </a:bodyPr>
          <a:lstStyle/>
          <a:p>
            <a:pPr eaLnBrk="1" hangingPunct="1"/>
            <a:r>
              <a:rPr lang="en-US" sz="2400" dirty="0"/>
              <a:t> </a:t>
            </a:r>
            <a:r>
              <a:rPr lang="en-US" sz="2800" i="1" baseline="30000" dirty="0" smtClean="0">
                <a:latin typeface="Calibri" pitchFamily="34" charset="0"/>
              </a:rPr>
              <a:t>26 </a:t>
            </a:r>
            <a:r>
              <a:rPr lang="en-US" sz="2800" i="1" dirty="0" smtClean="0">
                <a:latin typeface="Calibri" pitchFamily="34" charset="0"/>
              </a:rPr>
              <a:t>“So have no fear of them, for nothing is covered that will not be revealed, or hidden that will not be known . . . </a:t>
            </a:r>
            <a:r>
              <a:rPr lang="en-US" sz="2800" i="1" baseline="30000" dirty="0" smtClean="0">
                <a:latin typeface="Calibri" pitchFamily="34" charset="0"/>
              </a:rPr>
              <a:t>28 </a:t>
            </a:r>
            <a:r>
              <a:rPr lang="en-US" sz="2800" i="1" dirty="0" smtClean="0">
                <a:latin typeface="Calibri" pitchFamily="34" charset="0"/>
              </a:rPr>
              <a:t>And do not fear those who kill the body but cannot kill the soul . . . </a:t>
            </a:r>
            <a:r>
              <a:rPr lang="en-US" sz="2800" i="1" baseline="30000" dirty="0" smtClean="0">
                <a:latin typeface="Calibri" pitchFamily="34" charset="0"/>
              </a:rPr>
              <a:t>31 </a:t>
            </a:r>
            <a:r>
              <a:rPr lang="en-US" sz="2800" i="1" dirty="0" smtClean="0">
                <a:latin typeface="Calibri" pitchFamily="34" charset="0"/>
              </a:rPr>
              <a:t>Fear not, therefore; you are of more value than many sparrows. </a:t>
            </a:r>
            <a:r>
              <a:rPr lang="en-US" sz="2800" i="1" baseline="30000" dirty="0" smtClean="0">
                <a:latin typeface="Calibri" pitchFamily="34" charset="0"/>
              </a:rPr>
              <a:t>32 </a:t>
            </a:r>
            <a:r>
              <a:rPr lang="en-US" sz="2800" i="1" dirty="0" smtClean="0">
                <a:latin typeface="Calibri" pitchFamily="34" charset="0"/>
              </a:rPr>
              <a:t>So everyone who acknowledges me before men, I also will acknowledge before my Father who is in heaven, </a:t>
            </a:r>
            <a:r>
              <a:rPr lang="en-US" sz="2800" i="1" baseline="30000" dirty="0" smtClean="0">
                <a:latin typeface="Calibri" pitchFamily="34" charset="0"/>
              </a:rPr>
              <a:t>33 </a:t>
            </a:r>
            <a:r>
              <a:rPr lang="en-US" sz="2800" i="1" dirty="0" smtClean="0">
                <a:latin typeface="Calibri" pitchFamily="34" charset="0"/>
              </a:rPr>
              <a:t>but whoever denies me before men, I also will deny before my Father who is in heaven.</a:t>
            </a:r>
            <a:r>
              <a:rPr lang="en-US" sz="3600" i="1" dirty="0" smtClean="0">
                <a:latin typeface="Calibri" pitchFamily="34" charset="0"/>
                <a:ea typeface="Times New Roman"/>
              </a:rPr>
              <a:t>	</a:t>
            </a:r>
            <a:r>
              <a:rPr lang="en-US" sz="3600" dirty="0" smtClean="0">
                <a:solidFill>
                  <a:srgbClr val="FFFF00"/>
                </a:solidFill>
                <a:latin typeface="Calibri" pitchFamily="34" charset="0"/>
                <a:ea typeface="Times New Roman"/>
              </a:rPr>
              <a:t> Matt. 10:26, 28, 31-33</a:t>
            </a:r>
            <a:endParaRPr lang="en-US" sz="4000" dirty="0">
              <a:solidFill>
                <a:srgbClr val="FFFF00"/>
              </a:solidFill>
              <a:latin typeface="Calibri" pitchFamily="34"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52400" y="2032000"/>
            <a:ext cx="8763000" cy="1206500"/>
          </a:xfrm>
          <a:prstGeom prst="rect">
            <a:avLst/>
          </a:prstGeom>
          <a:noFill/>
          <a:ln w="9525">
            <a:noFill/>
            <a:miter lim="800000"/>
            <a:headEnd/>
            <a:tailEnd/>
          </a:ln>
          <a:effectLst/>
        </p:spPr>
        <p:txBody>
          <a:bodyPr anchor="b"/>
          <a:lstStyle/>
          <a:p>
            <a:pPr algn="ctr" eaLnBrk="1" hangingPunct="1">
              <a:defRPr/>
            </a:pPr>
            <a:r>
              <a:rPr lang="en-US" sz="5400" b="1" i="1" kern="0" dirty="0" smtClean="0">
                <a:solidFill>
                  <a:srgbClr val="FFFF66"/>
                </a:solidFill>
                <a:effectLst>
                  <a:outerShdw blurRad="38100" dist="38100" dir="2700000" algn="tl">
                    <a:srgbClr val="000000"/>
                  </a:outerShdw>
                </a:effectLst>
                <a:latin typeface="Calibri" pitchFamily="34" charset="0"/>
                <a:ea typeface="+mj-ea"/>
                <a:cs typeface="+mj-cs"/>
              </a:rPr>
              <a:t>Knowing Your </a:t>
            </a:r>
          </a:p>
          <a:p>
            <a:pPr algn="ctr" eaLnBrk="1" hangingPunct="1">
              <a:defRPr/>
            </a:pPr>
            <a:r>
              <a:rPr lang="en-US" sz="5400" b="1" i="1" kern="0" dirty="0" smtClean="0">
                <a:solidFill>
                  <a:srgbClr val="FFFF66"/>
                </a:solidFill>
                <a:effectLst>
                  <a:outerShdw blurRad="38100" dist="38100" dir="2700000" algn="tl">
                    <a:srgbClr val="000000"/>
                  </a:outerShdw>
                </a:effectLst>
                <a:latin typeface="Calibri" pitchFamily="34" charset="0"/>
                <a:ea typeface="+mj-ea"/>
                <a:cs typeface="+mj-cs"/>
              </a:rPr>
              <a:t>Brothers and Sisters</a:t>
            </a:r>
            <a:endParaRPr lang="en-US" sz="5400" b="1" i="1" kern="0" dirty="0">
              <a:solidFill>
                <a:schemeClr val="tx2"/>
              </a:solidFill>
              <a:effectLst>
                <a:outerShdw blurRad="38100" dist="38100" dir="2700000" algn="tl">
                  <a:srgbClr val="000000"/>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266700"/>
            <a:ext cx="7162800" cy="762000"/>
          </a:xfrm>
        </p:spPr>
        <p:txBody>
          <a:bodyPr>
            <a:normAutofit fontScale="90000"/>
          </a:bodyPr>
          <a:lstStyle/>
          <a:p>
            <a:pPr eaLnBrk="1" hangingPunct="1"/>
            <a:r>
              <a:rPr lang="en-US" sz="6600" b="0" dirty="0" smtClean="0">
                <a:solidFill>
                  <a:srgbClr val="FFFF66"/>
                </a:solidFill>
                <a:effectLst/>
                <a:latin typeface="Calibri" pitchFamily="34" charset="0"/>
              </a:rPr>
              <a:t>Romans 8:31, 35-39</a:t>
            </a:r>
          </a:p>
        </p:txBody>
      </p:sp>
      <p:sp>
        <p:nvSpPr>
          <p:cNvPr id="53251" name="Rectangle 3"/>
          <p:cNvSpPr>
            <a:spLocks noChangeArrowheads="1"/>
          </p:cNvSpPr>
          <p:nvPr/>
        </p:nvSpPr>
        <p:spPr bwMode="auto">
          <a:xfrm>
            <a:off x="304800" y="1028700"/>
            <a:ext cx="8763000" cy="4493538"/>
          </a:xfrm>
          <a:prstGeom prst="rect">
            <a:avLst/>
          </a:prstGeom>
          <a:noFill/>
          <a:ln w="9525">
            <a:noFill/>
            <a:miter lim="800000"/>
            <a:headEnd/>
            <a:tailEnd/>
          </a:ln>
        </p:spPr>
        <p:txBody>
          <a:bodyPr wrap="square" anchor="ctr">
            <a:spAutoFit/>
          </a:bodyPr>
          <a:lstStyle/>
          <a:p>
            <a:r>
              <a:rPr lang="en-US" sz="2400" dirty="0"/>
              <a:t> </a:t>
            </a:r>
            <a:r>
              <a:rPr lang="en-US" sz="2400" i="1" dirty="0">
                <a:latin typeface="Garamond" pitchFamily="18" charset="0"/>
              </a:rPr>
              <a:t> </a:t>
            </a:r>
            <a:r>
              <a:rPr lang="en-US" sz="2600" i="1" baseline="30000" dirty="0" smtClean="0">
                <a:latin typeface="Calibri" pitchFamily="34" charset="0"/>
              </a:rPr>
              <a:t>31 </a:t>
            </a:r>
            <a:r>
              <a:rPr lang="en-US" sz="2600" i="1" dirty="0" smtClean="0">
                <a:latin typeface="Calibri" pitchFamily="34" charset="0"/>
              </a:rPr>
              <a:t>What then shall we say to these things? If God is for us, who can be against us? . . . </a:t>
            </a:r>
            <a:r>
              <a:rPr lang="en-US" sz="2600" i="1" baseline="30000" dirty="0" smtClean="0">
                <a:latin typeface="Calibri" pitchFamily="34" charset="0"/>
              </a:rPr>
              <a:t>35 </a:t>
            </a:r>
            <a:r>
              <a:rPr lang="en-US" sz="2600" i="1" dirty="0" smtClean="0">
                <a:latin typeface="Calibri" pitchFamily="34" charset="0"/>
              </a:rPr>
              <a:t>Who shall separate us from the love of Christ? Shall tribulation, or distress, or persecution, or famine, or nakedness, or danger, or sword? </a:t>
            </a:r>
            <a:r>
              <a:rPr lang="en-US" sz="2600" i="1" baseline="30000" dirty="0" smtClean="0">
                <a:latin typeface="Calibri" pitchFamily="34" charset="0"/>
              </a:rPr>
              <a:t>36 </a:t>
            </a:r>
            <a:r>
              <a:rPr lang="en-US" sz="2600" i="1" dirty="0" smtClean="0">
                <a:latin typeface="Calibri" pitchFamily="34" charset="0"/>
              </a:rPr>
              <a:t>As it is written,</a:t>
            </a:r>
            <a:endParaRPr lang="en-US" sz="2600" dirty="0" smtClean="0">
              <a:latin typeface="Calibri" pitchFamily="34" charset="0"/>
            </a:endParaRPr>
          </a:p>
          <a:p>
            <a:r>
              <a:rPr lang="en-US" sz="2600" i="1" dirty="0" smtClean="0">
                <a:latin typeface="Calibri" pitchFamily="34" charset="0"/>
              </a:rPr>
              <a:t>“For your sake we are being killed all the day long;  we are regarded as sheep to be slaughtered.” </a:t>
            </a:r>
            <a:r>
              <a:rPr lang="en-US" sz="2600" i="1" baseline="30000" dirty="0" smtClean="0">
                <a:latin typeface="Calibri" pitchFamily="34" charset="0"/>
              </a:rPr>
              <a:t>37 </a:t>
            </a:r>
            <a:r>
              <a:rPr lang="en-US" sz="2600" i="1" dirty="0" smtClean="0">
                <a:latin typeface="Calibri" pitchFamily="34" charset="0"/>
              </a:rPr>
              <a:t>No, in all these things we are more than conquerors through him who loved us. </a:t>
            </a:r>
            <a:r>
              <a:rPr lang="en-US" sz="2600" i="1" baseline="30000" dirty="0" smtClean="0">
                <a:latin typeface="Calibri" pitchFamily="34" charset="0"/>
              </a:rPr>
              <a:t>38 </a:t>
            </a:r>
            <a:r>
              <a:rPr lang="en-US" sz="2600" i="1" dirty="0" smtClean="0">
                <a:latin typeface="Calibri" pitchFamily="34" charset="0"/>
              </a:rPr>
              <a:t>For I am sure that neither death nor life, nor angels nor rulers, nor things present nor things to come, nor powers, </a:t>
            </a:r>
            <a:r>
              <a:rPr lang="en-US" sz="2600" i="1" baseline="30000" dirty="0" smtClean="0">
                <a:latin typeface="Calibri" pitchFamily="34" charset="0"/>
              </a:rPr>
              <a:t>39 </a:t>
            </a:r>
            <a:r>
              <a:rPr lang="en-US" sz="2600" i="1" dirty="0" smtClean="0">
                <a:latin typeface="Calibri" pitchFamily="34" charset="0"/>
              </a:rPr>
              <a:t>nor height nor depth, nor anything else in all creation, will be able to separate us from the love of God in Christ Jesus our Lord.</a:t>
            </a:r>
            <a:endParaRPr lang="en-US" sz="2600" dirty="0">
              <a:latin typeface="Calibr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81000"/>
            <a:ext cx="7772400" cy="762000"/>
          </a:xfrm>
        </p:spPr>
        <p:txBody>
          <a:bodyPr>
            <a:normAutofit fontScale="90000"/>
          </a:bodyPr>
          <a:lstStyle/>
          <a:p>
            <a:pPr eaLnBrk="1" hangingPunct="1">
              <a:defRPr/>
            </a:pPr>
            <a:r>
              <a:rPr lang="en-US" sz="6000" b="0" i="1" dirty="0" smtClean="0">
                <a:solidFill>
                  <a:srgbClr val="FFFF66"/>
                </a:solidFill>
                <a:effectLst/>
                <a:latin typeface="Calibri" pitchFamily="34" charset="0"/>
              </a:rPr>
              <a:t>What we fear:</a:t>
            </a:r>
            <a:endParaRPr lang="en-US" sz="6000" b="0" i="1" dirty="0" smtClean="0">
              <a:effectLst/>
              <a:latin typeface="Calibri" pitchFamily="34" charset="0"/>
            </a:endParaRPr>
          </a:p>
        </p:txBody>
      </p:sp>
      <p:sp>
        <p:nvSpPr>
          <p:cNvPr id="47107" name="Rectangle 3"/>
          <p:cNvSpPr>
            <a:spLocks noGrp="1" noChangeArrowheads="1"/>
          </p:cNvSpPr>
          <p:nvPr>
            <p:ph sz="half" idx="1"/>
          </p:nvPr>
        </p:nvSpPr>
        <p:spPr>
          <a:xfrm>
            <a:off x="914400" y="1524000"/>
            <a:ext cx="7772400" cy="2794000"/>
          </a:xfrm>
        </p:spPr>
        <p:txBody>
          <a:bodyPr/>
          <a:lstStyle/>
          <a:p>
            <a:r>
              <a:rPr lang="en-US" sz="4000" dirty="0" smtClean="0">
                <a:latin typeface="Calibri" pitchFamily="34" charset="0"/>
              </a:rPr>
              <a:t>Social/Cultural Changes</a:t>
            </a:r>
          </a:p>
          <a:p>
            <a:pPr eaLnBrk="1" hangingPunct="1">
              <a:buFont typeface="Wingdings" pitchFamily="2" charset="2"/>
              <a:buNone/>
              <a:defRPr/>
            </a:pPr>
            <a:endParaRPr lang="en-US" sz="4000" dirty="0" smtClean="0">
              <a:latin typeface="Calibri" pitchFamily="34" charset="0"/>
            </a:endParaRPr>
          </a:p>
          <a:p>
            <a:pPr eaLnBrk="1" hangingPunct="1">
              <a:defRPr/>
            </a:pPr>
            <a:r>
              <a:rPr lang="en-US" sz="4000" dirty="0" smtClean="0">
                <a:latin typeface="Calibri" pitchFamily="34" charset="0"/>
              </a:rPr>
              <a:t>Economic Problems</a:t>
            </a:r>
          </a:p>
          <a:p>
            <a:pPr eaLnBrk="1" hangingPunct="1">
              <a:buFont typeface="Wingdings" pitchFamily="2" charset="2"/>
              <a:buNone/>
              <a:defRPr/>
            </a:pPr>
            <a:endParaRPr lang="en-US" sz="4000" dirty="0" smtClean="0">
              <a:latin typeface="Calibri" pitchFamily="34" charset="0"/>
            </a:endParaRPr>
          </a:p>
          <a:p>
            <a:pPr eaLnBrk="1" hangingPunct="1">
              <a:defRPr/>
            </a:pPr>
            <a:endParaRPr lang="en-US" sz="3600" dirty="0" smtClean="0">
              <a:latin typeface="AGaramond"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animEffect transition="in" filter="dissolve">
                                      <p:cBhvr>
                                        <p:cTn id="7"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508000"/>
            <a:ext cx="7162800" cy="762000"/>
          </a:xfrm>
        </p:spPr>
        <p:txBody>
          <a:bodyPr>
            <a:normAutofit fontScale="90000"/>
          </a:bodyPr>
          <a:lstStyle/>
          <a:p>
            <a:pPr eaLnBrk="1" hangingPunct="1"/>
            <a:r>
              <a:rPr lang="en-US" sz="6600" b="0" dirty="0" smtClean="0">
                <a:solidFill>
                  <a:srgbClr val="FFFF66"/>
                </a:solidFill>
                <a:effectLst/>
                <a:latin typeface="Calibri" pitchFamily="34" charset="0"/>
              </a:rPr>
              <a:t>Matthew 6:25</a:t>
            </a:r>
          </a:p>
        </p:txBody>
      </p:sp>
      <p:sp>
        <p:nvSpPr>
          <p:cNvPr id="53251" name="Rectangle 3"/>
          <p:cNvSpPr>
            <a:spLocks noChangeArrowheads="1"/>
          </p:cNvSpPr>
          <p:nvPr/>
        </p:nvSpPr>
        <p:spPr bwMode="auto">
          <a:xfrm>
            <a:off x="838200" y="1841500"/>
            <a:ext cx="8153400" cy="3785652"/>
          </a:xfrm>
          <a:prstGeom prst="rect">
            <a:avLst/>
          </a:prstGeom>
          <a:noFill/>
          <a:ln w="9525">
            <a:noFill/>
            <a:miter lim="800000"/>
            <a:headEnd/>
            <a:tailEnd/>
          </a:ln>
        </p:spPr>
        <p:txBody>
          <a:bodyPr anchor="t">
            <a:spAutoFit/>
          </a:bodyPr>
          <a:lstStyle/>
          <a:p>
            <a:r>
              <a:rPr lang="en-US" sz="2400" dirty="0"/>
              <a:t> </a:t>
            </a:r>
            <a:r>
              <a:rPr lang="en-US" sz="2400" i="1" dirty="0">
                <a:latin typeface="Garamond" pitchFamily="18" charset="0"/>
              </a:rPr>
              <a:t> </a:t>
            </a:r>
            <a:r>
              <a:rPr lang="en-US" sz="4000" i="1" baseline="30000" dirty="0" smtClean="0">
                <a:latin typeface="Calibri" pitchFamily="34" charset="0"/>
              </a:rPr>
              <a:t>25 </a:t>
            </a:r>
            <a:r>
              <a:rPr lang="en-US" sz="4000" i="1" dirty="0" smtClean="0">
                <a:latin typeface="Calibri" pitchFamily="34" charset="0"/>
              </a:rPr>
              <a:t>“Therefore I tell you, do not be anxious about your life, what you will eat or what you will drink, nor about your body, what you will put on. Is not life more than food, and the body more than clothing? </a:t>
            </a:r>
            <a:endParaRPr lang="en-US" sz="3000" dirty="0">
              <a:latin typeface="Calibr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266700"/>
            <a:ext cx="7162800" cy="762000"/>
          </a:xfrm>
        </p:spPr>
        <p:txBody>
          <a:bodyPr>
            <a:normAutofit fontScale="90000"/>
          </a:bodyPr>
          <a:lstStyle/>
          <a:p>
            <a:pPr eaLnBrk="1" hangingPunct="1"/>
            <a:r>
              <a:rPr lang="en-US" sz="6600" b="0" dirty="0" smtClean="0">
                <a:solidFill>
                  <a:srgbClr val="FFFF66"/>
                </a:solidFill>
                <a:effectLst/>
                <a:latin typeface="Calibri" pitchFamily="34" charset="0"/>
              </a:rPr>
              <a:t>Hebrews 10:34-39</a:t>
            </a:r>
          </a:p>
        </p:txBody>
      </p:sp>
      <p:sp>
        <p:nvSpPr>
          <p:cNvPr id="53251" name="Rectangle 3"/>
          <p:cNvSpPr>
            <a:spLocks noChangeArrowheads="1"/>
          </p:cNvSpPr>
          <p:nvPr/>
        </p:nvSpPr>
        <p:spPr bwMode="auto">
          <a:xfrm>
            <a:off x="838200" y="1485900"/>
            <a:ext cx="8153400" cy="1200329"/>
          </a:xfrm>
          <a:prstGeom prst="rect">
            <a:avLst/>
          </a:prstGeom>
          <a:noFill/>
          <a:ln w="9525">
            <a:noFill/>
            <a:miter lim="800000"/>
            <a:headEnd/>
            <a:tailEnd/>
          </a:ln>
        </p:spPr>
        <p:txBody>
          <a:bodyPr wrap="square" anchor="ctr">
            <a:spAutoFit/>
          </a:bodyPr>
          <a:lstStyle/>
          <a:p>
            <a:pPr eaLnBrk="1" hangingPunct="1"/>
            <a:r>
              <a:rPr lang="en-US" sz="2400" dirty="0"/>
              <a:t> </a:t>
            </a:r>
            <a:r>
              <a:rPr lang="en-US" sz="2400" i="1" dirty="0" smtClean="0">
                <a:latin typeface="Calibri" pitchFamily="34" charset="0"/>
                <a:ea typeface="Times New Roman"/>
              </a:rPr>
              <a:t> </a:t>
            </a:r>
            <a:r>
              <a:rPr lang="en-US" sz="2400" i="1" dirty="0" smtClean="0">
                <a:latin typeface="Calibri" pitchFamily="34" charset="0"/>
              </a:rPr>
              <a:t>joyfully accepted the plundering of your property, since you knew that you yourselves had a better possession and an abiding one.</a:t>
            </a:r>
            <a:endParaRPr lang="en-US" sz="2400" dirty="0">
              <a:solidFill>
                <a:srgbClr val="FFFF00"/>
              </a:solidFill>
              <a:latin typeface="Calibri" pitchFamily="34" charset="0"/>
              <a:cs typeface="Times New Roman" pitchFamily="18" charset="0"/>
            </a:endParaRPr>
          </a:p>
        </p:txBody>
      </p:sp>
      <p:sp>
        <p:nvSpPr>
          <p:cNvPr id="4" name="Rectangle 3"/>
          <p:cNvSpPr>
            <a:spLocks noChangeArrowheads="1"/>
          </p:cNvSpPr>
          <p:nvPr/>
        </p:nvSpPr>
        <p:spPr bwMode="auto">
          <a:xfrm>
            <a:off x="838200" y="2562855"/>
            <a:ext cx="8153400" cy="3046988"/>
          </a:xfrm>
          <a:prstGeom prst="rect">
            <a:avLst/>
          </a:prstGeom>
          <a:noFill/>
          <a:ln w="9525">
            <a:noFill/>
            <a:miter lim="800000"/>
            <a:headEnd/>
            <a:tailEnd/>
          </a:ln>
        </p:spPr>
        <p:txBody>
          <a:bodyPr anchor="ctr">
            <a:spAutoFit/>
          </a:bodyPr>
          <a:lstStyle/>
          <a:p>
            <a:pPr eaLnBrk="1" hangingPunct="1"/>
            <a:r>
              <a:rPr lang="en-US" sz="2400" i="1" dirty="0" smtClean="0">
                <a:latin typeface="Calibri" pitchFamily="34" charset="0"/>
                <a:ea typeface="Times New Roman"/>
              </a:rPr>
              <a:t> </a:t>
            </a:r>
            <a:r>
              <a:rPr lang="en-US" sz="2400" i="1" dirty="0" smtClean="0">
                <a:latin typeface="Calibri" pitchFamily="34" charset="0"/>
              </a:rPr>
              <a:t>do not throw away your confidence, which has a great reward. </a:t>
            </a:r>
            <a:r>
              <a:rPr lang="en-US" sz="2400" i="1" baseline="30000" dirty="0" smtClean="0">
                <a:latin typeface="Calibri" pitchFamily="34" charset="0"/>
              </a:rPr>
              <a:t>36 </a:t>
            </a:r>
            <a:r>
              <a:rPr lang="en-US" sz="2400" i="1" dirty="0" smtClean="0">
                <a:latin typeface="Calibri" pitchFamily="34" charset="0"/>
              </a:rPr>
              <a:t>For you have need of endurance, so that when you have done the will of God you may receive what is promised. </a:t>
            </a:r>
            <a:r>
              <a:rPr lang="en-US" sz="2400" i="1" baseline="30000" dirty="0" smtClean="0">
                <a:latin typeface="Calibri" pitchFamily="34" charset="0"/>
              </a:rPr>
              <a:t>37 </a:t>
            </a:r>
            <a:r>
              <a:rPr lang="en-US" sz="2400" i="1" dirty="0" smtClean="0">
                <a:latin typeface="Calibri" pitchFamily="34" charset="0"/>
              </a:rPr>
              <a:t>For, “Yet a little while, and the coming one will come and will not delay; </a:t>
            </a:r>
            <a:r>
              <a:rPr lang="en-US" sz="2400" i="1" baseline="30000" dirty="0" smtClean="0">
                <a:latin typeface="Calibri" pitchFamily="34" charset="0"/>
              </a:rPr>
              <a:t>38 </a:t>
            </a:r>
            <a:r>
              <a:rPr lang="en-US" sz="2400" i="1" dirty="0" smtClean="0">
                <a:latin typeface="Calibri" pitchFamily="34" charset="0"/>
              </a:rPr>
              <a:t>but my righteous one shall live by faith, and if he shrinks back, my soul has no pleasure in him.” </a:t>
            </a:r>
            <a:r>
              <a:rPr lang="en-US" sz="2400" i="1" baseline="30000" dirty="0" smtClean="0">
                <a:latin typeface="Calibri" pitchFamily="34" charset="0"/>
              </a:rPr>
              <a:t>39 </a:t>
            </a:r>
            <a:r>
              <a:rPr lang="en-US" sz="2400" i="1" dirty="0" smtClean="0">
                <a:latin typeface="Calibri" pitchFamily="34" charset="0"/>
              </a:rPr>
              <a:t>But we are not of those who shrink back and are destroyed, but of those who have faith and preserve their souls.</a:t>
            </a:r>
            <a:endParaRPr lang="en-US" sz="2400" dirty="0">
              <a:solidFill>
                <a:srgbClr val="FFFF00"/>
              </a:solidFill>
              <a:latin typeface="Calibri" pitchFamily="34"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508000"/>
            <a:ext cx="7162800" cy="762000"/>
          </a:xfrm>
        </p:spPr>
        <p:txBody>
          <a:bodyPr>
            <a:normAutofit fontScale="90000"/>
          </a:bodyPr>
          <a:lstStyle/>
          <a:p>
            <a:pPr eaLnBrk="1" hangingPunct="1"/>
            <a:r>
              <a:rPr lang="en-US" sz="6600" b="0" dirty="0" smtClean="0">
                <a:solidFill>
                  <a:srgbClr val="FFFF66"/>
                </a:solidFill>
                <a:effectLst/>
                <a:latin typeface="Calibri" pitchFamily="34" charset="0"/>
              </a:rPr>
              <a:t>Hebrews 13:5-6</a:t>
            </a:r>
          </a:p>
        </p:txBody>
      </p:sp>
      <p:sp>
        <p:nvSpPr>
          <p:cNvPr id="53251" name="Rectangle 3"/>
          <p:cNvSpPr>
            <a:spLocks noChangeArrowheads="1"/>
          </p:cNvSpPr>
          <p:nvPr/>
        </p:nvSpPr>
        <p:spPr bwMode="auto">
          <a:xfrm>
            <a:off x="914400" y="1438990"/>
            <a:ext cx="8001000" cy="2062103"/>
          </a:xfrm>
          <a:prstGeom prst="rect">
            <a:avLst/>
          </a:prstGeom>
          <a:noFill/>
          <a:ln w="9525">
            <a:noFill/>
            <a:miter lim="800000"/>
            <a:headEnd/>
            <a:tailEnd/>
          </a:ln>
        </p:spPr>
        <p:txBody>
          <a:bodyPr wrap="square" anchor="ctr">
            <a:spAutoFit/>
          </a:bodyPr>
          <a:lstStyle/>
          <a:p>
            <a:pPr marL="0" marR="0">
              <a:spcBef>
                <a:spcPts val="0"/>
              </a:spcBef>
              <a:spcAft>
                <a:spcPts val="0"/>
              </a:spcAft>
            </a:pPr>
            <a:r>
              <a:rPr lang="en-US" sz="3200" dirty="0"/>
              <a:t> </a:t>
            </a:r>
            <a:r>
              <a:rPr lang="en-US" sz="3200" i="1" dirty="0" smtClean="0">
                <a:latin typeface="Calibri" pitchFamily="34" charset="0"/>
                <a:ea typeface="Times New Roman"/>
              </a:rPr>
              <a:t> </a:t>
            </a:r>
            <a:r>
              <a:rPr lang="en-US" sz="3200" i="1" baseline="30000" dirty="0" smtClean="0">
                <a:latin typeface="Calibri"/>
                <a:ea typeface="Times New Roman"/>
              </a:rPr>
              <a:t>6 </a:t>
            </a:r>
            <a:r>
              <a:rPr lang="en-US" sz="3200" i="1" dirty="0" smtClean="0">
                <a:latin typeface="Calibri"/>
                <a:ea typeface="Times New Roman"/>
              </a:rPr>
              <a:t>So we can confidently say,</a:t>
            </a:r>
            <a:endParaRPr lang="en-US" sz="3200" dirty="0" smtClean="0">
              <a:latin typeface="Times New Roman"/>
              <a:ea typeface="Times New Roman"/>
            </a:endParaRPr>
          </a:p>
          <a:p>
            <a:pPr marL="914400" marR="0" indent="457200">
              <a:spcBef>
                <a:spcPts val="0"/>
              </a:spcBef>
              <a:spcAft>
                <a:spcPts val="0"/>
              </a:spcAft>
            </a:pPr>
            <a:r>
              <a:rPr lang="en-US" sz="3200" i="1" dirty="0" smtClean="0">
                <a:latin typeface="Calibri"/>
                <a:ea typeface="Times New Roman"/>
              </a:rPr>
              <a:t>“The Lord is my helper;  I will not fear;  </a:t>
            </a:r>
          </a:p>
          <a:p>
            <a:pPr marL="914400" marR="0" indent="457200">
              <a:spcBef>
                <a:spcPts val="0"/>
              </a:spcBef>
              <a:spcAft>
                <a:spcPts val="0"/>
              </a:spcAft>
            </a:pPr>
            <a:r>
              <a:rPr lang="en-US" sz="3200" i="1" dirty="0" smtClean="0">
                <a:latin typeface="Calibri"/>
                <a:ea typeface="Times New Roman"/>
              </a:rPr>
              <a:t>  what can man do to me?”</a:t>
            </a:r>
            <a:endParaRPr lang="en-US" sz="3200" dirty="0" smtClean="0">
              <a:latin typeface="Times New Roman"/>
              <a:ea typeface="Times New Roman"/>
            </a:endParaRPr>
          </a:p>
          <a:p>
            <a:pPr eaLnBrk="1" hangingPunct="1"/>
            <a:endParaRPr lang="en-US" sz="3200" dirty="0">
              <a:solidFill>
                <a:srgbClr val="FFFF00"/>
              </a:solidFill>
              <a:latin typeface="Calibri" pitchFamily="34" charset="0"/>
              <a:cs typeface="Times New Roman" pitchFamily="18" charset="0"/>
            </a:endParaRPr>
          </a:p>
        </p:txBody>
      </p:sp>
      <p:sp>
        <p:nvSpPr>
          <p:cNvPr id="4" name="Rectangle 3"/>
          <p:cNvSpPr>
            <a:spLocks noChangeArrowheads="1"/>
          </p:cNvSpPr>
          <p:nvPr/>
        </p:nvSpPr>
        <p:spPr bwMode="auto">
          <a:xfrm>
            <a:off x="914400" y="3444842"/>
            <a:ext cx="8001000" cy="1569660"/>
          </a:xfrm>
          <a:prstGeom prst="rect">
            <a:avLst/>
          </a:prstGeom>
          <a:noFill/>
          <a:ln w="9525">
            <a:noFill/>
            <a:miter lim="800000"/>
            <a:headEnd/>
            <a:tailEnd/>
          </a:ln>
        </p:spPr>
        <p:txBody>
          <a:bodyPr wrap="square" anchor="ctr">
            <a:spAutoFit/>
          </a:bodyPr>
          <a:lstStyle/>
          <a:p>
            <a:pPr eaLnBrk="1" hangingPunct="1"/>
            <a:r>
              <a:rPr lang="en-US" sz="3200" i="1" dirty="0" smtClean="0">
                <a:latin typeface="Calibri" pitchFamily="34" charset="0"/>
                <a:ea typeface="Times New Roman"/>
              </a:rPr>
              <a:t> </a:t>
            </a:r>
            <a:r>
              <a:rPr lang="en-US" sz="3200" i="1" dirty="0" smtClean="0">
                <a:latin typeface="Calibri"/>
                <a:ea typeface="Times New Roman"/>
                <a:cs typeface="Times New Roman"/>
              </a:rPr>
              <a:t>Keep your life free from love of money, and be content with what you have, for he has said, “I will never leave you nor forsake you.” </a:t>
            </a:r>
            <a:endParaRPr lang="en-US" sz="3200" dirty="0">
              <a:solidFill>
                <a:srgbClr val="FFFF00"/>
              </a:solidFill>
              <a:latin typeface="Calibri" pitchFamily="34"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81000"/>
            <a:ext cx="7772400" cy="762000"/>
          </a:xfrm>
        </p:spPr>
        <p:txBody>
          <a:bodyPr>
            <a:normAutofit fontScale="90000"/>
          </a:bodyPr>
          <a:lstStyle/>
          <a:p>
            <a:pPr eaLnBrk="1" hangingPunct="1">
              <a:defRPr/>
            </a:pPr>
            <a:r>
              <a:rPr lang="en-US" sz="6000" b="0" i="1" dirty="0" smtClean="0">
                <a:solidFill>
                  <a:srgbClr val="FFFF66"/>
                </a:solidFill>
                <a:effectLst/>
                <a:latin typeface="Calibri" pitchFamily="34" charset="0"/>
              </a:rPr>
              <a:t>What we fear:</a:t>
            </a:r>
            <a:endParaRPr lang="en-US" sz="6000" b="0" i="1" dirty="0" smtClean="0">
              <a:effectLst/>
              <a:latin typeface="Calibri" pitchFamily="34" charset="0"/>
            </a:endParaRPr>
          </a:p>
        </p:txBody>
      </p:sp>
      <p:sp>
        <p:nvSpPr>
          <p:cNvPr id="47107" name="Rectangle 3"/>
          <p:cNvSpPr>
            <a:spLocks noGrp="1" noChangeArrowheads="1"/>
          </p:cNvSpPr>
          <p:nvPr>
            <p:ph sz="half" idx="1"/>
          </p:nvPr>
        </p:nvSpPr>
        <p:spPr>
          <a:xfrm>
            <a:off x="914400" y="1524000"/>
            <a:ext cx="7772400" cy="2794000"/>
          </a:xfrm>
        </p:spPr>
        <p:txBody>
          <a:bodyPr>
            <a:normAutofit fontScale="85000" lnSpcReduction="20000"/>
          </a:bodyPr>
          <a:lstStyle/>
          <a:p>
            <a:r>
              <a:rPr lang="en-US" sz="4000" dirty="0" smtClean="0">
                <a:latin typeface="Calibri" pitchFamily="34" charset="0"/>
              </a:rPr>
              <a:t>Social/Cultural Changes</a:t>
            </a:r>
          </a:p>
          <a:p>
            <a:pPr eaLnBrk="1" hangingPunct="1">
              <a:buFont typeface="Wingdings" pitchFamily="2" charset="2"/>
              <a:buNone/>
              <a:defRPr/>
            </a:pPr>
            <a:endParaRPr lang="en-US" sz="4000" dirty="0" smtClean="0">
              <a:latin typeface="Calibri" pitchFamily="34" charset="0"/>
            </a:endParaRPr>
          </a:p>
          <a:p>
            <a:pPr eaLnBrk="1" hangingPunct="1">
              <a:defRPr/>
            </a:pPr>
            <a:r>
              <a:rPr lang="en-US" sz="4000" dirty="0" smtClean="0">
                <a:latin typeface="Calibri" pitchFamily="34" charset="0"/>
              </a:rPr>
              <a:t>Economic Problems</a:t>
            </a:r>
          </a:p>
          <a:p>
            <a:pPr eaLnBrk="1" hangingPunct="1">
              <a:buFont typeface="Wingdings" pitchFamily="2" charset="2"/>
              <a:buNone/>
              <a:defRPr/>
            </a:pPr>
            <a:endParaRPr lang="en-US" sz="4000" dirty="0" smtClean="0">
              <a:latin typeface="Calibri" pitchFamily="34" charset="0"/>
            </a:endParaRPr>
          </a:p>
          <a:p>
            <a:pPr eaLnBrk="1" hangingPunct="1">
              <a:defRPr/>
            </a:pPr>
            <a:r>
              <a:rPr lang="en-US" sz="4000" dirty="0" smtClean="0">
                <a:latin typeface="Calibri" pitchFamily="34" charset="0"/>
              </a:rPr>
              <a:t>Death</a:t>
            </a:r>
            <a:endParaRPr lang="en-US" sz="3600" dirty="0" smtClean="0">
              <a:latin typeface="Calibri" pitchFamily="34" charset="0"/>
            </a:endParaRPr>
          </a:p>
          <a:p>
            <a:pPr eaLnBrk="1" hangingPunct="1">
              <a:defRPr/>
            </a:pPr>
            <a:endParaRPr lang="en-US" sz="3600" dirty="0" smtClean="0">
              <a:latin typeface="AGaramond"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7">
                                            <p:txEl>
                                              <p:pRg st="4" end="4"/>
                                            </p:txEl>
                                          </p:spTgt>
                                        </p:tgtEl>
                                        <p:attrNameLst>
                                          <p:attrName>style.visibility</p:attrName>
                                        </p:attrNameLst>
                                      </p:cBhvr>
                                      <p:to>
                                        <p:strVal val="visible"/>
                                      </p:to>
                                    </p:set>
                                    <p:animEffect transition="in" filter="dissolve">
                                      <p:cBhvr>
                                        <p:cTn id="7"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508000"/>
            <a:ext cx="7162800" cy="762000"/>
          </a:xfrm>
        </p:spPr>
        <p:txBody>
          <a:bodyPr>
            <a:normAutofit fontScale="90000"/>
          </a:bodyPr>
          <a:lstStyle/>
          <a:p>
            <a:pPr eaLnBrk="1" hangingPunct="1"/>
            <a:r>
              <a:rPr lang="en-US" sz="6600" b="0" dirty="0" smtClean="0">
                <a:solidFill>
                  <a:srgbClr val="FFFF66"/>
                </a:solidFill>
                <a:effectLst/>
                <a:latin typeface="Calibri" pitchFamily="34" charset="0"/>
              </a:rPr>
              <a:t>Philippians 1:20-24</a:t>
            </a:r>
          </a:p>
        </p:txBody>
      </p:sp>
      <p:sp>
        <p:nvSpPr>
          <p:cNvPr id="53251" name="Rectangle 3"/>
          <p:cNvSpPr>
            <a:spLocks noChangeArrowheads="1"/>
          </p:cNvSpPr>
          <p:nvPr/>
        </p:nvSpPr>
        <p:spPr bwMode="auto">
          <a:xfrm>
            <a:off x="838200" y="1524000"/>
            <a:ext cx="8153400" cy="3693319"/>
          </a:xfrm>
          <a:prstGeom prst="rect">
            <a:avLst/>
          </a:prstGeom>
          <a:noFill/>
          <a:ln w="9525">
            <a:noFill/>
            <a:miter lim="800000"/>
            <a:headEnd/>
            <a:tailEnd/>
          </a:ln>
        </p:spPr>
        <p:txBody>
          <a:bodyPr anchor="t">
            <a:spAutoFit/>
          </a:bodyPr>
          <a:lstStyle/>
          <a:p>
            <a:r>
              <a:rPr lang="en-US" sz="2600" dirty="0"/>
              <a:t> </a:t>
            </a:r>
            <a:r>
              <a:rPr lang="en-US" sz="2600" i="1" dirty="0">
                <a:latin typeface="Garamond" pitchFamily="18" charset="0"/>
              </a:rPr>
              <a:t> </a:t>
            </a:r>
            <a:r>
              <a:rPr lang="en-US" sz="2600" i="1" baseline="30000" dirty="0" smtClean="0">
                <a:latin typeface="Calibri" pitchFamily="34" charset="0"/>
              </a:rPr>
              <a:t>20 </a:t>
            </a:r>
            <a:r>
              <a:rPr lang="en-US" sz="2600" i="1" dirty="0" smtClean="0">
                <a:latin typeface="Calibri" pitchFamily="34" charset="0"/>
              </a:rPr>
              <a:t>as it is my eager expectation and hope that I will not be at all ashamed, but that with full courage now as always Christ will be honored in my body, whether by life or by death. </a:t>
            </a:r>
            <a:r>
              <a:rPr lang="en-US" sz="2600" i="1" baseline="30000" dirty="0" smtClean="0">
                <a:latin typeface="Calibri" pitchFamily="34" charset="0"/>
              </a:rPr>
              <a:t>21 </a:t>
            </a:r>
            <a:r>
              <a:rPr lang="en-US" sz="2600" i="1" dirty="0" smtClean="0">
                <a:latin typeface="Calibri" pitchFamily="34" charset="0"/>
              </a:rPr>
              <a:t>For to me to live is Christ, and to die is gain. </a:t>
            </a:r>
          </a:p>
          <a:p>
            <a:r>
              <a:rPr lang="en-US" sz="2600" i="1" baseline="30000" dirty="0" smtClean="0">
                <a:latin typeface="Calibri" pitchFamily="34" charset="0"/>
              </a:rPr>
              <a:t>22 </a:t>
            </a:r>
            <a:r>
              <a:rPr lang="en-US" sz="2600" i="1" dirty="0" smtClean="0">
                <a:latin typeface="Calibri" pitchFamily="34" charset="0"/>
              </a:rPr>
              <a:t>If I am to live in the flesh, that means fruitful labor for me. Yet which I shall choose I cannot tell. </a:t>
            </a:r>
          </a:p>
          <a:p>
            <a:r>
              <a:rPr lang="en-US" sz="2600" i="1" baseline="30000" dirty="0" smtClean="0">
                <a:latin typeface="Calibri" pitchFamily="34" charset="0"/>
              </a:rPr>
              <a:t>23 </a:t>
            </a:r>
            <a:r>
              <a:rPr lang="en-US" sz="2600" i="1" dirty="0" smtClean="0">
                <a:latin typeface="Calibri" pitchFamily="34" charset="0"/>
              </a:rPr>
              <a:t>I am hard pressed between the two. My desire is to depart and be with Christ, for that is far better. </a:t>
            </a:r>
            <a:r>
              <a:rPr lang="en-US" sz="2600" i="1" baseline="30000" dirty="0" smtClean="0">
                <a:latin typeface="Calibri" pitchFamily="34" charset="0"/>
              </a:rPr>
              <a:t>24 </a:t>
            </a:r>
            <a:r>
              <a:rPr lang="en-US" sz="2600" i="1" dirty="0" smtClean="0">
                <a:latin typeface="Calibri" pitchFamily="34" charset="0"/>
              </a:rPr>
              <a:t>But to remain in the flesh is more necessary on your account.</a:t>
            </a:r>
            <a:endParaRPr lang="en-US" sz="2600" dirty="0">
              <a:latin typeface="Calibr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508000"/>
            <a:ext cx="7162800" cy="762000"/>
          </a:xfrm>
        </p:spPr>
        <p:txBody>
          <a:bodyPr>
            <a:normAutofit fontScale="90000"/>
          </a:bodyPr>
          <a:lstStyle/>
          <a:p>
            <a:pPr eaLnBrk="1" hangingPunct="1"/>
            <a:r>
              <a:rPr lang="en-US" sz="6600" b="0" dirty="0" smtClean="0">
                <a:solidFill>
                  <a:srgbClr val="FFFF66"/>
                </a:solidFill>
                <a:effectLst/>
                <a:latin typeface="Calibri" pitchFamily="34" charset="0"/>
              </a:rPr>
              <a:t>II Timothy 4:6-8</a:t>
            </a:r>
          </a:p>
        </p:txBody>
      </p:sp>
      <p:sp>
        <p:nvSpPr>
          <p:cNvPr id="53251" name="Rectangle 3"/>
          <p:cNvSpPr>
            <a:spLocks noChangeArrowheads="1"/>
          </p:cNvSpPr>
          <p:nvPr/>
        </p:nvSpPr>
        <p:spPr bwMode="auto">
          <a:xfrm>
            <a:off x="838200" y="1524000"/>
            <a:ext cx="8153400" cy="3539430"/>
          </a:xfrm>
          <a:prstGeom prst="rect">
            <a:avLst/>
          </a:prstGeom>
          <a:noFill/>
          <a:ln w="9525">
            <a:noFill/>
            <a:miter lim="800000"/>
            <a:headEnd/>
            <a:tailEnd/>
          </a:ln>
        </p:spPr>
        <p:txBody>
          <a:bodyPr anchor="t">
            <a:spAutoFit/>
          </a:bodyPr>
          <a:lstStyle/>
          <a:p>
            <a:r>
              <a:rPr lang="en-US" sz="3200" dirty="0"/>
              <a:t> </a:t>
            </a:r>
            <a:r>
              <a:rPr lang="en-US" sz="3200" i="1" dirty="0">
                <a:latin typeface="Garamond" pitchFamily="18" charset="0"/>
              </a:rPr>
              <a:t> </a:t>
            </a:r>
            <a:r>
              <a:rPr lang="en-US" sz="3200" i="1" dirty="0" smtClean="0">
                <a:latin typeface="Calibri"/>
                <a:ea typeface="Times New Roman"/>
                <a:cs typeface="Times New Roman"/>
              </a:rPr>
              <a:t>the time of my departure has come. </a:t>
            </a:r>
            <a:r>
              <a:rPr lang="en-US" sz="3200" i="1" baseline="30000" dirty="0" smtClean="0">
                <a:latin typeface="Calibri"/>
                <a:ea typeface="Times New Roman"/>
                <a:cs typeface="Times New Roman"/>
              </a:rPr>
              <a:t>7 </a:t>
            </a:r>
            <a:r>
              <a:rPr lang="en-US" sz="3200" i="1" dirty="0" smtClean="0">
                <a:latin typeface="Calibri"/>
                <a:ea typeface="Times New Roman"/>
                <a:cs typeface="Times New Roman"/>
              </a:rPr>
              <a:t>I have fought the good fight, I have finished the race, I have kept the faith. </a:t>
            </a:r>
            <a:r>
              <a:rPr lang="en-US" sz="3200" i="1" baseline="30000" dirty="0" smtClean="0">
                <a:latin typeface="Calibri"/>
                <a:ea typeface="Times New Roman"/>
                <a:cs typeface="Times New Roman"/>
              </a:rPr>
              <a:t>8 </a:t>
            </a:r>
            <a:r>
              <a:rPr lang="en-US" sz="3200" i="1" dirty="0" smtClean="0">
                <a:latin typeface="Calibri"/>
                <a:ea typeface="Times New Roman"/>
                <a:cs typeface="Times New Roman"/>
              </a:rPr>
              <a:t>Henceforth there is laid up for me the crown of righteousness, which the Lord, the righteous judge, will award to me on that Day, and not only to me but also to all who have loved his appearing.</a:t>
            </a:r>
            <a:endParaRPr lang="en-US" sz="3200" dirty="0">
              <a:latin typeface="Calibr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508000"/>
            <a:ext cx="7162800" cy="762000"/>
          </a:xfrm>
        </p:spPr>
        <p:txBody>
          <a:bodyPr>
            <a:normAutofit fontScale="90000"/>
          </a:bodyPr>
          <a:lstStyle/>
          <a:p>
            <a:pPr eaLnBrk="1" hangingPunct="1"/>
            <a:r>
              <a:rPr lang="en-US" sz="6600" b="0" dirty="0" smtClean="0">
                <a:solidFill>
                  <a:srgbClr val="FFFF66"/>
                </a:solidFill>
                <a:effectLst/>
                <a:latin typeface="Calibri" pitchFamily="34" charset="0"/>
              </a:rPr>
              <a:t>Hebrews 2:14-15</a:t>
            </a:r>
          </a:p>
        </p:txBody>
      </p:sp>
      <p:sp>
        <p:nvSpPr>
          <p:cNvPr id="53251" name="Rectangle 3"/>
          <p:cNvSpPr>
            <a:spLocks noChangeArrowheads="1"/>
          </p:cNvSpPr>
          <p:nvPr/>
        </p:nvSpPr>
        <p:spPr bwMode="auto">
          <a:xfrm>
            <a:off x="838200" y="1524000"/>
            <a:ext cx="8153400" cy="3539430"/>
          </a:xfrm>
          <a:prstGeom prst="rect">
            <a:avLst/>
          </a:prstGeom>
          <a:noFill/>
          <a:ln w="9525">
            <a:noFill/>
            <a:miter lim="800000"/>
            <a:headEnd/>
            <a:tailEnd/>
          </a:ln>
        </p:spPr>
        <p:txBody>
          <a:bodyPr anchor="t">
            <a:spAutoFit/>
          </a:bodyPr>
          <a:lstStyle/>
          <a:p>
            <a:r>
              <a:rPr lang="en-US" sz="3200" dirty="0"/>
              <a:t> </a:t>
            </a:r>
            <a:r>
              <a:rPr lang="en-US" sz="3200" i="1" dirty="0">
                <a:latin typeface="Garamond" pitchFamily="18" charset="0"/>
              </a:rPr>
              <a:t> </a:t>
            </a:r>
            <a:r>
              <a:rPr lang="en-US" sz="3200" i="1" baseline="30000" dirty="0" smtClean="0">
                <a:latin typeface="Calibri"/>
                <a:ea typeface="Times New Roman"/>
                <a:cs typeface="Times New Roman"/>
              </a:rPr>
              <a:t>14 </a:t>
            </a:r>
            <a:r>
              <a:rPr lang="en-US" sz="3200" i="1" dirty="0" smtClean="0">
                <a:latin typeface="Calibri"/>
                <a:ea typeface="Times New Roman"/>
                <a:cs typeface="Times New Roman"/>
              </a:rPr>
              <a:t>Since therefore the children share in flesh and blood, he himself likewise partook of the same things, that through death he might destroy the one who has the power of death, that is, the devil, </a:t>
            </a:r>
            <a:r>
              <a:rPr lang="en-US" sz="3200" i="1" baseline="30000" dirty="0" smtClean="0">
                <a:latin typeface="Calibri"/>
                <a:ea typeface="Times New Roman"/>
                <a:cs typeface="Times New Roman"/>
              </a:rPr>
              <a:t>15 </a:t>
            </a:r>
            <a:r>
              <a:rPr lang="en-US" sz="3200" i="1" dirty="0" smtClean="0">
                <a:latin typeface="Calibri"/>
                <a:ea typeface="Times New Roman"/>
                <a:cs typeface="Times New Roman"/>
              </a:rPr>
              <a:t>and deliver all those who through fear of death were subject to lifelong slavery.</a:t>
            </a:r>
            <a:endParaRPr lang="en-US" sz="3200" dirty="0">
              <a:latin typeface="Calibr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508000"/>
            <a:ext cx="7772400" cy="762000"/>
          </a:xfrm>
        </p:spPr>
        <p:txBody>
          <a:bodyPr>
            <a:normAutofit fontScale="90000"/>
          </a:bodyPr>
          <a:lstStyle/>
          <a:p>
            <a:pPr eaLnBrk="1" hangingPunct="1"/>
            <a:r>
              <a:rPr lang="en-US" sz="6600" b="0" dirty="0" smtClean="0">
                <a:solidFill>
                  <a:srgbClr val="FFFF66"/>
                </a:solidFill>
                <a:effectLst/>
                <a:latin typeface="Calibri" pitchFamily="34" charset="0"/>
              </a:rPr>
              <a:t>I Corinthians 15:51-58</a:t>
            </a:r>
          </a:p>
        </p:txBody>
      </p:sp>
      <p:sp>
        <p:nvSpPr>
          <p:cNvPr id="53251" name="Rectangle 3"/>
          <p:cNvSpPr>
            <a:spLocks noChangeArrowheads="1"/>
          </p:cNvSpPr>
          <p:nvPr/>
        </p:nvSpPr>
        <p:spPr bwMode="auto">
          <a:xfrm>
            <a:off x="838200" y="1524000"/>
            <a:ext cx="8153400" cy="4093428"/>
          </a:xfrm>
          <a:prstGeom prst="rect">
            <a:avLst/>
          </a:prstGeom>
          <a:noFill/>
          <a:ln w="9525">
            <a:noFill/>
            <a:miter lim="800000"/>
            <a:headEnd/>
            <a:tailEnd/>
          </a:ln>
        </p:spPr>
        <p:txBody>
          <a:bodyPr anchor="t">
            <a:spAutoFit/>
          </a:bodyPr>
          <a:lstStyle/>
          <a:p>
            <a:pPr marL="457200" marR="0">
              <a:spcBef>
                <a:spcPts val="0"/>
              </a:spcBef>
              <a:spcAft>
                <a:spcPts val="0"/>
              </a:spcAft>
            </a:pPr>
            <a:r>
              <a:rPr lang="en-US" sz="2600" dirty="0"/>
              <a:t> </a:t>
            </a:r>
            <a:r>
              <a:rPr lang="en-US" sz="2600" i="1" baseline="30000" dirty="0" smtClean="0">
                <a:latin typeface="Calibri"/>
                <a:ea typeface="Times New Roman"/>
              </a:rPr>
              <a:t> 51 </a:t>
            </a:r>
            <a:r>
              <a:rPr lang="en-US" sz="2600" i="1" dirty="0" smtClean="0">
                <a:latin typeface="Calibri"/>
                <a:ea typeface="Times New Roman"/>
              </a:rPr>
              <a:t>Behold! I tell you a mystery. We shall not all sleep, but we shall all be changed, </a:t>
            </a:r>
            <a:r>
              <a:rPr lang="en-US" sz="2600" i="1" baseline="30000" dirty="0" smtClean="0">
                <a:latin typeface="Calibri"/>
                <a:ea typeface="Times New Roman"/>
              </a:rPr>
              <a:t>52 </a:t>
            </a:r>
            <a:r>
              <a:rPr lang="en-US" sz="2600" i="1" dirty="0" smtClean="0">
                <a:latin typeface="Calibri"/>
                <a:ea typeface="Times New Roman"/>
              </a:rPr>
              <a:t>in a moment, in the twinkling of an eye, at the last trumpet. For the trumpet will sound, and the dead will be raised imperishable, and we shall be changed. </a:t>
            </a:r>
            <a:r>
              <a:rPr lang="en-US" sz="2600" i="1" baseline="30000" dirty="0" smtClean="0">
                <a:latin typeface="Calibri"/>
                <a:ea typeface="Times New Roman"/>
              </a:rPr>
              <a:t>53 </a:t>
            </a:r>
            <a:r>
              <a:rPr lang="en-US" sz="2600" i="1" dirty="0" smtClean="0">
                <a:latin typeface="Calibri"/>
                <a:ea typeface="Times New Roman"/>
              </a:rPr>
              <a:t>For this perishable body must put on the imperishable, and this mortal body must put on immortality. </a:t>
            </a:r>
            <a:r>
              <a:rPr lang="en-US" sz="2600" i="1" baseline="30000" dirty="0" smtClean="0">
                <a:latin typeface="Calibri"/>
                <a:ea typeface="Times New Roman"/>
              </a:rPr>
              <a:t>54 </a:t>
            </a:r>
            <a:r>
              <a:rPr lang="en-US" sz="2600" i="1" dirty="0" smtClean="0">
                <a:latin typeface="Calibri"/>
                <a:ea typeface="Times New Roman"/>
              </a:rPr>
              <a:t>When the perishable puts on the imperishable, and the mortal puts on immortality, then shall come to pass the saying that is written:</a:t>
            </a:r>
            <a:endParaRPr lang="en-US" sz="2600" dirty="0" smtClean="0">
              <a:latin typeface="Times New Roman"/>
              <a:ea typeface="Times New Roman"/>
            </a:endParaRPr>
          </a:p>
          <a:p>
            <a:endParaRPr lang="en-US" sz="2600" dirty="0">
              <a:latin typeface="Calibr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495300"/>
            <a:ext cx="7772400" cy="762000"/>
          </a:xfrm>
        </p:spPr>
        <p:txBody>
          <a:bodyPr>
            <a:noAutofit/>
          </a:bodyPr>
          <a:lstStyle/>
          <a:p>
            <a:pPr algn="ctr" eaLnBrk="1" hangingPunct="1">
              <a:defRPr/>
            </a:pPr>
            <a:r>
              <a:rPr lang="en-US" sz="4800" b="0" i="1" dirty="0" smtClean="0">
                <a:solidFill>
                  <a:srgbClr val="FFFF66"/>
                </a:solidFill>
                <a:effectLst/>
                <a:latin typeface="Calibri" pitchFamily="34" charset="0"/>
              </a:rPr>
              <a:t>The Christians in Rome</a:t>
            </a:r>
            <a:endParaRPr lang="en-US" sz="4800" b="0" i="1" dirty="0" smtClean="0">
              <a:effectLst/>
              <a:latin typeface="Calibri" pitchFamily="34" charset="0"/>
            </a:endParaRPr>
          </a:p>
        </p:txBody>
      </p:sp>
      <p:sp>
        <p:nvSpPr>
          <p:cNvPr id="47107" name="Rectangle 3"/>
          <p:cNvSpPr>
            <a:spLocks noGrp="1" noChangeArrowheads="1"/>
          </p:cNvSpPr>
          <p:nvPr>
            <p:ph sz="half" idx="1"/>
          </p:nvPr>
        </p:nvSpPr>
        <p:spPr>
          <a:xfrm>
            <a:off x="914400" y="1257300"/>
            <a:ext cx="8229600" cy="4191000"/>
          </a:xfrm>
        </p:spPr>
        <p:txBody>
          <a:bodyPr>
            <a:normAutofit fontScale="92500" lnSpcReduction="20000"/>
          </a:bodyPr>
          <a:lstStyle/>
          <a:p>
            <a:pPr>
              <a:spcBef>
                <a:spcPts val="0"/>
              </a:spcBef>
            </a:pPr>
            <a:r>
              <a:rPr lang="en-US" sz="2400" dirty="0" err="1" smtClean="0">
                <a:latin typeface="Calibri" pitchFamily="34" charset="0"/>
              </a:rPr>
              <a:t>Prisca</a:t>
            </a:r>
            <a:r>
              <a:rPr lang="en-US" sz="2400" dirty="0" smtClean="0">
                <a:latin typeface="Calibri" pitchFamily="34" charset="0"/>
              </a:rPr>
              <a:t> and Aquila 	</a:t>
            </a:r>
            <a:r>
              <a:rPr lang="en-US" sz="2400" dirty="0" smtClean="0">
                <a:latin typeface="Calibri" pitchFamily="34" charset="0"/>
              </a:rPr>
              <a:t>fellow </a:t>
            </a:r>
            <a:r>
              <a:rPr lang="en-US" sz="2400" dirty="0" smtClean="0">
                <a:latin typeface="Calibri" pitchFamily="34" charset="0"/>
              </a:rPr>
              <a:t>workers in Christ</a:t>
            </a:r>
          </a:p>
          <a:p>
            <a:pPr eaLnBrk="1" hangingPunct="1">
              <a:spcBef>
                <a:spcPts val="0"/>
              </a:spcBef>
              <a:buFont typeface="Wingdings" pitchFamily="2" charset="2"/>
              <a:buNone/>
              <a:defRPr/>
            </a:pPr>
            <a:r>
              <a:rPr lang="en-US" sz="2400" dirty="0" smtClean="0">
                <a:latin typeface="Calibri" pitchFamily="34" charset="0"/>
              </a:rPr>
              <a:t>			             	risked their necks for my life</a:t>
            </a:r>
          </a:p>
          <a:p>
            <a:pPr eaLnBrk="1" hangingPunct="1">
              <a:spcBef>
                <a:spcPts val="0"/>
              </a:spcBef>
              <a:defRPr/>
            </a:pPr>
            <a:r>
              <a:rPr lang="en-US" sz="2400" dirty="0" err="1" smtClean="0">
                <a:latin typeface="Calibri" pitchFamily="34" charset="0"/>
              </a:rPr>
              <a:t>Epaenetus</a:t>
            </a:r>
            <a:r>
              <a:rPr lang="en-US" sz="2400" dirty="0" smtClean="0">
                <a:latin typeface="Calibri" pitchFamily="34" charset="0"/>
              </a:rPr>
              <a:t> 		beloved, first convert to Christ in Asia</a:t>
            </a:r>
          </a:p>
          <a:p>
            <a:pPr eaLnBrk="1" hangingPunct="1">
              <a:spcBef>
                <a:spcPts val="0"/>
              </a:spcBef>
              <a:defRPr/>
            </a:pPr>
            <a:r>
              <a:rPr lang="en-US" sz="2400" dirty="0" smtClean="0">
                <a:latin typeface="Calibri" pitchFamily="34" charset="0"/>
              </a:rPr>
              <a:t>Mary 		who has worked hard for you</a:t>
            </a:r>
          </a:p>
          <a:p>
            <a:pPr eaLnBrk="1" hangingPunct="1">
              <a:spcBef>
                <a:spcPts val="0"/>
              </a:spcBef>
              <a:defRPr/>
            </a:pPr>
            <a:r>
              <a:rPr lang="en-US" sz="2400" dirty="0" smtClean="0">
                <a:latin typeface="Calibri" pitchFamily="34" charset="0"/>
              </a:rPr>
              <a:t>Andronicus &amp; </a:t>
            </a:r>
            <a:r>
              <a:rPr lang="en-US" sz="2400" dirty="0" err="1" smtClean="0">
                <a:latin typeface="Calibri" pitchFamily="34" charset="0"/>
              </a:rPr>
              <a:t>Junia</a:t>
            </a:r>
            <a:r>
              <a:rPr lang="en-US" sz="2400" dirty="0" smtClean="0">
                <a:latin typeface="Calibri" pitchFamily="34" charset="0"/>
              </a:rPr>
              <a:t> </a:t>
            </a:r>
            <a:r>
              <a:rPr lang="en-US" sz="2400" dirty="0" smtClean="0">
                <a:latin typeface="Calibri" pitchFamily="34" charset="0"/>
              </a:rPr>
              <a:t>	my </a:t>
            </a:r>
            <a:r>
              <a:rPr lang="en-US" sz="2400" dirty="0" smtClean="0">
                <a:latin typeface="Calibri" pitchFamily="34" charset="0"/>
              </a:rPr>
              <a:t>kinsmen and fellow prisoners</a:t>
            </a:r>
          </a:p>
          <a:p>
            <a:pPr lvl="3">
              <a:spcBef>
                <a:spcPts val="0"/>
              </a:spcBef>
              <a:buNone/>
              <a:defRPr/>
            </a:pPr>
            <a:r>
              <a:rPr lang="en-US" sz="1600" dirty="0" smtClean="0">
                <a:latin typeface="Calibri" pitchFamily="34" charset="0"/>
              </a:rPr>
              <a:t>			</a:t>
            </a:r>
            <a:r>
              <a:rPr lang="en-US" sz="2400" dirty="0" smtClean="0">
                <a:latin typeface="Calibri" pitchFamily="34" charset="0"/>
              </a:rPr>
              <a:t>known </a:t>
            </a:r>
            <a:r>
              <a:rPr lang="en-US" sz="2400" dirty="0" smtClean="0">
                <a:latin typeface="Calibri" pitchFamily="34" charset="0"/>
              </a:rPr>
              <a:t>to Apostles, in Christ before me</a:t>
            </a:r>
          </a:p>
          <a:p>
            <a:pPr eaLnBrk="1" hangingPunct="1">
              <a:spcBef>
                <a:spcPts val="0"/>
              </a:spcBef>
              <a:defRPr/>
            </a:pPr>
            <a:r>
              <a:rPr lang="en-US" sz="2400" dirty="0" err="1" smtClean="0">
                <a:latin typeface="Calibri" pitchFamily="34" charset="0"/>
              </a:rPr>
              <a:t>Ampliatus</a:t>
            </a:r>
            <a:r>
              <a:rPr lang="en-US" sz="2400" dirty="0" smtClean="0">
                <a:latin typeface="Calibri" pitchFamily="34" charset="0"/>
              </a:rPr>
              <a:t> 		my beloved in the Lord</a:t>
            </a:r>
          </a:p>
          <a:p>
            <a:pPr eaLnBrk="1" hangingPunct="1">
              <a:spcBef>
                <a:spcPts val="0"/>
              </a:spcBef>
              <a:defRPr/>
            </a:pPr>
            <a:r>
              <a:rPr lang="en-US" sz="2400" dirty="0" err="1" smtClean="0">
                <a:latin typeface="Calibri" pitchFamily="34" charset="0"/>
              </a:rPr>
              <a:t>Urbanus</a:t>
            </a:r>
            <a:r>
              <a:rPr lang="en-US" sz="2400" dirty="0" smtClean="0">
                <a:latin typeface="Calibri" pitchFamily="34" charset="0"/>
              </a:rPr>
              <a:t> </a:t>
            </a:r>
            <a:r>
              <a:rPr lang="en-US" sz="2400" dirty="0" smtClean="0">
                <a:latin typeface="Calibri" pitchFamily="34" charset="0"/>
              </a:rPr>
              <a:t> </a:t>
            </a:r>
            <a:r>
              <a:rPr lang="en-US" sz="2400" dirty="0" smtClean="0">
                <a:latin typeface="Calibri" pitchFamily="34" charset="0"/>
              </a:rPr>
              <a:t>		our fellow worker in Christ</a:t>
            </a:r>
          </a:p>
          <a:p>
            <a:pPr eaLnBrk="1" hangingPunct="1">
              <a:spcBef>
                <a:spcPts val="0"/>
              </a:spcBef>
              <a:defRPr/>
            </a:pPr>
            <a:r>
              <a:rPr lang="en-US" sz="2400" dirty="0" err="1" smtClean="0">
                <a:latin typeface="Calibri" pitchFamily="34" charset="0"/>
              </a:rPr>
              <a:t>Stachys</a:t>
            </a:r>
            <a:r>
              <a:rPr lang="en-US" sz="2400" dirty="0" smtClean="0">
                <a:latin typeface="Calibri" pitchFamily="34" charset="0"/>
              </a:rPr>
              <a:t> </a:t>
            </a:r>
            <a:r>
              <a:rPr lang="en-US" sz="2400" dirty="0" smtClean="0">
                <a:latin typeface="Calibri" pitchFamily="34" charset="0"/>
              </a:rPr>
              <a:t> </a:t>
            </a:r>
            <a:r>
              <a:rPr lang="en-US" sz="2400" dirty="0" smtClean="0">
                <a:latin typeface="Calibri" pitchFamily="34" charset="0"/>
              </a:rPr>
              <a:t>		my beloved</a:t>
            </a:r>
          </a:p>
          <a:p>
            <a:pPr eaLnBrk="1" hangingPunct="1">
              <a:spcBef>
                <a:spcPts val="0"/>
              </a:spcBef>
              <a:defRPr/>
            </a:pPr>
            <a:r>
              <a:rPr lang="en-US" sz="2400" dirty="0" smtClean="0">
                <a:latin typeface="Calibri" pitchFamily="34" charset="0"/>
              </a:rPr>
              <a:t>Apelles </a:t>
            </a:r>
            <a:r>
              <a:rPr lang="en-US" sz="2400" dirty="0" smtClean="0">
                <a:latin typeface="Calibri" pitchFamily="34" charset="0"/>
              </a:rPr>
              <a:t> </a:t>
            </a:r>
            <a:r>
              <a:rPr lang="en-US" sz="2400" dirty="0" smtClean="0">
                <a:latin typeface="Calibri" pitchFamily="34" charset="0"/>
              </a:rPr>
              <a:t>		who is approved in Christ</a:t>
            </a:r>
          </a:p>
          <a:p>
            <a:pPr eaLnBrk="1" hangingPunct="1">
              <a:spcBef>
                <a:spcPts val="0"/>
              </a:spcBef>
              <a:defRPr/>
            </a:pPr>
            <a:r>
              <a:rPr lang="en-US" sz="2400" dirty="0" err="1" smtClean="0">
                <a:latin typeface="Calibri" pitchFamily="34" charset="0"/>
              </a:rPr>
              <a:t>Herodion</a:t>
            </a:r>
            <a:r>
              <a:rPr lang="en-US" sz="2400" dirty="0" smtClean="0">
                <a:latin typeface="Calibri" pitchFamily="34" charset="0"/>
              </a:rPr>
              <a:t> </a:t>
            </a:r>
            <a:r>
              <a:rPr lang="en-US" sz="2400" dirty="0" smtClean="0">
                <a:latin typeface="Calibri" pitchFamily="34" charset="0"/>
              </a:rPr>
              <a:t> </a:t>
            </a:r>
            <a:r>
              <a:rPr lang="en-US" sz="2400" dirty="0" smtClean="0">
                <a:latin typeface="Calibri" pitchFamily="34" charset="0"/>
              </a:rPr>
              <a:t>		my kinsman</a:t>
            </a:r>
          </a:p>
          <a:p>
            <a:pPr eaLnBrk="1" hangingPunct="1">
              <a:spcBef>
                <a:spcPts val="0"/>
              </a:spcBef>
              <a:defRPr/>
            </a:pPr>
            <a:r>
              <a:rPr lang="en-US" sz="2400" dirty="0" err="1" smtClean="0">
                <a:latin typeface="Calibri" pitchFamily="34" charset="0"/>
              </a:rPr>
              <a:t>Tryphaena</a:t>
            </a:r>
            <a:r>
              <a:rPr lang="en-US" sz="2400" dirty="0" smtClean="0">
                <a:latin typeface="Calibri" pitchFamily="34" charset="0"/>
              </a:rPr>
              <a:t>/</a:t>
            </a:r>
            <a:r>
              <a:rPr lang="en-US" sz="2400" dirty="0" err="1" smtClean="0">
                <a:latin typeface="Calibri" pitchFamily="34" charset="0"/>
              </a:rPr>
              <a:t>Tryphosa</a:t>
            </a:r>
            <a:r>
              <a:rPr lang="en-US" sz="2400" dirty="0" smtClean="0">
                <a:latin typeface="Calibri" pitchFamily="34" charset="0"/>
              </a:rPr>
              <a:t> 	workers </a:t>
            </a:r>
            <a:r>
              <a:rPr lang="en-US" sz="2400" dirty="0" smtClean="0">
                <a:latin typeface="Calibri" pitchFamily="34" charset="0"/>
              </a:rPr>
              <a:t>in the Lord</a:t>
            </a:r>
          </a:p>
          <a:p>
            <a:pPr eaLnBrk="1" hangingPunct="1">
              <a:spcBef>
                <a:spcPts val="0"/>
              </a:spcBef>
              <a:defRPr/>
            </a:pPr>
            <a:r>
              <a:rPr lang="en-US" sz="2400" dirty="0" err="1" smtClean="0">
                <a:latin typeface="Calibri" pitchFamily="34" charset="0"/>
              </a:rPr>
              <a:t>Persis</a:t>
            </a:r>
            <a:r>
              <a:rPr lang="en-US" sz="2400" dirty="0" smtClean="0">
                <a:latin typeface="Calibri" pitchFamily="34" charset="0"/>
              </a:rPr>
              <a:t> </a:t>
            </a:r>
            <a:r>
              <a:rPr lang="en-US" sz="2400" dirty="0" smtClean="0">
                <a:latin typeface="Calibri" pitchFamily="34" charset="0"/>
              </a:rPr>
              <a:t> </a:t>
            </a:r>
            <a:r>
              <a:rPr lang="en-US" sz="2400" dirty="0" smtClean="0">
                <a:latin typeface="Calibri" pitchFamily="34" charset="0"/>
              </a:rPr>
              <a:t>		beloved, who has worked hard in the Lord</a:t>
            </a:r>
          </a:p>
          <a:p>
            <a:pPr eaLnBrk="1" hangingPunct="1">
              <a:spcBef>
                <a:spcPts val="0"/>
              </a:spcBef>
              <a:defRPr/>
            </a:pPr>
            <a:r>
              <a:rPr lang="en-US" sz="2400" dirty="0" smtClean="0">
                <a:latin typeface="Calibri" pitchFamily="34" charset="0"/>
              </a:rPr>
              <a:t>Rufus 		chosen in the Lord</a:t>
            </a:r>
          </a:p>
          <a:p>
            <a:pPr eaLnBrk="1" hangingPunct="1">
              <a:spcBef>
                <a:spcPts val="0"/>
              </a:spcBef>
              <a:defRPr/>
            </a:pPr>
            <a:r>
              <a:rPr lang="en-US" sz="2400" dirty="0" smtClean="0">
                <a:latin typeface="Calibri" pitchFamily="34" charset="0"/>
              </a:rPr>
              <a:t>Rufus’ mother </a:t>
            </a:r>
            <a:r>
              <a:rPr lang="en-US" sz="2400" dirty="0" smtClean="0">
                <a:latin typeface="Calibri" pitchFamily="34" charset="0"/>
              </a:rPr>
              <a:t> </a:t>
            </a:r>
            <a:r>
              <a:rPr lang="en-US" sz="2400" dirty="0" smtClean="0">
                <a:latin typeface="Calibri" pitchFamily="34" charset="0"/>
              </a:rPr>
              <a:t>	a mother to me as well</a:t>
            </a:r>
          </a:p>
          <a:p>
            <a:pPr eaLnBrk="1" hangingPunct="1">
              <a:spcBef>
                <a:spcPts val="0"/>
              </a:spcBef>
              <a:defRPr/>
            </a:pPr>
            <a:endParaRPr lang="en-US" sz="2800" dirty="0" smtClean="0">
              <a:latin typeface="Calibri" pitchFamily="34" charset="0"/>
            </a:endParaRPr>
          </a:p>
          <a:p>
            <a:pPr eaLnBrk="1" hangingPunct="1">
              <a:spcBef>
                <a:spcPts val="0"/>
              </a:spcBef>
              <a:defRPr/>
            </a:pPr>
            <a:endParaRPr lang="en-US" sz="3600" dirty="0" smtClean="0">
              <a:latin typeface="AGaramond"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dissolve">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dissolve">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dissolve">
                                      <p:cBhvr>
                                        <p:cTn id="22" dur="5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dissolve">
                                      <p:cBhvr>
                                        <p:cTn id="27" dur="500"/>
                                        <p:tgtEl>
                                          <p:spTgt spid="47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dissolve">
                                      <p:cBhvr>
                                        <p:cTn id="32" dur="500"/>
                                        <p:tgtEl>
                                          <p:spTgt spid="47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Effect transition="in" filter="dissolve">
                                      <p:cBhvr>
                                        <p:cTn id="37" dur="500"/>
                                        <p:tgtEl>
                                          <p:spTgt spid="471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7107">
                                            <p:txEl>
                                              <p:pRg st="7" end="7"/>
                                            </p:txEl>
                                          </p:spTgt>
                                        </p:tgtEl>
                                        <p:attrNameLst>
                                          <p:attrName>style.visibility</p:attrName>
                                        </p:attrNameLst>
                                      </p:cBhvr>
                                      <p:to>
                                        <p:strVal val="visible"/>
                                      </p:to>
                                    </p:set>
                                    <p:animEffect transition="in" filter="dissolve">
                                      <p:cBhvr>
                                        <p:cTn id="42" dur="500"/>
                                        <p:tgtEl>
                                          <p:spTgt spid="471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7107">
                                            <p:txEl>
                                              <p:pRg st="8" end="8"/>
                                            </p:txEl>
                                          </p:spTgt>
                                        </p:tgtEl>
                                        <p:attrNameLst>
                                          <p:attrName>style.visibility</p:attrName>
                                        </p:attrNameLst>
                                      </p:cBhvr>
                                      <p:to>
                                        <p:strVal val="visible"/>
                                      </p:to>
                                    </p:set>
                                    <p:animEffect transition="in" filter="dissolve">
                                      <p:cBhvr>
                                        <p:cTn id="47" dur="500"/>
                                        <p:tgtEl>
                                          <p:spTgt spid="4710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7107">
                                            <p:txEl>
                                              <p:pRg st="9" end="9"/>
                                            </p:txEl>
                                          </p:spTgt>
                                        </p:tgtEl>
                                        <p:attrNameLst>
                                          <p:attrName>style.visibility</p:attrName>
                                        </p:attrNameLst>
                                      </p:cBhvr>
                                      <p:to>
                                        <p:strVal val="visible"/>
                                      </p:to>
                                    </p:set>
                                    <p:animEffect transition="in" filter="dissolve">
                                      <p:cBhvr>
                                        <p:cTn id="52" dur="500"/>
                                        <p:tgtEl>
                                          <p:spTgt spid="4710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7107">
                                            <p:txEl>
                                              <p:pRg st="10" end="10"/>
                                            </p:txEl>
                                          </p:spTgt>
                                        </p:tgtEl>
                                        <p:attrNameLst>
                                          <p:attrName>style.visibility</p:attrName>
                                        </p:attrNameLst>
                                      </p:cBhvr>
                                      <p:to>
                                        <p:strVal val="visible"/>
                                      </p:to>
                                    </p:set>
                                    <p:animEffect transition="in" filter="dissolve">
                                      <p:cBhvr>
                                        <p:cTn id="57" dur="500"/>
                                        <p:tgtEl>
                                          <p:spTgt spid="4710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7107">
                                            <p:txEl>
                                              <p:pRg st="11" end="11"/>
                                            </p:txEl>
                                          </p:spTgt>
                                        </p:tgtEl>
                                        <p:attrNameLst>
                                          <p:attrName>style.visibility</p:attrName>
                                        </p:attrNameLst>
                                      </p:cBhvr>
                                      <p:to>
                                        <p:strVal val="visible"/>
                                      </p:to>
                                    </p:set>
                                    <p:animEffect transition="in" filter="dissolve">
                                      <p:cBhvr>
                                        <p:cTn id="62" dur="500"/>
                                        <p:tgtEl>
                                          <p:spTgt spid="4710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7107">
                                            <p:txEl>
                                              <p:pRg st="12" end="12"/>
                                            </p:txEl>
                                          </p:spTgt>
                                        </p:tgtEl>
                                        <p:attrNameLst>
                                          <p:attrName>style.visibility</p:attrName>
                                        </p:attrNameLst>
                                      </p:cBhvr>
                                      <p:to>
                                        <p:strVal val="visible"/>
                                      </p:to>
                                    </p:set>
                                    <p:animEffect transition="in" filter="dissolve">
                                      <p:cBhvr>
                                        <p:cTn id="67" dur="500"/>
                                        <p:tgtEl>
                                          <p:spTgt spid="4710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7107">
                                            <p:txEl>
                                              <p:pRg st="13" end="13"/>
                                            </p:txEl>
                                          </p:spTgt>
                                        </p:tgtEl>
                                        <p:attrNameLst>
                                          <p:attrName>style.visibility</p:attrName>
                                        </p:attrNameLst>
                                      </p:cBhvr>
                                      <p:to>
                                        <p:strVal val="visible"/>
                                      </p:to>
                                    </p:set>
                                    <p:animEffect transition="in" filter="dissolve">
                                      <p:cBhvr>
                                        <p:cTn id="72" dur="500"/>
                                        <p:tgtEl>
                                          <p:spTgt spid="47107">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7107">
                                            <p:txEl>
                                              <p:pRg st="14" end="14"/>
                                            </p:txEl>
                                          </p:spTgt>
                                        </p:tgtEl>
                                        <p:attrNameLst>
                                          <p:attrName>style.visibility</p:attrName>
                                        </p:attrNameLst>
                                      </p:cBhvr>
                                      <p:to>
                                        <p:strVal val="visible"/>
                                      </p:to>
                                    </p:set>
                                    <p:animEffect transition="in" filter="dissolve">
                                      <p:cBhvr>
                                        <p:cTn id="77" dur="500"/>
                                        <p:tgtEl>
                                          <p:spTgt spid="4710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533400" y="1524000"/>
            <a:ext cx="8458200" cy="4093428"/>
          </a:xfrm>
          <a:prstGeom prst="rect">
            <a:avLst/>
          </a:prstGeom>
          <a:noFill/>
          <a:ln w="9525">
            <a:noFill/>
            <a:miter lim="800000"/>
            <a:headEnd/>
            <a:tailEnd/>
          </a:ln>
        </p:spPr>
        <p:txBody>
          <a:bodyPr wrap="square" anchor="t">
            <a:spAutoFit/>
          </a:bodyPr>
          <a:lstStyle/>
          <a:p>
            <a:pPr marL="457200" marR="0">
              <a:spcBef>
                <a:spcPts val="0"/>
              </a:spcBef>
              <a:spcAft>
                <a:spcPts val="0"/>
              </a:spcAft>
            </a:pPr>
            <a:r>
              <a:rPr lang="en-US" sz="2600" dirty="0"/>
              <a:t> </a:t>
            </a:r>
            <a:r>
              <a:rPr lang="en-US" sz="2600" i="1" dirty="0" smtClean="0">
                <a:latin typeface="Calibri"/>
                <a:ea typeface="Times New Roman"/>
              </a:rPr>
              <a:t>“Death is swallowed up in victory.” </a:t>
            </a:r>
            <a:r>
              <a:rPr lang="en-US" sz="2600" i="1" baseline="30000" dirty="0" smtClean="0">
                <a:latin typeface="Calibri"/>
                <a:ea typeface="Times New Roman"/>
              </a:rPr>
              <a:t>55 </a:t>
            </a:r>
            <a:r>
              <a:rPr lang="en-US" sz="2600" i="1" dirty="0" smtClean="0">
                <a:latin typeface="Calibri"/>
                <a:ea typeface="Times New Roman"/>
              </a:rPr>
              <a:t>“O death, where is your victory?</a:t>
            </a:r>
            <a:br>
              <a:rPr lang="en-US" sz="2600" i="1" dirty="0" smtClean="0">
                <a:latin typeface="Calibri"/>
                <a:ea typeface="Times New Roman"/>
              </a:rPr>
            </a:br>
            <a:r>
              <a:rPr lang="en-US" sz="2600" i="1" dirty="0" smtClean="0">
                <a:latin typeface="Calibri"/>
                <a:ea typeface="Times New Roman"/>
              </a:rPr>
              <a:t>    	O death, where is your sting?”</a:t>
            </a:r>
            <a:endParaRPr lang="en-US" sz="2600" dirty="0" smtClean="0">
              <a:latin typeface="Times New Roman"/>
              <a:ea typeface="Times New Roman"/>
            </a:endParaRPr>
          </a:p>
          <a:p>
            <a:pPr marL="457200" marR="0">
              <a:spcBef>
                <a:spcPts val="0"/>
              </a:spcBef>
              <a:spcAft>
                <a:spcPts val="0"/>
              </a:spcAft>
            </a:pPr>
            <a:r>
              <a:rPr lang="en-US" sz="2600" i="1" baseline="30000" dirty="0" smtClean="0">
                <a:latin typeface="Calibri"/>
                <a:ea typeface="Times New Roman"/>
              </a:rPr>
              <a:t>56 </a:t>
            </a:r>
            <a:r>
              <a:rPr lang="en-US" sz="2600" i="1" dirty="0" smtClean="0">
                <a:latin typeface="Calibri"/>
                <a:ea typeface="Times New Roman"/>
              </a:rPr>
              <a:t>The sting of death is sin, and the power of sin is the law. </a:t>
            </a:r>
          </a:p>
          <a:p>
            <a:pPr marL="457200" marR="0">
              <a:spcBef>
                <a:spcPts val="0"/>
              </a:spcBef>
              <a:spcAft>
                <a:spcPts val="0"/>
              </a:spcAft>
            </a:pPr>
            <a:r>
              <a:rPr lang="en-US" sz="2600" i="1" baseline="30000" dirty="0" smtClean="0">
                <a:latin typeface="Calibri"/>
                <a:ea typeface="Times New Roman"/>
              </a:rPr>
              <a:t>57 </a:t>
            </a:r>
            <a:r>
              <a:rPr lang="en-US" sz="2600" i="1" dirty="0" smtClean="0">
                <a:latin typeface="Calibri"/>
                <a:ea typeface="Times New Roman"/>
              </a:rPr>
              <a:t>But thanks be to God, who gives us the victory through our Lord Jesus Christ. </a:t>
            </a:r>
          </a:p>
          <a:p>
            <a:pPr marL="457200" marR="0">
              <a:spcBef>
                <a:spcPts val="0"/>
              </a:spcBef>
              <a:spcAft>
                <a:spcPts val="0"/>
              </a:spcAft>
            </a:pPr>
            <a:r>
              <a:rPr lang="en-US" sz="2600" i="1" baseline="30000" dirty="0" smtClean="0">
                <a:latin typeface="Calibri"/>
                <a:ea typeface="Times New Roman"/>
              </a:rPr>
              <a:t>58 </a:t>
            </a:r>
            <a:r>
              <a:rPr lang="en-US" sz="2600" i="1" dirty="0" smtClean="0">
                <a:latin typeface="Calibri"/>
                <a:ea typeface="Times New Roman"/>
              </a:rPr>
              <a:t>Therefore, my beloved brothers, be steadfast, immovable, always abounding in the work of the Lord, knowing that in the Lord your labor is not in vain.</a:t>
            </a:r>
            <a:endParaRPr lang="en-US" sz="2600" dirty="0" smtClean="0">
              <a:latin typeface="Times New Roman"/>
              <a:ea typeface="Times New Roman"/>
            </a:endParaRPr>
          </a:p>
          <a:p>
            <a:endParaRPr lang="en-US" sz="2600" dirty="0">
              <a:latin typeface="Calibri" pitchFamily="34" charset="0"/>
            </a:endParaRPr>
          </a:p>
        </p:txBody>
      </p:sp>
      <p:sp>
        <p:nvSpPr>
          <p:cNvPr id="5" name="Rectangle 2"/>
          <p:cNvSpPr txBox="1">
            <a:spLocks noChangeArrowheads="1"/>
          </p:cNvSpPr>
          <p:nvPr/>
        </p:nvSpPr>
        <p:spPr bwMode="auto">
          <a:xfrm>
            <a:off x="990600" y="5080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600" b="0" i="0" u="none" strike="noStrike" kern="0" cap="none" spc="0" normalizeH="0" baseline="0" noProof="0" smtClean="0">
                <a:ln>
                  <a:noFill/>
                </a:ln>
                <a:solidFill>
                  <a:srgbClr val="FFFF66"/>
                </a:solidFill>
                <a:effectLst/>
                <a:uLnTx/>
                <a:uFillTx/>
                <a:latin typeface="Calibri" pitchFamily="34" charset="0"/>
                <a:ea typeface="+mj-ea"/>
                <a:cs typeface="+mj-cs"/>
              </a:rPr>
              <a:t>I Corinthians 15:51-58</a:t>
            </a:r>
            <a:endParaRPr kumimoji="0" lang="en-US" sz="6600" b="0" i="0" u="none" strike="noStrike" kern="0" cap="none" spc="0" normalizeH="0" baseline="0" noProof="0" dirty="0" smtClean="0">
              <a:ln>
                <a:noFill/>
              </a:ln>
              <a:solidFill>
                <a:srgbClr val="FFFF66"/>
              </a:solidFill>
              <a:effectLst/>
              <a:uLnTx/>
              <a:uFillTx/>
              <a:latin typeface="Calibri" pitchFamily="34" charset="0"/>
              <a:ea typeface="+mj-ea"/>
              <a:cs typeface="+mj-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508000"/>
            <a:ext cx="7162800" cy="762000"/>
          </a:xfrm>
        </p:spPr>
        <p:txBody>
          <a:bodyPr>
            <a:normAutofit fontScale="90000"/>
          </a:bodyPr>
          <a:lstStyle/>
          <a:p>
            <a:pPr eaLnBrk="1" hangingPunct="1"/>
            <a:r>
              <a:rPr lang="en-US" sz="6600" b="0" dirty="0" smtClean="0">
                <a:solidFill>
                  <a:srgbClr val="FFFF66"/>
                </a:solidFill>
                <a:effectLst/>
                <a:latin typeface="Calibri" pitchFamily="34" charset="0"/>
              </a:rPr>
              <a:t>Romans 8:35-39</a:t>
            </a:r>
          </a:p>
        </p:txBody>
      </p:sp>
      <p:sp>
        <p:nvSpPr>
          <p:cNvPr id="53251" name="Rectangle 3"/>
          <p:cNvSpPr>
            <a:spLocks noChangeArrowheads="1"/>
          </p:cNvSpPr>
          <p:nvPr/>
        </p:nvSpPr>
        <p:spPr bwMode="auto">
          <a:xfrm>
            <a:off x="990600" y="1396380"/>
            <a:ext cx="8153400" cy="4154984"/>
          </a:xfrm>
          <a:prstGeom prst="rect">
            <a:avLst/>
          </a:prstGeom>
          <a:noFill/>
          <a:ln w="9525">
            <a:noFill/>
            <a:miter lim="800000"/>
            <a:headEnd/>
            <a:tailEnd/>
          </a:ln>
        </p:spPr>
        <p:txBody>
          <a:bodyPr anchor="ctr">
            <a:spAutoFit/>
          </a:bodyPr>
          <a:lstStyle/>
          <a:p>
            <a:r>
              <a:rPr lang="en-US" sz="2400" dirty="0"/>
              <a:t> </a:t>
            </a:r>
            <a:r>
              <a:rPr lang="en-US" sz="2400" i="1" dirty="0">
                <a:latin typeface="Garamond" pitchFamily="18" charset="0"/>
              </a:rPr>
              <a:t> </a:t>
            </a:r>
            <a:r>
              <a:rPr lang="en-US" sz="2400" i="1" baseline="30000" dirty="0" smtClean="0">
                <a:latin typeface="Calibri" pitchFamily="34" charset="0"/>
              </a:rPr>
              <a:t>35 </a:t>
            </a:r>
            <a:r>
              <a:rPr lang="en-US" sz="2400" i="1" dirty="0" smtClean="0">
                <a:latin typeface="Calibri" pitchFamily="34" charset="0"/>
              </a:rPr>
              <a:t>Who shall separate us from the love of Christ? Shall tribulation, or distress, or persecution, or famine, or nakedness, or danger, or sword? </a:t>
            </a:r>
          </a:p>
          <a:p>
            <a:r>
              <a:rPr lang="en-US" sz="2400" i="1" baseline="30000" dirty="0" smtClean="0">
                <a:latin typeface="Calibri" pitchFamily="34" charset="0"/>
              </a:rPr>
              <a:t>36 </a:t>
            </a:r>
            <a:r>
              <a:rPr lang="en-US" sz="2400" i="1" dirty="0" smtClean="0">
                <a:latin typeface="Calibri" pitchFamily="34" charset="0"/>
              </a:rPr>
              <a:t>As it is written,</a:t>
            </a:r>
            <a:endParaRPr lang="en-US" sz="2400" dirty="0" smtClean="0">
              <a:latin typeface="Calibri" pitchFamily="34" charset="0"/>
            </a:endParaRPr>
          </a:p>
          <a:p>
            <a:r>
              <a:rPr lang="en-US" sz="2400" i="1" dirty="0" smtClean="0">
                <a:latin typeface="Calibri" pitchFamily="34" charset="0"/>
              </a:rPr>
              <a:t>“For your sake we are being killed all the day long;  we are regarded as sheep to be slaughtered.” </a:t>
            </a:r>
            <a:r>
              <a:rPr lang="en-US" sz="2400" i="1" baseline="30000" dirty="0" smtClean="0">
                <a:latin typeface="Calibri" pitchFamily="34" charset="0"/>
              </a:rPr>
              <a:t>37 </a:t>
            </a:r>
            <a:r>
              <a:rPr lang="en-US" sz="2400" i="1" dirty="0" smtClean="0">
                <a:latin typeface="Calibri" pitchFamily="34" charset="0"/>
              </a:rPr>
              <a:t>No, in all these things we are more than conquerors through him who loved us. </a:t>
            </a:r>
            <a:r>
              <a:rPr lang="en-US" sz="2400" i="1" baseline="30000" dirty="0" smtClean="0">
                <a:latin typeface="Calibri" pitchFamily="34" charset="0"/>
              </a:rPr>
              <a:t>38 </a:t>
            </a:r>
            <a:r>
              <a:rPr lang="en-US" sz="2400" i="1" dirty="0" smtClean="0">
                <a:latin typeface="Calibri" pitchFamily="34" charset="0"/>
              </a:rPr>
              <a:t>For I am sure that neither death nor life, nor angels nor rulers, nor things present nor things to come, nor powers, </a:t>
            </a:r>
            <a:r>
              <a:rPr lang="en-US" sz="2400" i="1" baseline="30000" dirty="0" smtClean="0">
                <a:latin typeface="Calibri" pitchFamily="34" charset="0"/>
              </a:rPr>
              <a:t>39 </a:t>
            </a:r>
            <a:r>
              <a:rPr lang="en-US" sz="2400" i="1" dirty="0" smtClean="0">
                <a:latin typeface="Calibri" pitchFamily="34" charset="0"/>
              </a:rPr>
              <a:t>nor height nor depth, nor anything else in all creation, will be able to separate us from the love of God in Christ Jesus our Lord.</a:t>
            </a:r>
            <a:endParaRPr lang="en-US" sz="2400" dirty="0">
              <a:latin typeface="Calibr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495300"/>
            <a:ext cx="7772400" cy="762000"/>
          </a:xfrm>
        </p:spPr>
        <p:txBody>
          <a:bodyPr>
            <a:noAutofit/>
          </a:bodyPr>
          <a:lstStyle/>
          <a:p>
            <a:pPr algn="ctr" eaLnBrk="1" hangingPunct="1">
              <a:defRPr/>
            </a:pPr>
            <a:r>
              <a:rPr lang="en-US" sz="4800" b="0" i="1" dirty="0" smtClean="0">
                <a:solidFill>
                  <a:srgbClr val="FFFF66"/>
                </a:solidFill>
                <a:effectLst/>
                <a:latin typeface="Calibri" pitchFamily="34" charset="0"/>
              </a:rPr>
              <a:t>The Christians in Rome</a:t>
            </a:r>
            <a:endParaRPr lang="en-US" sz="4800" b="0" i="1" dirty="0" smtClean="0">
              <a:effectLst/>
              <a:latin typeface="Calibri" pitchFamily="34" charset="0"/>
            </a:endParaRPr>
          </a:p>
        </p:txBody>
      </p:sp>
      <p:sp>
        <p:nvSpPr>
          <p:cNvPr id="47107" name="Rectangle 3"/>
          <p:cNvSpPr>
            <a:spLocks noGrp="1" noChangeArrowheads="1"/>
          </p:cNvSpPr>
          <p:nvPr>
            <p:ph sz="half" idx="1"/>
          </p:nvPr>
        </p:nvSpPr>
        <p:spPr>
          <a:xfrm>
            <a:off x="914400" y="1257300"/>
            <a:ext cx="8229600" cy="4191000"/>
          </a:xfrm>
        </p:spPr>
        <p:txBody>
          <a:bodyPr>
            <a:normAutofit fontScale="92500" lnSpcReduction="20000"/>
          </a:bodyPr>
          <a:lstStyle/>
          <a:p>
            <a:pPr>
              <a:spcBef>
                <a:spcPts val="0"/>
              </a:spcBef>
            </a:pPr>
            <a:r>
              <a:rPr lang="en-US" sz="2400" dirty="0" err="1" smtClean="0">
                <a:latin typeface="Calibri" pitchFamily="34" charset="0"/>
              </a:rPr>
              <a:t>Prisca</a:t>
            </a:r>
            <a:r>
              <a:rPr lang="en-US" sz="2400" dirty="0" smtClean="0">
                <a:latin typeface="Calibri" pitchFamily="34" charset="0"/>
              </a:rPr>
              <a:t> and Aquila 	</a:t>
            </a:r>
            <a:r>
              <a:rPr lang="en-US" sz="2400" dirty="0" smtClean="0">
                <a:latin typeface="Calibri" pitchFamily="34" charset="0"/>
              </a:rPr>
              <a:t>fellow </a:t>
            </a:r>
            <a:r>
              <a:rPr lang="en-US" sz="2400" dirty="0" smtClean="0">
                <a:latin typeface="Calibri" pitchFamily="34" charset="0"/>
              </a:rPr>
              <a:t>workers </a:t>
            </a:r>
            <a:r>
              <a:rPr lang="en-US" sz="2400" dirty="0" smtClean="0">
                <a:solidFill>
                  <a:srgbClr val="FFFF00"/>
                </a:solidFill>
                <a:latin typeface="Calibri" pitchFamily="34" charset="0"/>
              </a:rPr>
              <a:t>in Christ</a:t>
            </a:r>
          </a:p>
          <a:p>
            <a:pPr eaLnBrk="1" hangingPunct="1">
              <a:spcBef>
                <a:spcPts val="0"/>
              </a:spcBef>
              <a:buFont typeface="Wingdings" pitchFamily="2" charset="2"/>
              <a:buNone/>
              <a:defRPr/>
            </a:pPr>
            <a:r>
              <a:rPr lang="en-US" sz="2400" dirty="0" smtClean="0">
                <a:latin typeface="Calibri" pitchFamily="34" charset="0"/>
              </a:rPr>
              <a:t>			             	risked their necks for my life</a:t>
            </a:r>
          </a:p>
          <a:p>
            <a:pPr eaLnBrk="1" hangingPunct="1">
              <a:spcBef>
                <a:spcPts val="0"/>
              </a:spcBef>
              <a:defRPr/>
            </a:pPr>
            <a:r>
              <a:rPr lang="en-US" sz="2400" dirty="0" err="1" smtClean="0">
                <a:latin typeface="Calibri" pitchFamily="34" charset="0"/>
              </a:rPr>
              <a:t>Epaenetus</a:t>
            </a:r>
            <a:r>
              <a:rPr lang="en-US" sz="2400" dirty="0" smtClean="0">
                <a:latin typeface="Calibri" pitchFamily="34" charset="0"/>
              </a:rPr>
              <a:t> 		beloved, </a:t>
            </a:r>
            <a:r>
              <a:rPr lang="en-US" sz="2400" dirty="0" smtClean="0">
                <a:solidFill>
                  <a:srgbClr val="FFFF00"/>
                </a:solidFill>
                <a:latin typeface="Calibri" pitchFamily="34" charset="0"/>
              </a:rPr>
              <a:t>first convert to Christ </a:t>
            </a:r>
            <a:r>
              <a:rPr lang="en-US" sz="2400" dirty="0" smtClean="0">
                <a:latin typeface="Calibri" pitchFamily="34" charset="0"/>
              </a:rPr>
              <a:t>in Asia</a:t>
            </a:r>
          </a:p>
          <a:p>
            <a:pPr eaLnBrk="1" hangingPunct="1">
              <a:spcBef>
                <a:spcPts val="0"/>
              </a:spcBef>
              <a:defRPr/>
            </a:pPr>
            <a:r>
              <a:rPr lang="en-US" sz="2400" dirty="0" smtClean="0">
                <a:latin typeface="Calibri" pitchFamily="34" charset="0"/>
              </a:rPr>
              <a:t>Mary 		who has worked hard for you</a:t>
            </a:r>
          </a:p>
          <a:p>
            <a:pPr eaLnBrk="1" hangingPunct="1">
              <a:spcBef>
                <a:spcPts val="0"/>
              </a:spcBef>
              <a:defRPr/>
            </a:pPr>
            <a:r>
              <a:rPr lang="en-US" sz="2400" dirty="0" smtClean="0">
                <a:latin typeface="Calibri" pitchFamily="34" charset="0"/>
              </a:rPr>
              <a:t>Andronicus &amp; </a:t>
            </a:r>
            <a:r>
              <a:rPr lang="en-US" sz="2400" dirty="0" err="1" smtClean="0">
                <a:latin typeface="Calibri" pitchFamily="34" charset="0"/>
              </a:rPr>
              <a:t>Junia</a:t>
            </a:r>
            <a:r>
              <a:rPr lang="en-US" sz="2400" dirty="0" smtClean="0">
                <a:latin typeface="Calibri" pitchFamily="34" charset="0"/>
              </a:rPr>
              <a:t> </a:t>
            </a:r>
            <a:r>
              <a:rPr lang="en-US" sz="2400" dirty="0" smtClean="0">
                <a:latin typeface="Calibri" pitchFamily="34" charset="0"/>
              </a:rPr>
              <a:t>	my </a:t>
            </a:r>
            <a:r>
              <a:rPr lang="en-US" sz="2400" dirty="0" smtClean="0">
                <a:latin typeface="Calibri" pitchFamily="34" charset="0"/>
              </a:rPr>
              <a:t>kinsmen and fellow prisoners</a:t>
            </a:r>
          </a:p>
          <a:p>
            <a:pPr lvl="3">
              <a:spcBef>
                <a:spcPts val="0"/>
              </a:spcBef>
              <a:buNone/>
              <a:defRPr/>
            </a:pPr>
            <a:r>
              <a:rPr lang="en-US" sz="1600" dirty="0" smtClean="0">
                <a:latin typeface="Calibri" pitchFamily="34" charset="0"/>
              </a:rPr>
              <a:t>			</a:t>
            </a:r>
            <a:r>
              <a:rPr lang="en-US" sz="2400" dirty="0" smtClean="0">
                <a:latin typeface="Calibri" pitchFamily="34" charset="0"/>
              </a:rPr>
              <a:t>known </a:t>
            </a:r>
            <a:r>
              <a:rPr lang="en-US" sz="2400" dirty="0" smtClean="0">
                <a:latin typeface="Calibri" pitchFamily="34" charset="0"/>
              </a:rPr>
              <a:t>to Apostles, </a:t>
            </a:r>
            <a:r>
              <a:rPr lang="en-US" sz="2400" dirty="0" smtClean="0">
                <a:solidFill>
                  <a:srgbClr val="FFFF00"/>
                </a:solidFill>
                <a:latin typeface="Calibri" pitchFamily="34" charset="0"/>
              </a:rPr>
              <a:t>in Christ </a:t>
            </a:r>
            <a:r>
              <a:rPr lang="en-US" sz="2400" dirty="0" smtClean="0">
                <a:latin typeface="Calibri" pitchFamily="34" charset="0"/>
              </a:rPr>
              <a:t>before me</a:t>
            </a:r>
          </a:p>
          <a:p>
            <a:pPr eaLnBrk="1" hangingPunct="1">
              <a:spcBef>
                <a:spcPts val="0"/>
              </a:spcBef>
              <a:defRPr/>
            </a:pPr>
            <a:r>
              <a:rPr lang="en-US" sz="2400" dirty="0" err="1" smtClean="0">
                <a:latin typeface="Calibri" pitchFamily="34" charset="0"/>
              </a:rPr>
              <a:t>Ampliatus</a:t>
            </a:r>
            <a:r>
              <a:rPr lang="en-US" sz="2400" dirty="0" smtClean="0">
                <a:latin typeface="Calibri" pitchFamily="34" charset="0"/>
              </a:rPr>
              <a:t> 		my beloved </a:t>
            </a:r>
            <a:r>
              <a:rPr lang="en-US" sz="2400" dirty="0" smtClean="0">
                <a:solidFill>
                  <a:srgbClr val="FFFF00"/>
                </a:solidFill>
                <a:latin typeface="Calibri" pitchFamily="34" charset="0"/>
              </a:rPr>
              <a:t>in the Lord</a:t>
            </a:r>
          </a:p>
          <a:p>
            <a:pPr eaLnBrk="1" hangingPunct="1">
              <a:spcBef>
                <a:spcPts val="0"/>
              </a:spcBef>
              <a:defRPr/>
            </a:pPr>
            <a:r>
              <a:rPr lang="en-US" sz="2400" dirty="0" err="1" smtClean="0">
                <a:latin typeface="Calibri" pitchFamily="34" charset="0"/>
              </a:rPr>
              <a:t>Urbanus</a:t>
            </a:r>
            <a:r>
              <a:rPr lang="en-US" sz="2400" dirty="0" smtClean="0">
                <a:latin typeface="Calibri" pitchFamily="34" charset="0"/>
              </a:rPr>
              <a:t> </a:t>
            </a:r>
            <a:r>
              <a:rPr lang="en-US" sz="2400" dirty="0" smtClean="0">
                <a:latin typeface="Calibri" pitchFamily="34" charset="0"/>
              </a:rPr>
              <a:t> </a:t>
            </a:r>
            <a:r>
              <a:rPr lang="en-US" sz="2400" dirty="0" smtClean="0">
                <a:latin typeface="Calibri" pitchFamily="34" charset="0"/>
              </a:rPr>
              <a:t>		our fellow worker </a:t>
            </a:r>
            <a:r>
              <a:rPr lang="en-US" sz="2400" dirty="0" smtClean="0">
                <a:solidFill>
                  <a:srgbClr val="FFFF00"/>
                </a:solidFill>
                <a:latin typeface="Calibri" pitchFamily="34" charset="0"/>
              </a:rPr>
              <a:t>in Christ</a:t>
            </a:r>
          </a:p>
          <a:p>
            <a:pPr eaLnBrk="1" hangingPunct="1">
              <a:spcBef>
                <a:spcPts val="0"/>
              </a:spcBef>
              <a:defRPr/>
            </a:pPr>
            <a:r>
              <a:rPr lang="en-US" sz="2400" dirty="0" err="1" smtClean="0">
                <a:latin typeface="Calibri" pitchFamily="34" charset="0"/>
              </a:rPr>
              <a:t>Stachys</a:t>
            </a:r>
            <a:r>
              <a:rPr lang="en-US" sz="2400" dirty="0" smtClean="0">
                <a:latin typeface="Calibri" pitchFamily="34" charset="0"/>
              </a:rPr>
              <a:t> </a:t>
            </a:r>
            <a:r>
              <a:rPr lang="en-US" sz="2400" dirty="0" smtClean="0">
                <a:latin typeface="Calibri" pitchFamily="34" charset="0"/>
              </a:rPr>
              <a:t> </a:t>
            </a:r>
            <a:r>
              <a:rPr lang="en-US" sz="2400" dirty="0" smtClean="0">
                <a:latin typeface="Calibri" pitchFamily="34" charset="0"/>
              </a:rPr>
              <a:t>		my beloved</a:t>
            </a:r>
          </a:p>
          <a:p>
            <a:pPr eaLnBrk="1" hangingPunct="1">
              <a:spcBef>
                <a:spcPts val="0"/>
              </a:spcBef>
              <a:defRPr/>
            </a:pPr>
            <a:r>
              <a:rPr lang="en-US" sz="2400" dirty="0" smtClean="0">
                <a:latin typeface="Calibri" pitchFamily="34" charset="0"/>
              </a:rPr>
              <a:t>Apelles </a:t>
            </a:r>
            <a:r>
              <a:rPr lang="en-US" sz="2400" dirty="0" smtClean="0">
                <a:latin typeface="Calibri" pitchFamily="34" charset="0"/>
              </a:rPr>
              <a:t> </a:t>
            </a:r>
            <a:r>
              <a:rPr lang="en-US" sz="2400" dirty="0" smtClean="0">
                <a:latin typeface="Calibri" pitchFamily="34" charset="0"/>
              </a:rPr>
              <a:t>		who is approved </a:t>
            </a:r>
            <a:r>
              <a:rPr lang="en-US" sz="2400" dirty="0" smtClean="0">
                <a:solidFill>
                  <a:srgbClr val="FFFF00"/>
                </a:solidFill>
                <a:latin typeface="Calibri" pitchFamily="34" charset="0"/>
              </a:rPr>
              <a:t>in Christ</a:t>
            </a:r>
          </a:p>
          <a:p>
            <a:pPr eaLnBrk="1" hangingPunct="1">
              <a:spcBef>
                <a:spcPts val="0"/>
              </a:spcBef>
              <a:defRPr/>
            </a:pPr>
            <a:r>
              <a:rPr lang="en-US" sz="2400" dirty="0" err="1" smtClean="0">
                <a:latin typeface="Calibri" pitchFamily="34" charset="0"/>
              </a:rPr>
              <a:t>Herodion</a:t>
            </a:r>
            <a:r>
              <a:rPr lang="en-US" sz="2400" dirty="0" smtClean="0">
                <a:latin typeface="Calibri" pitchFamily="34" charset="0"/>
              </a:rPr>
              <a:t> </a:t>
            </a:r>
            <a:r>
              <a:rPr lang="en-US" sz="2400" dirty="0" smtClean="0">
                <a:latin typeface="Calibri" pitchFamily="34" charset="0"/>
              </a:rPr>
              <a:t> </a:t>
            </a:r>
            <a:r>
              <a:rPr lang="en-US" sz="2400" dirty="0" smtClean="0">
                <a:latin typeface="Calibri" pitchFamily="34" charset="0"/>
              </a:rPr>
              <a:t>		my kinsman</a:t>
            </a:r>
          </a:p>
          <a:p>
            <a:pPr eaLnBrk="1" hangingPunct="1">
              <a:spcBef>
                <a:spcPts val="0"/>
              </a:spcBef>
              <a:defRPr/>
            </a:pPr>
            <a:r>
              <a:rPr lang="en-US" sz="2400" dirty="0" err="1" smtClean="0">
                <a:latin typeface="Calibri" pitchFamily="34" charset="0"/>
              </a:rPr>
              <a:t>Tryphaena</a:t>
            </a:r>
            <a:r>
              <a:rPr lang="en-US" sz="2400" dirty="0" smtClean="0">
                <a:latin typeface="Calibri" pitchFamily="34" charset="0"/>
              </a:rPr>
              <a:t>/</a:t>
            </a:r>
            <a:r>
              <a:rPr lang="en-US" sz="2400" dirty="0" err="1" smtClean="0">
                <a:latin typeface="Calibri" pitchFamily="34" charset="0"/>
              </a:rPr>
              <a:t>Tryphosa</a:t>
            </a:r>
            <a:r>
              <a:rPr lang="en-US" sz="2400" dirty="0" smtClean="0">
                <a:latin typeface="Calibri" pitchFamily="34" charset="0"/>
              </a:rPr>
              <a:t> 	workers </a:t>
            </a:r>
            <a:r>
              <a:rPr lang="en-US" sz="2400" dirty="0" smtClean="0">
                <a:solidFill>
                  <a:srgbClr val="FFFF00"/>
                </a:solidFill>
                <a:latin typeface="Calibri" pitchFamily="34" charset="0"/>
              </a:rPr>
              <a:t>in the Lord</a:t>
            </a:r>
          </a:p>
          <a:p>
            <a:pPr eaLnBrk="1" hangingPunct="1">
              <a:spcBef>
                <a:spcPts val="0"/>
              </a:spcBef>
              <a:defRPr/>
            </a:pPr>
            <a:r>
              <a:rPr lang="en-US" sz="2400" dirty="0" err="1" smtClean="0">
                <a:latin typeface="Calibri" pitchFamily="34" charset="0"/>
              </a:rPr>
              <a:t>Persis</a:t>
            </a:r>
            <a:r>
              <a:rPr lang="en-US" sz="2400" dirty="0" smtClean="0">
                <a:latin typeface="Calibri" pitchFamily="34" charset="0"/>
              </a:rPr>
              <a:t> </a:t>
            </a:r>
            <a:r>
              <a:rPr lang="en-US" sz="2400" dirty="0" smtClean="0">
                <a:latin typeface="Calibri" pitchFamily="34" charset="0"/>
              </a:rPr>
              <a:t> </a:t>
            </a:r>
            <a:r>
              <a:rPr lang="en-US" sz="2400" dirty="0" smtClean="0">
                <a:latin typeface="Calibri" pitchFamily="34" charset="0"/>
              </a:rPr>
              <a:t>		beloved, who has worked hard </a:t>
            </a:r>
            <a:r>
              <a:rPr lang="en-US" sz="2400" dirty="0" smtClean="0">
                <a:solidFill>
                  <a:srgbClr val="FFFF00"/>
                </a:solidFill>
                <a:latin typeface="Calibri" pitchFamily="34" charset="0"/>
              </a:rPr>
              <a:t>in the Lord</a:t>
            </a:r>
          </a:p>
          <a:p>
            <a:pPr eaLnBrk="1" hangingPunct="1">
              <a:spcBef>
                <a:spcPts val="0"/>
              </a:spcBef>
              <a:defRPr/>
            </a:pPr>
            <a:r>
              <a:rPr lang="en-US" sz="2400" dirty="0" smtClean="0">
                <a:latin typeface="Calibri" pitchFamily="34" charset="0"/>
              </a:rPr>
              <a:t>Rufus 		</a:t>
            </a:r>
            <a:r>
              <a:rPr lang="en-US" sz="2400" dirty="0" smtClean="0">
                <a:solidFill>
                  <a:srgbClr val="FFFF00"/>
                </a:solidFill>
                <a:latin typeface="Calibri" pitchFamily="34" charset="0"/>
              </a:rPr>
              <a:t>chosen in the Lord</a:t>
            </a:r>
          </a:p>
          <a:p>
            <a:pPr eaLnBrk="1" hangingPunct="1">
              <a:spcBef>
                <a:spcPts val="0"/>
              </a:spcBef>
              <a:defRPr/>
            </a:pPr>
            <a:r>
              <a:rPr lang="en-US" sz="2400" dirty="0" smtClean="0">
                <a:latin typeface="Calibri" pitchFamily="34" charset="0"/>
              </a:rPr>
              <a:t>Rufus’ mother </a:t>
            </a:r>
            <a:r>
              <a:rPr lang="en-US" sz="2400" dirty="0" smtClean="0">
                <a:latin typeface="Calibri" pitchFamily="34" charset="0"/>
              </a:rPr>
              <a:t> </a:t>
            </a:r>
            <a:r>
              <a:rPr lang="en-US" sz="2400" dirty="0" smtClean="0">
                <a:latin typeface="Calibri" pitchFamily="34" charset="0"/>
              </a:rPr>
              <a:t>	a mother to me as well</a:t>
            </a:r>
          </a:p>
          <a:p>
            <a:pPr eaLnBrk="1" hangingPunct="1">
              <a:spcBef>
                <a:spcPts val="0"/>
              </a:spcBef>
              <a:defRPr/>
            </a:pPr>
            <a:endParaRPr lang="en-US" sz="2800" dirty="0" smtClean="0">
              <a:latin typeface="Calibri" pitchFamily="34" charset="0"/>
            </a:endParaRPr>
          </a:p>
          <a:p>
            <a:pPr eaLnBrk="1" hangingPunct="1">
              <a:spcBef>
                <a:spcPts val="0"/>
              </a:spcBef>
              <a:defRPr/>
            </a:pPr>
            <a:endParaRPr lang="en-US" sz="3600" dirty="0" smtClean="0">
              <a:latin typeface="AGaramond"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647700"/>
            <a:ext cx="7162800" cy="762000"/>
          </a:xfrm>
        </p:spPr>
        <p:txBody>
          <a:bodyPr>
            <a:normAutofit fontScale="90000"/>
          </a:bodyPr>
          <a:lstStyle/>
          <a:p>
            <a:pPr algn="ctr" eaLnBrk="1" hangingPunct="1"/>
            <a:r>
              <a:rPr lang="en-US" sz="6600" b="0" dirty="0" smtClean="0">
                <a:solidFill>
                  <a:srgbClr val="FFFF66"/>
                </a:solidFill>
                <a:effectLst/>
                <a:latin typeface="Calibri" pitchFamily="34" charset="0"/>
              </a:rPr>
              <a:t>II Corinthians 3:2-3</a:t>
            </a:r>
          </a:p>
        </p:txBody>
      </p:sp>
      <p:sp>
        <p:nvSpPr>
          <p:cNvPr id="53251" name="Rectangle 3"/>
          <p:cNvSpPr>
            <a:spLocks noChangeArrowheads="1"/>
          </p:cNvSpPr>
          <p:nvPr/>
        </p:nvSpPr>
        <p:spPr bwMode="auto">
          <a:xfrm>
            <a:off x="304800" y="1485900"/>
            <a:ext cx="8610600" cy="3046988"/>
          </a:xfrm>
          <a:prstGeom prst="rect">
            <a:avLst/>
          </a:prstGeom>
          <a:noFill/>
          <a:ln w="9525">
            <a:noFill/>
            <a:miter lim="800000"/>
            <a:headEnd/>
            <a:tailEnd/>
          </a:ln>
        </p:spPr>
        <p:txBody>
          <a:bodyPr wrap="square" anchor="t">
            <a:spAutoFit/>
          </a:bodyPr>
          <a:lstStyle/>
          <a:p>
            <a:r>
              <a:rPr lang="en-US" sz="2400" dirty="0"/>
              <a:t> </a:t>
            </a:r>
            <a:r>
              <a:rPr lang="en-US" sz="3200" i="1" baseline="30000" dirty="0" smtClean="0">
                <a:latin typeface="+mj-lt"/>
              </a:rPr>
              <a:t>2 </a:t>
            </a:r>
            <a:r>
              <a:rPr lang="en-US" sz="3200" i="1" dirty="0" smtClean="0">
                <a:latin typeface="+mj-lt"/>
              </a:rPr>
              <a:t>You yourselves are our letter of recommendation, written on our hearts, </a:t>
            </a:r>
            <a:r>
              <a:rPr lang="en-US" sz="3200" i="1" dirty="0" smtClean="0">
                <a:solidFill>
                  <a:srgbClr val="FFFF00"/>
                </a:solidFill>
                <a:latin typeface="+mj-lt"/>
              </a:rPr>
              <a:t>to be known and read by all</a:t>
            </a:r>
            <a:r>
              <a:rPr lang="en-US" sz="3200" i="1" dirty="0" smtClean="0">
                <a:latin typeface="+mj-lt"/>
              </a:rPr>
              <a:t>. </a:t>
            </a:r>
            <a:r>
              <a:rPr lang="en-US" sz="3200" i="1" baseline="30000" dirty="0" smtClean="0">
                <a:latin typeface="+mj-lt"/>
              </a:rPr>
              <a:t>3 </a:t>
            </a:r>
            <a:r>
              <a:rPr lang="en-US" sz="3200" i="1" dirty="0" smtClean="0">
                <a:latin typeface="+mj-lt"/>
              </a:rPr>
              <a:t>And you show that you are a letter from Christ delivered by us, written not with ink but with the Spirit of the living God, not on tablets of stone but on tablets of human hearts.</a:t>
            </a:r>
            <a:endParaRPr lang="en-US" sz="2400" dirty="0">
              <a:latin typeface="+mj-l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23900"/>
            <a:ext cx="8458200" cy="762000"/>
          </a:xfrm>
        </p:spPr>
        <p:txBody>
          <a:bodyPr>
            <a:noAutofit/>
          </a:bodyPr>
          <a:lstStyle/>
          <a:p>
            <a:pPr algn="ctr" eaLnBrk="1" hangingPunct="1">
              <a:defRPr/>
            </a:pPr>
            <a:r>
              <a:rPr lang="en-US" sz="4800" b="0" i="1" dirty="0" smtClean="0">
                <a:solidFill>
                  <a:srgbClr val="FFFF66"/>
                </a:solidFill>
                <a:effectLst/>
                <a:latin typeface="Calibri" pitchFamily="34" charset="0"/>
              </a:rPr>
              <a:t>Why is this knowledge needed?</a:t>
            </a:r>
            <a:endParaRPr lang="en-US" sz="4800" b="0" i="1" dirty="0" smtClean="0">
              <a:effectLst/>
              <a:latin typeface="Calibri" pitchFamily="34" charset="0"/>
            </a:endParaRPr>
          </a:p>
        </p:txBody>
      </p:sp>
      <p:sp>
        <p:nvSpPr>
          <p:cNvPr id="47107" name="Rectangle 3"/>
          <p:cNvSpPr>
            <a:spLocks noGrp="1" noChangeArrowheads="1"/>
          </p:cNvSpPr>
          <p:nvPr>
            <p:ph sz="half" idx="1"/>
          </p:nvPr>
        </p:nvSpPr>
        <p:spPr>
          <a:xfrm>
            <a:off x="914400" y="1943100"/>
            <a:ext cx="7772400" cy="2794000"/>
          </a:xfrm>
        </p:spPr>
        <p:txBody>
          <a:bodyPr/>
          <a:lstStyle/>
          <a:p>
            <a:r>
              <a:rPr lang="en-US" sz="4000" dirty="0" smtClean="0">
                <a:latin typeface="Calibri" pitchFamily="34" charset="0"/>
              </a:rPr>
              <a:t> To see we are not struggling alone</a:t>
            </a:r>
          </a:p>
          <a:p>
            <a:r>
              <a:rPr lang="en-US" sz="4000" dirty="0" smtClean="0">
                <a:latin typeface="Calibri" pitchFamily="34" charset="0"/>
              </a:rPr>
              <a:t> To build deeper relationships</a:t>
            </a:r>
          </a:p>
          <a:p>
            <a:r>
              <a:rPr lang="en-US" sz="4000" dirty="0" smtClean="0">
                <a:latin typeface="Calibri" pitchFamily="34" charset="0"/>
              </a:rPr>
              <a:t> To glorify God through one voice</a:t>
            </a:r>
          </a:p>
          <a:p>
            <a:endParaRPr lang="en-US" sz="4000" dirty="0" smtClean="0">
              <a:latin typeface="Calibri" pitchFamily="34" charset="0"/>
            </a:endParaRPr>
          </a:p>
          <a:p>
            <a:pPr eaLnBrk="1" hangingPunct="1">
              <a:buFont typeface="Wingdings" pitchFamily="2" charset="2"/>
              <a:buNone/>
              <a:defRPr/>
            </a:pPr>
            <a:endParaRPr lang="en-US" sz="4000" dirty="0" smtClean="0">
              <a:latin typeface="Calibri" pitchFamily="34" charset="0"/>
            </a:endParaRPr>
          </a:p>
          <a:p>
            <a:pPr eaLnBrk="1" hangingPunct="1">
              <a:defRPr/>
            </a:pPr>
            <a:endParaRPr lang="en-US" sz="3600" dirty="0" smtClean="0">
              <a:latin typeface="Calibri" pitchFamily="34" charset="0"/>
            </a:endParaRPr>
          </a:p>
          <a:p>
            <a:pPr eaLnBrk="1" hangingPunct="1">
              <a:defRPr/>
            </a:pPr>
            <a:endParaRPr lang="en-US" sz="3600" dirty="0" smtClean="0">
              <a:latin typeface="AGaramond"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dissolve">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dissolve">
                                      <p:cBhvr>
                                        <p:cTn id="17"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647700"/>
            <a:ext cx="7162800" cy="762000"/>
          </a:xfrm>
        </p:spPr>
        <p:txBody>
          <a:bodyPr>
            <a:normAutofit fontScale="90000"/>
          </a:bodyPr>
          <a:lstStyle/>
          <a:p>
            <a:pPr algn="ctr" eaLnBrk="1" hangingPunct="1"/>
            <a:r>
              <a:rPr lang="en-US" sz="6600" b="0" dirty="0" smtClean="0">
                <a:solidFill>
                  <a:srgbClr val="FFFF66"/>
                </a:solidFill>
                <a:effectLst/>
                <a:latin typeface="Calibri" pitchFamily="34" charset="0"/>
              </a:rPr>
              <a:t>Romans 15:5-7</a:t>
            </a:r>
          </a:p>
        </p:txBody>
      </p:sp>
      <p:sp>
        <p:nvSpPr>
          <p:cNvPr id="53251" name="Rectangle 3"/>
          <p:cNvSpPr>
            <a:spLocks noChangeArrowheads="1"/>
          </p:cNvSpPr>
          <p:nvPr/>
        </p:nvSpPr>
        <p:spPr bwMode="auto">
          <a:xfrm>
            <a:off x="304800" y="1485900"/>
            <a:ext cx="8610600" cy="3539430"/>
          </a:xfrm>
          <a:prstGeom prst="rect">
            <a:avLst/>
          </a:prstGeom>
          <a:noFill/>
          <a:ln w="9525">
            <a:noFill/>
            <a:miter lim="800000"/>
            <a:headEnd/>
            <a:tailEnd/>
          </a:ln>
        </p:spPr>
        <p:txBody>
          <a:bodyPr wrap="square" anchor="t">
            <a:spAutoFit/>
          </a:bodyPr>
          <a:lstStyle/>
          <a:p>
            <a:r>
              <a:rPr lang="en-US" sz="3200" i="1" baseline="30000" dirty="0" smtClean="0">
                <a:latin typeface="+mj-lt"/>
              </a:rPr>
              <a:t>5 </a:t>
            </a:r>
            <a:r>
              <a:rPr lang="en-US" sz="3200" i="1" dirty="0" smtClean="0">
                <a:latin typeface="+mj-lt"/>
              </a:rPr>
              <a:t>May the God of endurance and encouragement grant you to </a:t>
            </a:r>
            <a:r>
              <a:rPr lang="en-US" sz="3200" i="1" dirty="0" smtClean="0">
                <a:solidFill>
                  <a:srgbClr val="FFFF00"/>
                </a:solidFill>
                <a:latin typeface="+mj-lt"/>
              </a:rPr>
              <a:t>live in such harmony with one another, in accord with Christ Jesus, </a:t>
            </a:r>
            <a:r>
              <a:rPr lang="en-US" sz="3200" i="1" baseline="30000" dirty="0" smtClean="0">
                <a:solidFill>
                  <a:srgbClr val="FFFF00"/>
                </a:solidFill>
                <a:latin typeface="+mj-lt"/>
              </a:rPr>
              <a:t>6 </a:t>
            </a:r>
            <a:r>
              <a:rPr lang="en-US" sz="3200" i="1" dirty="0" smtClean="0">
                <a:solidFill>
                  <a:srgbClr val="FFFF00"/>
                </a:solidFill>
                <a:latin typeface="+mj-lt"/>
              </a:rPr>
              <a:t>that together you may with one voice glorify the God and Father of our Lord Jesus Christ. </a:t>
            </a:r>
            <a:r>
              <a:rPr lang="en-US" sz="3200" i="1" baseline="30000" dirty="0" smtClean="0">
                <a:latin typeface="+mj-lt"/>
              </a:rPr>
              <a:t>7 </a:t>
            </a:r>
            <a:r>
              <a:rPr lang="en-US" sz="3200" i="1" dirty="0" smtClean="0">
                <a:latin typeface="+mj-lt"/>
              </a:rPr>
              <a:t>Therefore welcome one another as Christ has welcomed you, for the glory of God.</a:t>
            </a:r>
            <a:endParaRPr lang="en-US" sz="3200" dirty="0">
              <a:latin typeface="+mj-l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419100"/>
            <a:ext cx="7162800" cy="762000"/>
          </a:xfrm>
        </p:spPr>
        <p:txBody>
          <a:bodyPr>
            <a:noAutofit/>
          </a:bodyPr>
          <a:lstStyle/>
          <a:p>
            <a:pPr algn="ctr" eaLnBrk="1" hangingPunct="1"/>
            <a:r>
              <a:rPr lang="en-US" sz="4000" b="0" dirty="0" smtClean="0">
                <a:solidFill>
                  <a:srgbClr val="FFFF66"/>
                </a:solidFill>
                <a:effectLst/>
                <a:latin typeface="Calibri" pitchFamily="34" charset="0"/>
              </a:rPr>
              <a:t>Romans 14:4</a:t>
            </a:r>
          </a:p>
        </p:txBody>
      </p:sp>
      <p:sp>
        <p:nvSpPr>
          <p:cNvPr id="53251" name="Rectangle 3"/>
          <p:cNvSpPr>
            <a:spLocks noChangeArrowheads="1"/>
          </p:cNvSpPr>
          <p:nvPr/>
        </p:nvSpPr>
        <p:spPr bwMode="auto">
          <a:xfrm>
            <a:off x="228600" y="1028700"/>
            <a:ext cx="8686800" cy="1384995"/>
          </a:xfrm>
          <a:prstGeom prst="rect">
            <a:avLst/>
          </a:prstGeom>
          <a:noFill/>
          <a:ln w="9525">
            <a:noFill/>
            <a:miter lim="800000"/>
            <a:headEnd/>
            <a:tailEnd/>
          </a:ln>
        </p:spPr>
        <p:txBody>
          <a:bodyPr wrap="square" anchor="t">
            <a:spAutoFit/>
          </a:bodyPr>
          <a:lstStyle/>
          <a:p>
            <a:r>
              <a:rPr lang="en-US" sz="2800" i="1" baseline="30000" dirty="0" smtClean="0">
                <a:latin typeface="Calibri"/>
                <a:ea typeface="Times New Roman"/>
                <a:cs typeface="Times New Roman"/>
              </a:rPr>
              <a:t>4 </a:t>
            </a:r>
            <a:r>
              <a:rPr lang="en-US" sz="2800" i="1" dirty="0" smtClean="0">
                <a:solidFill>
                  <a:srgbClr val="FFFF66"/>
                </a:solidFill>
                <a:latin typeface="Calibri"/>
                <a:ea typeface="Times New Roman"/>
                <a:cs typeface="Times New Roman"/>
              </a:rPr>
              <a:t>Who are you to pass judgment </a:t>
            </a:r>
            <a:r>
              <a:rPr lang="en-US" sz="2800" i="1" dirty="0" smtClean="0">
                <a:latin typeface="Calibri"/>
                <a:ea typeface="Times New Roman"/>
                <a:cs typeface="Times New Roman"/>
              </a:rPr>
              <a:t>on the servant of another? It is before his own master that he stands or falls. And he will be upheld, for the Lord is able to make him stand.</a:t>
            </a:r>
            <a:endParaRPr lang="en-US" sz="2800" dirty="0">
              <a:solidFill>
                <a:prstClr val="white"/>
              </a:solidFill>
              <a:latin typeface="Calibri"/>
            </a:endParaRPr>
          </a:p>
        </p:txBody>
      </p:sp>
      <p:sp>
        <p:nvSpPr>
          <p:cNvPr id="4" name="Rectangle 3"/>
          <p:cNvSpPr>
            <a:spLocks noChangeArrowheads="1"/>
          </p:cNvSpPr>
          <p:nvPr/>
        </p:nvSpPr>
        <p:spPr bwMode="auto">
          <a:xfrm>
            <a:off x="304800" y="2933700"/>
            <a:ext cx="8839200" cy="2492990"/>
          </a:xfrm>
          <a:prstGeom prst="rect">
            <a:avLst/>
          </a:prstGeom>
          <a:noFill/>
          <a:ln w="9525">
            <a:noFill/>
            <a:miter lim="800000"/>
            <a:headEnd/>
            <a:tailEnd/>
          </a:ln>
        </p:spPr>
        <p:txBody>
          <a:bodyPr wrap="square" anchor="t">
            <a:spAutoFit/>
          </a:bodyPr>
          <a:lstStyle/>
          <a:p>
            <a:pPr marR="0">
              <a:spcBef>
                <a:spcPts val="0"/>
              </a:spcBef>
              <a:spcAft>
                <a:spcPts val="0"/>
              </a:spcAft>
            </a:pPr>
            <a:r>
              <a:rPr lang="en-US" sz="2600" i="1" baseline="30000" dirty="0" smtClean="0">
                <a:latin typeface="Calibri"/>
                <a:ea typeface="Times New Roman"/>
              </a:rPr>
              <a:t>10 </a:t>
            </a:r>
            <a:r>
              <a:rPr lang="en-US" sz="2600" i="1" dirty="0" smtClean="0">
                <a:solidFill>
                  <a:srgbClr val="FFFF66"/>
                </a:solidFill>
                <a:latin typeface="Calibri"/>
                <a:ea typeface="Times New Roman"/>
              </a:rPr>
              <a:t>Why do you pass judgment on your brother? Or you, why do you despise your brother? </a:t>
            </a:r>
            <a:r>
              <a:rPr lang="en-US" sz="2600" i="1" dirty="0" smtClean="0">
                <a:latin typeface="Calibri"/>
                <a:ea typeface="Times New Roman"/>
              </a:rPr>
              <a:t>For we will all stand before the judgment seat of God; </a:t>
            </a:r>
            <a:r>
              <a:rPr lang="en-US" sz="2600" i="1" baseline="30000" dirty="0" smtClean="0">
                <a:latin typeface="Calibri"/>
                <a:ea typeface="Times New Roman"/>
              </a:rPr>
              <a:t>11 </a:t>
            </a:r>
            <a:r>
              <a:rPr lang="en-US" sz="2600" i="1" dirty="0" smtClean="0">
                <a:latin typeface="Calibri"/>
                <a:ea typeface="Times New Roman"/>
              </a:rPr>
              <a:t>for it is written,</a:t>
            </a:r>
            <a:endParaRPr lang="en-US" sz="2600" dirty="0" smtClean="0">
              <a:latin typeface="Times New Roman"/>
              <a:ea typeface="Times New Roman"/>
            </a:endParaRPr>
          </a:p>
          <a:p>
            <a:pPr marR="0">
              <a:spcBef>
                <a:spcPts val="0"/>
              </a:spcBef>
              <a:spcAft>
                <a:spcPts val="0"/>
              </a:spcAft>
            </a:pPr>
            <a:r>
              <a:rPr lang="en-US" sz="2600" i="1" dirty="0" smtClean="0">
                <a:latin typeface="Calibri"/>
                <a:ea typeface="Times New Roman"/>
              </a:rPr>
              <a:t>“As I live, says the Lord, every knee shall bow to me, and every tongue shall confess to God.” </a:t>
            </a:r>
            <a:r>
              <a:rPr lang="en-US" sz="2600" i="1" baseline="30000" dirty="0" smtClean="0">
                <a:latin typeface="Calibri"/>
                <a:ea typeface="Times New Roman"/>
              </a:rPr>
              <a:t>12 </a:t>
            </a:r>
            <a:r>
              <a:rPr lang="en-US" sz="2600" i="1" dirty="0" smtClean="0">
                <a:latin typeface="Calibri"/>
                <a:ea typeface="Times New Roman"/>
              </a:rPr>
              <a:t>So then each of us will give an account of himself to God.</a:t>
            </a:r>
            <a:endParaRPr lang="en-US" sz="2600" dirty="0">
              <a:latin typeface="Times New Roman"/>
              <a:ea typeface="Times New Roman"/>
            </a:endParaRPr>
          </a:p>
        </p:txBody>
      </p:sp>
      <p:sp>
        <p:nvSpPr>
          <p:cNvPr id="5" name="Rectangle 2"/>
          <p:cNvSpPr txBox="1">
            <a:spLocks noChangeArrowheads="1"/>
          </p:cNvSpPr>
          <p:nvPr/>
        </p:nvSpPr>
        <p:spPr>
          <a:xfrm>
            <a:off x="1066800" y="2324100"/>
            <a:ext cx="7162800" cy="762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FF66"/>
                </a:solidFill>
                <a:effectLst/>
                <a:uLnTx/>
                <a:uFillTx/>
                <a:latin typeface="Calibri" pitchFamily="34" charset="0"/>
                <a:ea typeface="+mj-ea"/>
                <a:cs typeface="+mj-cs"/>
              </a:rPr>
              <a:t>Romans 14:10-12</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ppt_w</p:attrName>
                                        </p:attrNameLst>
                                      </p:cBhvr>
                                      <p:tavLst>
                                        <p:tav tm="0">
                                          <p:val>
                                            <p:strVal val="#ppt_w*0.70"/>
                                          </p:val>
                                        </p:tav>
                                        <p:tav tm="100000">
                                          <p:val>
                                            <p:strVal val="#ppt_w"/>
                                          </p:val>
                                        </p:tav>
                                      </p:tavLst>
                                    </p:anim>
                                    <p:anim calcmode="lin" valueType="num">
                                      <p:cBhvr>
                                        <p:cTn id="8" dur="1000" fill="hold"/>
                                        <p:tgtEl>
                                          <p:spTgt spid="53251"/>
                                        </p:tgtEl>
                                        <p:attrNameLst>
                                          <p:attrName>ppt_h</p:attrName>
                                        </p:attrNameLst>
                                      </p:cBhvr>
                                      <p:tavLst>
                                        <p:tav tm="0">
                                          <p:val>
                                            <p:strVal val="#ppt_h"/>
                                          </p:val>
                                        </p:tav>
                                        <p:tav tm="100000">
                                          <p:val>
                                            <p:strVal val="#ppt_h"/>
                                          </p:val>
                                        </p:tav>
                                      </p:tavLst>
                                    </p:anim>
                                    <p:animEffect transition="in" filter="fade">
                                      <p:cBhvr>
                                        <p:cTn id="9" dur="1000"/>
                                        <p:tgtEl>
                                          <p:spTgt spid="5325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419100"/>
            <a:ext cx="7162800" cy="762000"/>
          </a:xfrm>
        </p:spPr>
        <p:txBody>
          <a:bodyPr>
            <a:noAutofit/>
          </a:bodyPr>
          <a:lstStyle/>
          <a:p>
            <a:pPr algn="ctr" eaLnBrk="1" hangingPunct="1"/>
            <a:r>
              <a:rPr lang="en-US" sz="4000" b="0" dirty="0" smtClean="0">
                <a:solidFill>
                  <a:srgbClr val="FFFF66"/>
                </a:solidFill>
                <a:effectLst/>
                <a:latin typeface="Calibri" pitchFamily="34" charset="0"/>
              </a:rPr>
              <a:t>Romans 14:4</a:t>
            </a:r>
          </a:p>
        </p:txBody>
      </p:sp>
      <p:sp>
        <p:nvSpPr>
          <p:cNvPr id="53251" name="Rectangle 3"/>
          <p:cNvSpPr>
            <a:spLocks noChangeArrowheads="1"/>
          </p:cNvSpPr>
          <p:nvPr/>
        </p:nvSpPr>
        <p:spPr bwMode="auto">
          <a:xfrm>
            <a:off x="228600" y="1028700"/>
            <a:ext cx="8686800" cy="1384995"/>
          </a:xfrm>
          <a:prstGeom prst="rect">
            <a:avLst/>
          </a:prstGeom>
          <a:noFill/>
          <a:ln w="9525">
            <a:noFill/>
            <a:miter lim="800000"/>
            <a:headEnd/>
            <a:tailEnd/>
          </a:ln>
        </p:spPr>
        <p:txBody>
          <a:bodyPr wrap="square" anchor="t">
            <a:spAutoFit/>
          </a:bodyPr>
          <a:lstStyle/>
          <a:p>
            <a:r>
              <a:rPr lang="en-US" sz="2800" i="1" baseline="30000" dirty="0" smtClean="0">
                <a:latin typeface="Calibri"/>
                <a:ea typeface="Times New Roman"/>
                <a:cs typeface="Times New Roman"/>
              </a:rPr>
              <a:t>4 </a:t>
            </a:r>
            <a:r>
              <a:rPr lang="en-US" sz="2800" i="1" dirty="0" smtClean="0">
                <a:latin typeface="Calibri"/>
                <a:ea typeface="Times New Roman"/>
                <a:cs typeface="Times New Roman"/>
              </a:rPr>
              <a:t>Who are you to pass judgment on </a:t>
            </a:r>
            <a:r>
              <a:rPr lang="en-US" sz="2800" i="1" dirty="0" smtClean="0">
                <a:solidFill>
                  <a:srgbClr val="FFFF00"/>
                </a:solidFill>
                <a:latin typeface="Calibri"/>
                <a:ea typeface="Times New Roman"/>
                <a:cs typeface="Times New Roman"/>
              </a:rPr>
              <a:t>the servant of another? It is before his own master that he stands or falls. </a:t>
            </a:r>
            <a:r>
              <a:rPr lang="en-US" sz="2800" i="1" dirty="0" smtClean="0">
                <a:latin typeface="Calibri"/>
                <a:ea typeface="Times New Roman"/>
                <a:cs typeface="Times New Roman"/>
              </a:rPr>
              <a:t>And he will be upheld, for the Lord is able to make him stand.</a:t>
            </a:r>
            <a:endParaRPr lang="en-US" sz="2800" dirty="0">
              <a:latin typeface="Calibri"/>
            </a:endParaRPr>
          </a:p>
        </p:txBody>
      </p:sp>
      <p:sp>
        <p:nvSpPr>
          <p:cNvPr id="4" name="Rectangle 3"/>
          <p:cNvSpPr>
            <a:spLocks noChangeArrowheads="1"/>
          </p:cNvSpPr>
          <p:nvPr/>
        </p:nvSpPr>
        <p:spPr bwMode="auto">
          <a:xfrm>
            <a:off x="304800" y="3009900"/>
            <a:ext cx="8839200" cy="2492990"/>
          </a:xfrm>
          <a:prstGeom prst="rect">
            <a:avLst/>
          </a:prstGeom>
          <a:noFill/>
          <a:ln w="9525">
            <a:noFill/>
            <a:miter lim="800000"/>
            <a:headEnd/>
            <a:tailEnd/>
          </a:ln>
        </p:spPr>
        <p:txBody>
          <a:bodyPr wrap="square" anchor="t">
            <a:spAutoFit/>
          </a:bodyPr>
          <a:lstStyle/>
          <a:p>
            <a:pPr>
              <a:spcBef>
                <a:spcPts val="0"/>
              </a:spcBef>
              <a:spcAft>
                <a:spcPts val="0"/>
              </a:spcAft>
            </a:pPr>
            <a:r>
              <a:rPr lang="en-US" sz="2600" i="1" baseline="30000" dirty="0" smtClean="0">
                <a:latin typeface="Calibri"/>
                <a:ea typeface="Times New Roman"/>
              </a:rPr>
              <a:t>10 </a:t>
            </a:r>
            <a:r>
              <a:rPr lang="en-US" sz="2600" i="1" dirty="0" smtClean="0">
                <a:latin typeface="Calibri"/>
                <a:ea typeface="Times New Roman"/>
              </a:rPr>
              <a:t>Why do you pass judgment on </a:t>
            </a:r>
            <a:r>
              <a:rPr lang="en-US" sz="2600" i="1" dirty="0" smtClean="0">
                <a:solidFill>
                  <a:srgbClr val="FFFF00"/>
                </a:solidFill>
                <a:latin typeface="Calibri"/>
                <a:ea typeface="Times New Roman"/>
              </a:rPr>
              <a:t>your brother</a:t>
            </a:r>
            <a:r>
              <a:rPr lang="en-US" sz="2600" i="1" dirty="0" smtClean="0">
                <a:latin typeface="Calibri"/>
                <a:ea typeface="Times New Roman"/>
              </a:rPr>
              <a:t>? Or you, why do you despise </a:t>
            </a:r>
            <a:r>
              <a:rPr lang="en-US" sz="2600" i="1" dirty="0" smtClean="0">
                <a:solidFill>
                  <a:srgbClr val="FFFF00"/>
                </a:solidFill>
                <a:latin typeface="Calibri"/>
                <a:ea typeface="Times New Roman"/>
              </a:rPr>
              <a:t>your brother</a:t>
            </a:r>
            <a:r>
              <a:rPr lang="en-US" sz="2600" i="1" dirty="0" smtClean="0">
                <a:latin typeface="Calibri"/>
                <a:ea typeface="Times New Roman"/>
              </a:rPr>
              <a:t>? For </a:t>
            </a:r>
            <a:r>
              <a:rPr lang="en-US" sz="2600" i="1" dirty="0" smtClean="0">
                <a:solidFill>
                  <a:srgbClr val="FFFF00"/>
                </a:solidFill>
                <a:latin typeface="Calibri"/>
                <a:ea typeface="Times New Roman"/>
              </a:rPr>
              <a:t>we will all stand before the judgment seat of God;</a:t>
            </a:r>
            <a:r>
              <a:rPr lang="en-US" sz="2600" i="1" dirty="0" smtClean="0">
                <a:latin typeface="Calibri"/>
                <a:ea typeface="Times New Roman"/>
              </a:rPr>
              <a:t> </a:t>
            </a:r>
            <a:r>
              <a:rPr lang="en-US" sz="2600" i="1" baseline="30000" dirty="0" smtClean="0">
                <a:latin typeface="Calibri"/>
                <a:ea typeface="Times New Roman"/>
              </a:rPr>
              <a:t>11 </a:t>
            </a:r>
            <a:r>
              <a:rPr lang="en-US" sz="2600" i="1" dirty="0" smtClean="0">
                <a:latin typeface="Calibri"/>
                <a:ea typeface="Times New Roman"/>
              </a:rPr>
              <a:t>for it is written,</a:t>
            </a:r>
            <a:endParaRPr lang="en-US" sz="2600" dirty="0" smtClean="0">
              <a:latin typeface="Times New Roman"/>
              <a:ea typeface="Times New Roman"/>
            </a:endParaRPr>
          </a:p>
          <a:p>
            <a:pPr>
              <a:spcBef>
                <a:spcPts val="0"/>
              </a:spcBef>
              <a:spcAft>
                <a:spcPts val="0"/>
              </a:spcAft>
            </a:pPr>
            <a:r>
              <a:rPr lang="en-US" sz="2600" i="1" dirty="0" smtClean="0">
                <a:latin typeface="Calibri"/>
                <a:ea typeface="Times New Roman"/>
              </a:rPr>
              <a:t>“As I live, says the Lord, every knee shall bow to me, and every tongue shall confess to God.” </a:t>
            </a:r>
            <a:r>
              <a:rPr lang="en-US" sz="2600" i="1" baseline="30000" dirty="0" smtClean="0">
                <a:latin typeface="Calibri"/>
                <a:ea typeface="Times New Roman"/>
              </a:rPr>
              <a:t>12 </a:t>
            </a:r>
            <a:r>
              <a:rPr lang="en-US" sz="2600" i="1" dirty="0" smtClean="0">
                <a:latin typeface="Calibri"/>
                <a:ea typeface="Times New Roman"/>
              </a:rPr>
              <a:t>So then </a:t>
            </a:r>
            <a:r>
              <a:rPr lang="en-US" sz="2600" i="1" dirty="0" smtClean="0">
                <a:solidFill>
                  <a:srgbClr val="FFFF00"/>
                </a:solidFill>
                <a:latin typeface="Calibri"/>
                <a:ea typeface="Times New Roman"/>
              </a:rPr>
              <a:t>each of us will give an account of himself to God.</a:t>
            </a:r>
            <a:endParaRPr lang="en-US" sz="2600" dirty="0">
              <a:solidFill>
                <a:srgbClr val="FFFF00"/>
              </a:solidFill>
              <a:latin typeface="Times New Roman"/>
              <a:ea typeface="Times New Roman"/>
            </a:endParaRPr>
          </a:p>
        </p:txBody>
      </p:sp>
      <p:sp>
        <p:nvSpPr>
          <p:cNvPr id="5" name="Rectangle 2"/>
          <p:cNvSpPr txBox="1">
            <a:spLocks noChangeArrowheads="1"/>
          </p:cNvSpPr>
          <p:nvPr/>
        </p:nvSpPr>
        <p:spPr>
          <a:xfrm>
            <a:off x="1066800" y="2324100"/>
            <a:ext cx="7162800" cy="762000"/>
          </a:xfrm>
          <a:prstGeom prst="rect">
            <a:avLst/>
          </a:prstGeom>
        </p:spPr>
        <p:txBody>
          <a:bodyPr vert="horz" lIns="0" rIns="0" bIns="0" anchor="b">
            <a:noAutofit/>
          </a:bodyPr>
          <a:lstStyle/>
          <a:p>
            <a:pPr algn="ctr" eaLnBrk="1" fontAlgn="auto" hangingPunct="1">
              <a:spcAft>
                <a:spcPts val="0"/>
              </a:spcAft>
              <a:defRPr/>
            </a:pPr>
            <a:r>
              <a:rPr lang="en-US" sz="4000" dirty="0" smtClean="0">
                <a:solidFill>
                  <a:srgbClr val="FFFF66"/>
                </a:solidFill>
                <a:latin typeface="Calibri" pitchFamily="34" charset="0"/>
              </a:rPr>
              <a:t>Romans 14:10-12</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9730</TotalTime>
  <Words>223</Words>
  <Application>Microsoft Office PowerPoint</Application>
  <PresentationFormat>On-screen Show (16:10)</PresentationFormat>
  <Paragraphs>119</Paragraphs>
  <Slides>31</Slides>
  <Notes>0</Notes>
  <HiddenSlides>0</HiddenSlides>
  <MMClips>0</MMClip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Flow</vt:lpstr>
      <vt:lpstr>1_Flow</vt:lpstr>
      <vt:lpstr>2_Flow</vt:lpstr>
      <vt:lpstr>3_Flow</vt:lpstr>
      <vt:lpstr>4_Flow</vt:lpstr>
      <vt:lpstr>5_Flow</vt:lpstr>
      <vt:lpstr>Slide 1</vt:lpstr>
      <vt:lpstr>Slide 2</vt:lpstr>
      <vt:lpstr>The Christians in Rome</vt:lpstr>
      <vt:lpstr>The Christians in Rome</vt:lpstr>
      <vt:lpstr>II Corinthians 3:2-3</vt:lpstr>
      <vt:lpstr>Why is this knowledge needed?</vt:lpstr>
      <vt:lpstr>Romans 15:5-7</vt:lpstr>
      <vt:lpstr>Romans 14:4</vt:lpstr>
      <vt:lpstr>Romans 14:4</vt:lpstr>
      <vt:lpstr>Romans 14:6-9</vt:lpstr>
      <vt:lpstr>Romans 14:18-19</vt:lpstr>
      <vt:lpstr>What can each of us do?</vt:lpstr>
      <vt:lpstr>Slide 13</vt:lpstr>
      <vt:lpstr>Slide 14</vt:lpstr>
      <vt:lpstr>Slide 15</vt:lpstr>
      <vt:lpstr>Courage Demanded</vt:lpstr>
      <vt:lpstr>Courage Demanded</vt:lpstr>
      <vt:lpstr>Courage Demanded</vt:lpstr>
      <vt:lpstr>Courage Demanded</vt:lpstr>
      <vt:lpstr>Romans 8:31, 35-39</vt:lpstr>
      <vt:lpstr>What we fear:</vt:lpstr>
      <vt:lpstr>Matthew 6:25</vt:lpstr>
      <vt:lpstr>Hebrews 10:34-39</vt:lpstr>
      <vt:lpstr>Hebrews 13:5-6</vt:lpstr>
      <vt:lpstr>What we fear:</vt:lpstr>
      <vt:lpstr>Philippians 1:20-24</vt:lpstr>
      <vt:lpstr>II Timothy 4:6-8</vt:lpstr>
      <vt:lpstr>Hebrews 2:14-15</vt:lpstr>
      <vt:lpstr>I Corinthians 15:51-58</vt:lpstr>
      <vt:lpstr>Slide 30</vt:lpstr>
      <vt:lpstr>Romans 8:35-39</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Russ Lagrone</dc:creator>
  <cp:lastModifiedBy> </cp:lastModifiedBy>
  <cp:revision>75</cp:revision>
  <dcterms:created xsi:type="dcterms:W3CDTF">2007-11-30T02:06:12Z</dcterms:created>
  <dcterms:modified xsi:type="dcterms:W3CDTF">2013-03-24T01:02:09Z</dcterms:modified>
</cp:coreProperties>
</file>