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5" r:id="rId8"/>
    <p:sldId id="274" r:id="rId9"/>
    <p:sldId id="270" r:id="rId10"/>
    <p:sldId id="271" r:id="rId11"/>
    <p:sldId id="272" r:id="rId12"/>
    <p:sldId id="273" r:id="rId13"/>
    <p:sldId id="276" r:id="rId14"/>
    <p:sldId id="257" r:id="rId15"/>
    <p:sldId id="258" r:id="rId16"/>
    <p:sldId id="259" r:id="rId17"/>
    <p:sldId id="278" r:id="rId18"/>
    <p:sldId id="262" r:id="rId19"/>
    <p:sldId id="263" r:id="rId20"/>
    <p:sldId id="277" r:id="rId21"/>
  </p:sldIdLst>
  <p:sldSz cx="9144000" cy="6858000" type="screen4x3"/>
  <p:notesSz cx="7086600" cy="94281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00"/>
    <a:srgbClr val="800000"/>
    <a:srgbClr val="FF00FF"/>
    <a:srgbClr val="FF6600"/>
    <a:srgbClr val="FFCC00"/>
    <a:srgbClr val="8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1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72" y="300"/>
      </p:cViewPr>
      <p:guideLst>
        <p:guide orient="horz" pos="2969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62700" y="9166225"/>
            <a:ext cx="6350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537" tIns="45948" rIns="93537" bIns="45948">
            <a:spAutoFit/>
          </a:bodyPr>
          <a:lstStyle>
            <a:lvl1pPr defTabSz="944563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500"/>
              <a:t>*.PPT/BKA </a:t>
            </a:r>
            <a:fld id="{2FA44D2C-24C1-4648-A43F-6FE2CA2C1CDF}" type="datetime1">
              <a:rPr lang="en-US" altLang="en-US" sz="500"/>
              <a:pPr/>
              <a:t>10/28/2015</a:t>
            </a:fld>
            <a:r>
              <a:rPr lang="en-US" altLang="en-US" sz="500"/>
              <a:t> </a:t>
            </a:r>
            <a:fld id="{C846A808-147A-4ACF-87D2-7372AAECB478}" type="datetime10">
              <a:rPr lang="en-US" altLang="en-US" sz="500"/>
              <a:pPr/>
              <a:t>17:47</a:t>
            </a:fld>
            <a:endParaRPr lang="en-US" altLang="en-US" sz="500"/>
          </a:p>
        </p:txBody>
      </p:sp>
    </p:spTree>
    <p:extLst>
      <p:ext uri="{BB962C8B-B14F-4D97-AF65-F5344CB8AC3E}">
        <p14:creationId xmlns:p14="http://schemas.microsoft.com/office/powerpoint/2010/main" val="2847430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78338"/>
            <a:ext cx="5197475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537" tIns="45948" rIns="93537" bIns="459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14375"/>
            <a:ext cx="4695825" cy="3521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62700" y="9166225"/>
            <a:ext cx="9493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537" tIns="45948" rIns="93537" bIns="45948">
            <a:spAutoFit/>
          </a:bodyPr>
          <a:lstStyle>
            <a:lvl1pPr defTabSz="944563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500"/>
              <a:t>*.PPT/BKA </a:t>
            </a:r>
            <a:fld id="{74430C2C-419E-4803-959D-66C6647E0E15}" type="datetime1">
              <a:rPr lang="en-US" altLang="en-US" sz="500"/>
              <a:pPr/>
              <a:t>10/28/2015</a:t>
            </a:fld>
            <a:r>
              <a:rPr lang="en-US" altLang="en-US" sz="500"/>
              <a:t> </a:t>
            </a:r>
            <a:fld id="{87E088BC-DBB7-4617-8A1E-46C54ACA24AC}" type="datetime10">
              <a:rPr lang="en-US" altLang="en-US" sz="500"/>
              <a:pPr/>
              <a:t>17:47</a:t>
            </a:fld>
            <a:endParaRPr lang="en-US" altLang="en-US" sz="500"/>
          </a:p>
        </p:txBody>
      </p:sp>
    </p:spTree>
    <p:extLst>
      <p:ext uri="{BB962C8B-B14F-4D97-AF65-F5344CB8AC3E}">
        <p14:creationId xmlns:p14="http://schemas.microsoft.com/office/powerpoint/2010/main" val="872271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144463"/>
            <a:ext cx="3676650" cy="27574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3060700"/>
            <a:ext cx="6299200" cy="5659438"/>
          </a:xfrm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8025"/>
            <a:ext cx="4711700" cy="3533775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522" tIns="47261" rIns="94522" bIns="47261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8025"/>
            <a:ext cx="4711700" cy="3533775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522" tIns="47261" rIns="94522" bIns="47261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6438"/>
            <a:ext cx="4713287" cy="3535362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476750"/>
            <a:ext cx="5197475" cy="4244975"/>
          </a:xfrm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2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76200"/>
            <a:ext cx="22479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913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02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5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7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49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112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114300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0" y="6692900"/>
            <a:ext cx="15001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500"/>
              <a:t>*.PPT/DEPT </a:t>
            </a:r>
            <a:fld id="{9FBE5C9C-595D-4D36-A0FE-BF167368CD4D}" type="datetime1">
              <a:rPr lang="en-US" altLang="en-US" sz="500"/>
              <a:pPr algn="r"/>
              <a:t>10/28/2015</a:t>
            </a:fld>
            <a:r>
              <a:rPr lang="en-US" altLang="en-US" sz="500"/>
              <a:t> </a:t>
            </a:r>
            <a:fld id="{7801708C-0F6B-445C-9163-511E995016CF}" type="datetime10">
              <a:rPr lang="en-US" altLang="en-US" sz="500"/>
              <a:pPr algn="r"/>
              <a:t>17:47</a:t>
            </a:fld>
            <a:r>
              <a:rPr lang="en-US" altLang="en-US" sz="500"/>
              <a:t> </a:t>
            </a:r>
            <a:fld id="{2FC1F0F7-113C-4D52-AE92-287C2490BF68}" type="slidenum">
              <a:rPr lang="en-US" altLang="en-US" sz="500"/>
              <a:pPr algn="r"/>
              <a:t>‹#›</a:t>
            </a:fld>
            <a:endParaRPr lang="en-US" altLang="en-US" sz="5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FFCC00"/>
                </a:solidFill>
              </a:rPr>
              <a:t>JAMES CHAPTER 5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u="sng" dirty="0" smtClean="0">
                <a:solidFill>
                  <a:schemeClr val="tx2"/>
                </a:solidFill>
              </a:rPr>
              <a:t>Condemnation of Wealthy(5:1-6</a:t>
            </a:r>
            <a:r>
              <a:rPr lang="en-US" altLang="en-US" u="sng" dirty="0" smtClean="0">
                <a:solidFill>
                  <a:schemeClr val="tx2"/>
                </a:solidFill>
              </a:rPr>
              <a:t>)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Miseries </a:t>
            </a:r>
            <a:r>
              <a:rPr lang="en-US" altLang="en-US" i="1" dirty="0" smtClean="0"/>
              <a:t>from Wealth (5:1)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Corrosion of Wealth (5:2-3)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Condemnation in Wealth (5:4-6)</a:t>
            </a:r>
          </a:p>
          <a:p>
            <a:pPr>
              <a:spcBef>
                <a:spcPct val="10000"/>
              </a:spcBef>
            </a:pPr>
            <a:r>
              <a:rPr lang="en-US" altLang="en-US" u="sng" dirty="0" smtClean="0">
                <a:solidFill>
                  <a:schemeClr val="tx2"/>
                </a:solidFill>
              </a:rPr>
              <a:t>Share In Patience (5:7-12)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Essence of Patience (5:7-9)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Examples of Patience (5:10-11)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Do Not Swear(5:12</a:t>
            </a:r>
            <a:r>
              <a:rPr lang="en-US" altLang="en-US" i="1" dirty="0" smtClean="0"/>
              <a:t>)</a:t>
            </a:r>
          </a:p>
          <a:p>
            <a:pPr>
              <a:spcBef>
                <a:spcPct val="10000"/>
              </a:spcBef>
            </a:pPr>
            <a:r>
              <a:rPr lang="en-US" altLang="en-US" u="sng" dirty="0" smtClean="0">
                <a:solidFill>
                  <a:schemeClr val="tx2"/>
                </a:solidFill>
              </a:rPr>
              <a:t>Share In Prayer (5:13-20)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Rely On God (5:13</a:t>
            </a:r>
            <a:r>
              <a:rPr lang="en-US" altLang="en-US" i="1" dirty="0" smtClean="0"/>
              <a:t>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Supplication for Needs (5:14-18)</a:t>
            </a:r>
          </a:p>
          <a:p>
            <a:pPr lvl="1">
              <a:spcBef>
                <a:spcPct val="10000"/>
              </a:spcBef>
            </a:pPr>
            <a:r>
              <a:rPr lang="en-US" altLang="en-US" i="1" dirty="0" smtClean="0"/>
              <a:t>Share </a:t>
            </a:r>
            <a:r>
              <a:rPr lang="en-US" altLang="en-US" i="1" smtClean="0"/>
              <a:t>in Salvation </a:t>
            </a:r>
            <a:r>
              <a:rPr lang="en-US" altLang="en-US" i="1" dirty="0" smtClean="0"/>
              <a:t>(5:19-20)</a:t>
            </a:r>
          </a:p>
          <a:p>
            <a:pPr lvl="1"/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295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Effective, Fervent Prayers of the Righteous (16b – 18)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FF99"/>
                </a:solidFill>
              </a:rPr>
              <a:t>Elijah </a:t>
            </a:r>
            <a:r>
              <a:rPr lang="en-US" altLang="en-US" dirty="0" smtClean="0"/>
              <a:t>– A Man just like us.</a:t>
            </a:r>
          </a:p>
          <a:p>
            <a:pPr lvl="1"/>
            <a:r>
              <a:rPr lang="en-US" altLang="en-US" dirty="0" smtClean="0"/>
              <a:t>Fellow Sufferer</a:t>
            </a:r>
          </a:p>
          <a:p>
            <a:pPr lvl="1"/>
            <a:r>
              <a:rPr lang="en-US" altLang="en-US" dirty="0" smtClean="0"/>
              <a:t>Prayed </a:t>
            </a:r>
            <a:r>
              <a:rPr lang="en-US" altLang="en-US" dirty="0" smtClean="0"/>
              <a:t>Earnestly (within God’s Will - </a:t>
            </a:r>
            <a:r>
              <a:rPr lang="en-US" altLang="en-US" dirty="0" err="1" smtClean="0"/>
              <a:t>Deut</a:t>
            </a:r>
            <a:r>
              <a:rPr lang="en-US" altLang="en-US" dirty="0" smtClean="0"/>
              <a:t> 11:17)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>
                <a:solidFill>
                  <a:srgbClr val="FFFF99"/>
                </a:solidFill>
              </a:rPr>
              <a:t>THERE IS POWER IN PRAYER</a:t>
            </a:r>
          </a:p>
          <a:p>
            <a:pPr lvl="1"/>
            <a:r>
              <a:rPr lang="en-US" altLang="en-US" dirty="0" smtClean="0"/>
              <a:t>God Hears </a:t>
            </a:r>
            <a:r>
              <a:rPr lang="en-US" altLang="en-US" dirty="0" smtClean="0"/>
              <a:t>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God has given us </a:t>
            </a:r>
            <a:r>
              <a:rPr lang="en-US" altLang="en-US" dirty="0" smtClean="0"/>
              <a:t>Power Through </a:t>
            </a:r>
            <a:r>
              <a:rPr lang="en-US" altLang="en-US" dirty="0" smtClean="0"/>
              <a:t>Prayer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Significance of Needs (19-20)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“</a:t>
            </a:r>
            <a:r>
              <a:rPr lang="en-US" altLang="en-US" i="1" smtClean="0"/>
              <a:t>Wanderers</a:t>
            </a:r>
            <a:r>
              <a:rPr lang="en-US" altLang="en-US" smtClean="0"/>
              <a:t>” are the “</a:t>
            </a:r>
            <a:r>
              <a:rPr lang="en-US" altLang="en-US" i="1" smtClean="0"/>
              <a:t>Sick” Ones</a:t>
            </a:r>
            <a:endParaRPr lang="en-US" altLang="en-US" smtClean="0"/>
          </a:p>
          <a:p>
            <a:pPr lvl="1"/>
            <a:r>
              <a:rPr lang="en-US" altLang="en-US" smtClean="0"/>
              <a:t>Wander – missed his path and is lost.</a:t>
            </a:r>
          </a:p>
          <a:p>
            <a:endParaRPr lang="en-US" altLang="en-US" smtClean="0"/>
          </a:p>
          <a:p>
            <a:r>
              <a:rPr lang="en-US" altLang="en-US" smtClean="0"/>
              <a:t>A SOUL IS AT STAKE!</a:t>
            </a:r>
          </a:p>
          <a:p>
            <a:pPr lvl="1"/>
            <a:r>
              <a:rPr lang="en-US" altLang="en-US" smtClean="0"/>
              <a:t>Gal 6:1 – restore such a one with gentleness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We Are Our Brothers Keeper!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JAMES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Chapter 1 – Stand With Confidence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Chapter 2 – Serve With Compassion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Chapter 3 – Speak With Care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Chapter 4 – Submit With Contrition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Chapter 5 – Share With Concern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Spiritual Maturity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altLang="en-US" sz="2400" dirty="0" smtClean="0"/>
              <a:t>A Believer Should </a:t>
            </a:r>
            <a:r>
              <a:rPr lang="en-US" altLang="en-US" sz="2400" u="sng" dirty="0" smtClean="0">
                <a:solidFill>
                  <a:schemeClr val="tx2"/>
                </a:solidFill>
              </a:rPr>
              <a:t>BE</a:t>
            </a:r>
            <a:r>
              <a:rPr lang="en-US" altLang="en-US" sz="2400" dirty="0" smtClean="0"/>
              <a:t> What God Wants Him To Be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400" dirty="0" smtClean="0"/>
              <a:t>A Believer Should </a:t>
            </a:r>
            <a:r>
              <a:rPr lang="en-US" altLang="en-US" sz="2400" u="sng" dirty="0" smtClean="0">
                <a:solidFill>
                  <a:schemeClr val="tx2"/>
                </a:solidFill>
              </a:rPr>
              <a:t>DO</a:t>
            </a:r>
            <a:r>
              <a:rPr lang="en-US" altLang="en-US" sz="2400" dirty="0" smtClean="0"/>
              <a:t> What God Wants Him To Do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A Believer Should </a:t>
            </a:r>
            <a:r>
              <a:rPr lang="en-US" altLang="en-US" sz="2400" u="sng" dirty="0" smtClean="0">
                <a:solidFill>
                  <a:schemeClr val="tx2"/>
                </a:solidFill>
              </a:rPr>
              <a:t>Say</a:t>
            </a:r>
            <a:r>
              <a:rPr lang="en-US" altLang="en-US" sz="2400" dirty="0" smtClean="0"/>
              <a:t> What God Wants Him To Say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A </a:t>
            </a:r>
            <a:r>
              <a:rPr lang="en-US" altLang="en-US" sz="2400" dirty="0" smtClean="0"/>
              <a:t>Believer Should </a:t>
            </a:r>
            <a:r>
              <a:rPr lang="en-US" altLang="en-US" sz="2400" u="sng" dirty="0" smtClean="0">
                <a:solidFill>
                  <a:schemeClr val="tx2"/>
                </a:solidFill>
              </a:rPr>
              <a:t>Share</a:t>
            </a:r>
            <a:r>
              <a:rPr lang="en-US" altLang="en-US" sz="2400" dirty="0" smtClean="0"/>
              <a:t> What God Wants Him To Share</a:t>
            </a:r>
          </a:p>
          <a:p>
            <a:pPr lvl="1"/>
            <a:r>
              <a:rPr lang="en-US" altLang="en-US" sz="2000" dirty="0" smtClean="0"/>
              <a:t>Spiritual Maturity Means Giving, Humility, Serving, </a:t>
            </a:r>
            <a:r>
              <a:rPr lang="en-US" altLang="en-US" sz="2000" dirty="0" err="1" smtClean="0"/>
              <a:t>etc</a:t>
            </a:r>
            <a:r>
              <a:rPr lang="en-US" altLang="en-US" sz="2000" dirty="0" smtClean="0"/>
              <a:t>…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Lessons From Chapter One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Trials Are Joyous</a:t>
            </a:r>
          </a:p>
          <a:p>
            <a:pPr lvl="1">
              <a:defRPr/>
            </a:pPr>
            <a:r>
              <a:rPr lang="en-US" altLang="en-US" smtClean="0"/>
              <a:t>Perfection, Patience, Purify Faith, Humility, Crown of Life</a:t>
            </a:r>
          </a:p>
          <a:p>
            <a:pPr>
              <a:defRPr/>
            </a:pPr>
            <a:r>
              <a:rPr lang="en-US" altLang="en-US" smtClean="0"/>
              <a:t>God Only Gives What is Good</a:t>
            </a:r>
          </a:p>
          <a:p>
            <a:pPr>
              <a:defRPr/>
            </a:pPr>
            <a:r>
              <a:rPr lang="en-US" altLang="en-US" smtClean="0"/>
              <a:t>The Gospel Can Keep Our Souls Saved</a:t>
            </a:r>
          </a:p>
          <a:p>
            <a:pPr lvl="1">
              <a:defRPr/>
            </a:pPr>
            <a:r>
              <a:rPr lang="en-US" altLang="en-US" smtClean="0"/>
              <a:t>So be quick to listen to it</a:t>
            </a:r>
          </a:p>
          <a:p>
            <a:pPr>
              <a:defRPr/>
            </a:pPr>
            <a:r>
              <a:rPr lang="en-US" altLang="en-US" smtClean="0"/>
              <a:t>Be Doers of What You Hear (the word), and not Hearers Only.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Lessons From Chapter Two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 b="0" dirty="0" smtClean="0"/>
              <a:t>In Doing God’s Word (Will), Our Attitude is Critical</a:t>
            </a:r>
          </a:p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 b="0" dirty="0" smtClean="0"/>
              <a:t>Love Your Neighbor - Royal Law</a:t>
            </a:r>
          </a:p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 b="0" dirty="0" smtClean="0"/>
              <a:t>Show Christ In Your Life</a:t>
            </a:r>
          </a:p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 b="0" dirty="0" smtClean="0"/>
              <a:t>Act As Though You Are About to Be Judged.</a:t>
            </a:r>
          </a:p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 b="0" dirty="0" smtClean="0"/>
              <a:t>Show Mercy </a:t>
            </a:r>
            <a:r>
              <a:rPr lang="en-US" altLang="en-US" b="0" dirty="0" smtClean="0"/>
              <a:t>to get </a:t>
            </a:r>
            <a:r>
              <a:rPr lang="en-US" altLang="en-US" b="0" dirty="0" smtClean="0"/>
              <a:t>Mercy</a:t>
            </a:r>
            <a:endParaRPr lang="en-US" altLang="en-US" b="0" dirty="0" smtClean="0"/>
          </a:p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 b="0" dirty="0" smtClean="0"/>
              <a:t>Faith and Works Are Inseparable</a:t>
            </a:r>
          </a:p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 b="0" dirty="0" smtClean="0"/>
              <a:t>We </a:t>
            </a:r>
            <a:r>
              <a:rPr lang="en-US" altLang="en-US" b="0" dirty="0" smtClean="0"/>
              <a:t>Should Be God’s Friend - Sharing  Common Interests.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Lessons From Chapter Three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876800"/>
          </a:xfrm>
        </p:spPr>
        <p:txBody>
          <a:bodyPr/>
          <a:lstStyle/>
          <a:p>
            <a:r>
              <a:rPr lang="en-US" altLang="en-US" sz="2400" dirty="0" smtClean="0"/>
              <a:t>Those That Teach Have A Stricter Judgment</a:t>
            </a:r>
          </a:p>
          <a:p>
            <a:r>
              <a:rPr lang="en-US" altLang="en-US" sz="2400" dirty="0" smtClean="0"/>
              <a:t>Your Motives Should Be Pure - Desire to save souls</a:t>
            </a:r>
          </a:p>
          <a:p>
            <a:r>
              <a:rPr lang="en-US" altLang="en-US" sz="2400" dirty="0" smtClean="0"/>
              <a:t>Need to Learn to Control Tongues (Heart Control)</a:t>
            </a:r>
          </a:p>
          <a:p>
            <a:r>
              <a:rPr lang="en-US" altLang="en-US" sz="2400" dirty="0" smtClean="0"/>
              <a:t>Why? - The Destructive Power of the </a:t>
            </a:r>
            <a:r>
              <a:rPr lang="en-US" altLang="en-US" sz="2400" dirty="0" smtClean="0"/>
              <a:t>Tongue (Fire)</a:t>
            </a:r>
            <a:endParaRPr lang="en-US" altLang="en-US" sz="2400" dirty="0" smtClean="0"/>
          </a:p>
          <a:p>
            <a:r>
              <a:rPr lang="en-US" altLang="en-US" sz="2400" dirty="0" smtClean="0"/>
              <a:t>We </a:t>
            </a:r>
            <a:r>
              <a:rPr lang="en-US" altLang="en-US" sz="2400" dirty="0" smtClean="0"/>
              <a:t>Can Never Fully Control Our Tongues</a:t>
            </a:r>
          </a:p>
          <a:p>
            <a:r>
              <a:rPr lang="en-US" altLang="en-US" sz="2400" dirty="0" err="1" smtClean="0"/>
              <a:t>Mis</a:t>
            </a:r>
            <a:r>
              <a:rPr lang="en-US" altLang="en-US" sz="2400" dirty="0" smtClean="0"/>
              <a:t>-Use </a:t>
            </a:r>
            <a:r>
              <a:rPr lang="en-US" altLang="en-US" sz="2400" dirty="0" smtClean="0"/>
              <a:t>of the Tongue is Contradictory and Absurd</a:t>
            </a:r>
          </a:p>
          <a:p>
            <a:pPr lvl="1"/>
            <a:r>
              <a:rPr lang="en-US" altLang="en-US" sz="2000" dirty="0" smtClean="0"/>
              <a:t>Bless God and Curse Men - “Ought not to be so”</a:t>
            </a:r>
          </a:p>
          <a:p>
            <a:r>
              <a:rPr lang="en-US" altLang="en-US" sz="2400" dirty="0" smtClean="0"/>
              <a:t>Practice What You Preach</a:t>
            </a:r>
          </a:p>
          <a:p>
            <a:r>
              <a:rPr lang="en-US" altLang="en-US" sz="2400" dirty="0" smtClean="0"/>
              <a:t>Pursue Wisdom From Above</a:t>
            </a:r>
          </a:p>
          <a:p>
            <a:endParaRPr lang="en-US" altLang="en-US" b="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LESSONS FROM CHAP 4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91600" cy="5257800"/>
          </a:xfrm>
        </p:spPr>
        <p:txBody>
          <a:bodyPr/>
          <a:lstStyle/>
          <a:p>
            <a:r>
              <a:rPr lang="en-US" altLang="en-US" sz="2400" smtClean="0"/>
              <a:t>Conflicts come from our own pleasures &amp; desires</a:t>
            </a:r>
          </a:p>
          <a:p>
            <a:r>
              <a:rPr lang="en-US" altLang="en-US" sz="2400" smtClean="0"/>
              <a:t>Do we seek to satisfy God’s will or our own?</a:t>
            </a:r>
          </a:p>
          <a:p>
            <a:r>
              <a:rPr lang="en-US" altLang="en-US" sz="2400" smtClean="0"/>
              <a:t>Must Have An Active and Proper Prayer Life</a:t>
            </a:r>
          </a:p>
          <a:p>
            <a:r>
              <a:rPr lang="en-US" altLang="en-US" sz="2400" smtClean="0"/>
              <a:t>Be a Friend of God (and not of this world)</a:t>
            </a:r>
          </a:p>
          <a:p>
            <a:r>
              <a:rPr lang="en-US" altLang="en-US" sz="2400" smtClean="0"/>
              <a:t>God opposes the proud – He Gives Grace to the humble</a:t>
            </a:r>
          </a:p>
          <a:p>
            <a:r>
              <a:rPr lang="en-US" altLang="en-US" sz="2400" smtClean="0"/>
              <a:t>10 Commandments of James: </a:t>
            </a:r>
          </a:p>
          <a:p>
            <a:pPr lvl="1"/>
            <a:r>
              <a:rPr lang="en-US" altLang="en-US" sz="2000" smtClean="0"/>
              <a:t>Submit, Resist, Draw, Cleanse, Purify, Lament, Let Laughter, Let Joy, Humble, Do Not Speak Evil.</a:t>
            </a:r>
          </a:p>
          <a:p>
            <a:r>
              <a:rPr lang="en-US" altLang="en-US" sz="2400" smtClean="0"/>
              <a:t>Who Are You To Judge Someone?</a:t>
            </a:r>
          </a:p>
          <a:p>
            <a:r>
              <a:rPr lang="en-US" altLang="en-US" sz="2400" smtClean="0"/>
              <a:t>Your Life Is Brief – You Are Not In Control (Arrogance)</a:t>
            </a:r>
          </a:p>
          <a:p>
            <a:r>
              <a:rPr lang="en-US" altLang="en-US" sz="2400" smtClean="0"/>
              <a:t>Don’t Make Plans Without God</a:t>
            </a:r>
          </a:p>
          <a:p>
            <a:r>
              <a:rPr lang="en-US" altLang="en-US" sz="2400" smtClean="0"/>
              <a:t>You Know What Is Good – Now Do It!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James 4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smtClean="0"/>
              <a:t>What Is The Source Of Contentions?</a:t>
            </a:r>
          </a:p>
          <a:p>
            <a:pPr lvl="1"/>
            <a:r>
              <a:rPr lang="en-US" altLang="en-US" smtClean="0"/>
              <a:t>Our Own Selfish Desires For Pleasure and Power</a:t>
            </a:r>
          </a:p>
          <a:p>
            <a:pPr lvl="1"/>
            <a:endParaRPr lang="en-US" altLang="en-US" smtClean="0"/>
          </a:p>
          <a:p>
            <a:r>
              <a:rPr lang="en-US" altLang="en-US" u="sng" smtClean="0"/>
              <a:t>What Is The Result?</a:t>
            </a:r>
          </a:p>
          <a:p>
            <a:pPr lvl="1"/>
            <a:r>
              <a:rPr lang="en-US" altLang="en-US" smtClean="0"/>
              <a:t>Our Prayers Are Selfish</a:t>
            </a:r>
          </a:p>
          <a:p>
            <a:pPr lvl="1"/>
            <a:r>
              <a:rPr lang="en-US" altLang="en-US" smtClean="0"/>
              <a:t>Our Prayers Are Fruitless</a:t>
            </a:r>
          </a:p>
          <a:p>
            <a:pPr lvl="1"/>
            <a:r>
              <a:rPr lang="en-US" altLang="en-US" smtClean="0"/>
              <a:t>They Become Adulterers (Unfaithful)</a:t>
            </a:r>
          </a:p>
          <a:p>
            <a:pPr lvl="1"/>
            <a:r>
              <a:rPr lang="en-US" altLang="en-US" smtClean="0"/>
              <a:t>They Become an Enemy of God (Friend of World)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James 4 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What Must They DO?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Humble Yourselves - God will Give More Grace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Submit To God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Resist The Devil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Draw Near to God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Cleanse and Purify Themselves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Mourn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They Were Guilty of Judging / Being Critical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“Who are you to judge?”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They were Guilty of Planning Without God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600" b="0">
                <a:solidFill>
                  <a:srgbClr val="FFCC00"/>
                </a:solidFill>
              </a:rPr>
              <a:t>WHAT WE NEED</a:t>
            </a:r>
            <a:endParaRPr lang="en-US" altLang="en-US" sz="3600">
              <a:solidFill>
                <a:srgbClr val="FFCC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SzPct val="100000"/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-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-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-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-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-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-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-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-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altLang="en-US" sz="2400" u="sng">
                <a:solidFill>
                  <a:schemeClr val="tx2"/>
                </a:solidFill>
              </a:rPr>
              <a:t>COMFORT– God Is The Source Of All Comfort. (13-14)</a:t>
            </a:r>
            <a:endParaRPr lang="en-US" altLang="en-US" sz="240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Sick? - Pray To God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Cheerful? - Sing Praises To God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altLang="en-US" sz="2400" u="sng">
                <a:solidFill>
                  <a:schemeClr val="tx2"/>
                </a:solidFill>
              </a:rPr>
              <a:t>CONCERN (15)</a:t>
            </a:r>
            <a:endParaRPr lang="en-US" altLang="en-US" sz="240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Pray and Anoint (Help) He Who Is Suffering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Call For Elders When You Are Suffering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altLang="en-US" sz="2400" u="sng">
                <a:solidFill>
                  <a:schemeClr val="tx2"/>
                </a:solidFill>
              </a:rPr>
              <a:t>CONFESS (16)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Confess Your Sins To God For Forgiveness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Confess Your Public Sins To Make Them Right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Confess Weaknesses And Ask For Help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altLang="en-US" sz="2400" u="sng">
                <a:solidFill>
                  <a:schemeClr val="tx2"/>
                </a:solidFill>
              </a:rPr>
              <a:t>CONVERT (19-20)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Turn Around, Transform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en-US" b="0" i="1"/>
              <a:t>Save a Soul From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James 5 Summary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altLang="en-US" sz="2400" smtClean="0"/>
              <a:t>The Rich, Who Oppress Are Condemned</a:t>
            </a:r>
          </a:p>
          <a:p>
            <a:pPr lvl="1"/>
            <a:r>
              <a:rPr lang="en-US" altLang="en-US" sz="2000" smtClean="0"/>
              <a:t>Whether Rich Believers, or Rich Un-Believers</a:t>
            </a:r>
          </a:p>
          <a:p>
            <a:r>
              <a:rPr lang="en-US" altLang="en-US" sz="2400" smtClean="0"/>
              <a:t>No Matter What – Be Patient</a:t>
            </a:r>
          </a:p>
          <a:p>
            <a:pPr lvl="1"/>
            <a:r>
              <a:rPr lang="en-US" altLang="en-US" sz="2000" smtClean="0"/>
              <a:t>Do Not Curse</a:t>
            </a:r>
          </a:p>
          <a:p>
            <a:pPr lvl="1"/>
            <a:r>
              <a:rPr lang="en-US" altLang="en-US" sz="2000" smtClean="0"/>
              <a:t>Do Not Swear</a:t>
            </a:r>
          </a:p>
          <a:p>
            <a:pPr lvl="1"/>
            <a:r>
              <a:rPr lang="en-US" altLang="en-US" sz="2000" smtClean="0"/>
              <a:t>Be Patient (Farmers, Prophets, Job)</a:t>
            </a:r>
          </a:p>
          <a:p>
            <a:r>
              <a:rPr lang="en-US" altLang="en-US" sz="2400" smtClean="0"/>
              <a:t>If You Are Suffering = Pray</a:t>
            </a:r>
          </a:p>
          <a:p>
            <a:r>
              <a:rPr lang="en-US" altLang="en-US" sz="2400" smtClean="0"/>
              <a:t>If You Are Cheerful = Praise</a:t>
            </a:r>
          </a:p>
          <a:p>
            <a:r>
              <a:rPr lang="en-US" altLang="en-US" sz="2400" smtClean="0"/>
              <a:t>Do Not Become Weary = Pray, Confess, Repent </a:t>
            </a:r>
          </a:p>
          <a:p>
            <a:pPr lvl="1"/>
            <a:r>
              <a:rPr lang="en-US" altLang="en-US" sz="2000" smtClean="0"/>
              <a:t>Elijah</a:t>
            </a:r>
          </a:p>
          <a:p>
            <a:r>
              <a:rPr lang="en-US" altLang="en-US" sz="2400" smtClean="0"/>
              <a:t>You Need To Look After Each Other</a:t>
            </a:r>
          </a:p>
          <a:p>
            <a:pPr lvl="1"/>
            <a:r>
              <a:rPr lang="en-US" altLang="en-US" sz="2000" smtClean="0"/>
              <a:t>Not Destroy Each Other In Words</a:t>
            </a:r>
          </a:p>
          <a:p>
            <a:pPr lvl="1"/>
            <a:r>
              <a:rPr lang="en-US" altLang="en-US" sz="2000" smtClean="0"/>
              <a:t>But Help Each Other In Deeds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FFCC00"/>
                </a:solidFill>
              </a:rPr>
              <a:t>Sensitivity To Needs (13)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 smtClean="0">
                <a:solidFill>
                  <a:schemeClr val="tx2"/>
                </a:solidFill>
              </a:rPr>
              <a:t>Is Anyone SUFFERING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  <a:r>
              <a:rPr lang="en-US" altLang="en-US" dirty="0" smtClean="0"/>
              <a:t> – In Trouble, Afflicted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LET </a:t>
            </a:r>
            <a:r>
              <a:rPr lang="en-US" altLang="en-US" dirty="0" smtClean="0"/>
              <a:t>HIM PRAY! – Keep on praying</a:t>
            </a:r>
          </a:p>
          <a:p>
            <a:pPr>
              <a:lnSpc>
                <a:spcPct val="90000"/>
              </a:lnSpc>
            </a:pPr>
            <a:r>
              <a:rPr lang="en-US" altLang="en-US" u="sng" dirty="0" smtClean="0">
                <a:solidFill>
                  <a:schemeClr val="tx2"/>
                </a:solidFill>
              </a:rPr>
              <a:t>Is Anyone CHEERFUL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  <a:r>
              <a:rPr lang="en-US" altLang="en-US" dirty="0" smtClean="0"/>
              <a:t> – Happy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SING SONGS OF PRAISE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Suffering – Should Make Us Pray.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Sufficiency – Should Make Us Praise.</a:t>
            </a:r>
          </a:p>
          <a:p>
            <a:pPr>
              <a:lnSpc>
                <a:spcPct val="90000"/>
              </a:lnSpc>
            </a:pPr>
            <a:r>
              <a:rPr lang="en-US" altLang="en-US" u="sng" dirty="0" smtClean="0">
                <a:solidFill>
                  <a:schemeClr val="tx2"/>
                </a:solidFill>
              </a:rPr>
              <a:t>We All Need Comfort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smtClean="0"/>
              <a:t>God Is The Source Of All Comfort (2 </a:t>
            </a:r>
            <a:r>
              <a:rPr lang="en-US" altLang="en-US" i="1" dirty="0" err="1" smtClean="0"/>
              <a:t>Cor</a:t>
            </a:r>
            <a:r>
              <a:rPr lang="en-US" altLang="en-US" i="1" dirty="0" smtClean="0"/>
              <a:t> 1:3)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smtClean="0"/>
              <a:t>I Can Do all Things Thru Christ who Strengthens Me </a:t>
            </a:r>
            <a:br>
              <a:rPr lang="en-US" altLang="en-US" i="1" dirty="0" smtClean="0"/>
            </a:br>
            <a:r>
              <a:rPr lang="en-US" altLang="en-US" i="1" dirty="0" smtClean="0"/>
              <a:t>(Phil 4:13)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FFCC00"/>
                </a:solidFill>
              </a:rPr>
              <a:t>SUPPLICATION FOR NEEDS (14-18)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76800"/>
          </a:xfrm>
        </p:spPr>
        <p:txBody>
          <a:bodyPr/>
          <a:lstStyle/>
          <a:p>
            <a:r>
              <a:rPr lang="en-US" altLang="en-US" u="sng" dirty="0" smtClean="0">
                <a:solidFill>
                  <a:schemeClr val="tx2"/>
                </a:solidFill>
              </a:rPr>
              <a:t>Is Anyone Sick?</a:t>
            </a:r>
          </a:p>
          <a:p>
            <a:r>
              <a:rPr lang="en-US" altLang="en-US" b="0" u="sng" dirty="0" smtClean="0">
                <a:solidFill>
                  <a:srgbClr val="FFFF99"/>
                </a:solidFill>
              </a:rPr>
              <a:t>Sickness</a:t>
            </a:r>
            <a:r>
              <a:rPr lang="en-US" altLang="en-US" dirty="0" smtClean="0"/>
              <a:t> – Physical or Spiritual?</a:t>
            </a:r>
          </a:p>
          <a:p>
            <a:pPr lvl="1"/>
            <a:r>
              <a:rPr lang="en-US" altLang="en-US" sz="2500" i="1" dirty="0" smtClean="0"/>
              <a:t>Is Physical Health Only A Prayer Away (100%)?</a:t>
            </a:r>
          </a:p>
          <a:p>
            <a:r>
              <a:rPr lang="en-US" altLang="en-US" b="0" u="sng" dirty="0" smtClean="0">
                <a:solidFill>
                  <a:srgbClr val="FFFF99"/>
                </a:solidFill>
              </a:rPr>
              <a:t>Anointing</a:t>
            </a:r>
            <a:r>
              <a:rPr lang="en-US" altLang="en-US" u="sng" dirty="0" smtClean="0">
                <a:solidFill>
                  <a:srgbClr val="FFFF99"/>
                </a:solidFill>
              </a:rPr>
              <a:t> With Oil</a:t>
            </a:r>
            <a:r>
              <a:rPr lang="en-US" altLang="en-US" dirty="0" smtClean="0"/>
              <a:t>– Literal or Symbolic?</a:t>
            </a:r>
          </a:p>
          <a:p>
            <a:pPr lvl="1"/>
            <a:r>
              <a:rPr lang="en-US" altLang="en-US" b="1" dirty="0" smtClean="0"/>
              <a:t>If Literal Anointing</a:t>
            </a:r>
            <a:r>
              <a:rPr lang="en-US" altLang="en-US" dirty="0" smtClean="0"/>
              <a:t> – Sacramental or Medicinal?</a:t>
            </a:r>
          </a:p>
          <a:p>
            <a:r>
              <a:rPr lang="en-US" altLang="en-US" b="0" u="sng" dirty="0" smtClean="0">
                <a:solidFill>
                  <a:srgbClr val="FFFF99"/>
                </a:solidFill>
              </a:rPr>
              <a:t>Healing</a:t>
            </a:r>
            <a:r>
              <a:rPr lang="en-US" altLang="en-US" dirty="0" smtClean="0">
                <a:solidFill>
                  <a:srgbClr val="FFFF99"/>
                </a:solidFill>
              </a:rPr>
              <a:t> </a:t>
            </a:r>
            <a:r>
              <a:rPr lang="en-US" altLang="en-US" dirty="0" smtClean="0"/>
              <a:t>– Miraculous or Providential or Spiritual?</a:t>
            </a:r>
          </a:p>
          <a:p>
            <a:r>
              <a:rPr lang="en-US" altLang="en-US" b="0" u="sng" dirty="0" smtClean="0">
                <a:solidFill>
                  <a:srgbClr val="FFFF99"/>
                </a:solidFill>
              </a:rPr>
              <a:t>Saving</a:t>
            </a:r>
            <a:r>
              <a:rPr lang="en-US" altLang="en-US" b="0" dirty="0" smtClean="0"/>
              <a:t> - </a:t>
            </a:r>
            <a:r>
              <a:rPr lang="en-US" altLang="en-US" dirty="0" smtClean="0"/>
              <a:t> Restoring, Raising – Physical or Eternal</a:t>
            </a:r>
            <a:r>
              <a:rPr lang="en-US" altLang="en-US" dirty="0" smtClean="0"/>
              <a:t>?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FFCC00"/>
                </a:solidFill>
              </a:rPr>
              <a:t>DEFINITIONS (14-18)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876800"/>
          </a:xfrm>
        </p:spPr>
        <p:txBody>
          <a:bodyPr/>
          <a:lstStyle/>
          <a:p>
            <a:r>
              <a:rPr lang="en-US" altLang="en-US" smtClean="0">
                <a:solidFill>
                  <a:schemeClr val="tx2"/>
                </a:solidFill>
              </a:rPr>
              <a:t>SICK (14)</a:t>
            </a:r>
            <a:r>
              <a:rPr lang="en-US" altLang="en-US" smtClean="0"/>
              <a:t> – To be weak, feeble, impotent</a:t>
            </a:r>
          </a:p>
          <a:p>
            <a:pPr lvl="1"/>
            <a:r>
              <a:rPr lang="en-US" altLang="en-US" smtClean="0"/>
              <a:t>Used both in physical and spiritual ways.</a:t>
            </a:r>
          </a:p>
          <a:p>
            <a:pPr lvl="2"/>
            <a:r>
              <a:rPr lang="en-US" altLang="en-US" smtClean="0"/>
              <a:t>Physical:  </a:t>
            </a:r>
            <a:r>
              <a:rPr lang="en-US" altLang="en-US" i="1" smtClean="0"/>
              <a:t>Acts 9:37 – Dorcas; 2 Tim 4:20 – Trophimus</a:t>
            </a:r>
          </a:p>
          <a:p>
            <a:pPr lvl="2"/>
            <a:r>
              <a:rPr lang="en-US" altLang="en-US" smtClean="0"/>
              <a:t>Spiritual: </a:t>
            </a:r>
            <a:r>
              <a:rPr lang="en-US" altLang="en-US" i="1" smtClean="0"/>
              <a:t>Rom 14:1; Rom 5:6; 1 Cor 8:9-12; Gal 4:9</a:t>
            </a:r>
          </a:p>
          <a:p>
            <a:endParaRPr lang="en-US" altLang="en-US" i="1" smtClean="0"/>
          </a:p>
          <a:p>
            <a:r>
              <a:rPr lang="en-US" altLang="en-US" smtClean="0">
                <a:solidFill>
                  <a:schemeClr val="tx2"/>
                </a:solidFill>
              </a:rPr>
              <a:t>SICK (15)</a:t>
            </a:r>
            <a:r>
              <a:rPr lang="en-US" altLang="en-US" smtClean="0"/>
              <a:t> – To be weary, in mind or spirit.</a:t>
            </a:r>
          </a:p>
          <a:p>
            <a:pPr lvl="1"/>
            <a:r>
              <a:rPr lang="en-US" altLang="en-US" smtClean="0"/>
              <a:t>Used in reference to a spiritual weariness.</a:t>
            </a:r>
          </a:p>
          <a:p>
            <a:pPr lvl="2"/>
            <a:r>
              <a:rPr lang="en-US" altLang="en-US" i="1" smtClean="0"/>
              <a:t>Rev. 2:3 - …and have not become weary</a:t>
            </a:r>
          </a:p>
          <a:p>
            <a:pPr lvl="2"/>
            <a:r>
              <a:rPr lang="en-US" altLang="en-US" i="1" smtClean="0"/>
              <a:t>Heb 12:3 – lest you become weary … in your souls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Chain of Thought is Spiritual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82000" cy="4572000"/>
          </a:xfrm>
        </p:spPr>
        <p:txBody>
          <a:bodyPr/>
          <a:lstStyle/>
          <a:p>
            <a:r>
              <a:rPr lang="en-US" altLang="en-US" dirty="0" smtClean="0"/>
              <a:t>Brethren were being Oppressed by the Rich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Encouraged To Be Patient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If Anyone Is Afflicted = Pray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If Anyone is Weak = Call for elders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DEFINITIONS (14-18)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FF99"/>
                </a:solidFill>
              </a:rPr>
              <a:t>SICK (14)</a:t>
            </a:r>
            <a:r>
              <a:rPr lang="en-US" altLang="en-US" dirty="0" smtClean="0"/>
              <a:t> – To be weak, feeble, impotent</a:t>
            </a:r>
          </a:p>
          <a:p>
            <a:pPr lvl="1"/>
            <a:r>
              <a:rPr lang="en-US" altLang="en-US" dirty="0" smtClean="0"/>
              <a:t>Used both in physical and spiritual ways.</a:t>
            </a:r>
          </a:p>
          <a:p>
            <a:r>
              <a:rPr lang="en-US" altLang="en-US" dirty="0" smtClean="0">
                <a:solidFill>
                  <a:srgbClr val="FFFF99"/>
                </a:solidFill>
              </a:rPr>
              <a:t>SICK (15)</a:t>
            </a:r>
            <a:r>
              <a:rPr lang="en-US" altLang="en-US" dirty="0" smtClean="0"/>
              <a:t> – To be weary, in mind or spirit.</a:t>
            </a:r>
          </a:p>
          <a:p>
            <a:pPr lvl="1"/>
            <a:r>
              <a:rPr lang="en-US" altLang="en-US" dirty="0" smtClean="0"/>
              <a:t>Used in reference to a spiritual weariness.</a:t>
            </a:r>
          </a:p>
          <a:p>
            <a:r>
              <a:rPr lang="en-US" altLang="en-US" dirty="0" smtClean="0">
                <a:solidFill>
                  <a:srgbClr val="FFFF99"/>
                </a:solidFill>
              </a:rPr>
              <a:t>RESTORE</a:t>
            </a:r>
            <a:r>
              <a:rPr lang="en-US" altLang="en-US" dirty="0" smtClean="0"/>
              <a:t> (15) – To save, Make Well, Raise Up</a:t>
            </a:r>
          </a:p>
          <a:p>
            <a:pPr lvl="1"/>
            <a:r>
              <a:rPr lang="en-US" altLang="en-US" u="sng" dirty="0" smtClean="0"/>
              <a:t>Used in a Spiritual Sense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(Matt 1:21; 20:22; 18:11; Mk 16:16; Rom 10:13; James 5:20; Acts 2:38-47)</a:t>
            </a:r>
          </a:p>
          <a:p>
            <a:pPr lvl="1"/>
            <a:r>
              <a:rPr lang="en-US" altLang="en-US" u="sng" dirty="0" smtClean="0"/>
              <a:t>And Physical Sense</a:t>
            </a:r>
            <a:r>
              <a:rPr lang="en-US" altLang="en-US" i="1" dirty="0" smtClean="0"/>
              <a:t> (Matt 9:21-22)</a:t>
            </a:r>
          </a:p>
          <a:p>
            <a:r>
              <a:rPr lang="en-US" altLang="en-US" dirty="0" smtClean="0">
                <a:solidFill>
                  <a:srgbClr val="FFFF99"/>
                </a:solidFill>
              </a:rPr>
              <a:t>SAVE THE SICK</a:t>
            </a:r>
            <a:r>
              <a:rPr lang="en-US" altLang="en-US" dirty="0" smtClean="0"/>
              <a:t> (15) – </a:t>
            </a:r>
            <a:r>
              <a:rPr lang="en-US" altLang="en-US" sz="2400" b="0" i="1" dirty="0" smtClean="0"/>
              <a:t>PHYSICAL OR SPIRITUAL</a:t>
            </a:r>
          </a:p>
          <a:p>
            <a:r>
              <a:rPr lang="en-US" altLang="en-US" dirty="0" smtClean="0">
                <a:solidFill>
                  <a:srgbClr val="FFFF99"/>
                </a:solidFill>
              </a:rPr>
              <a:t>ANOINT</a:t>
            </a:r>
            <a:r>
              <a:rPr lang="en-US" altLang="en-US" dirty="0" smtClean="0"/>
              <a:t> (14) – </a:t>
            </a:r>
            <a:r>
              <a:rPr lang="en-US" altLang="en-US" b="0" i="1" dirty="0" smtClean="0"/>
              <a:t>To Rub with oil, refresh the </a:t>
            </a:r>
            <a:r>
              <a:rPr lang="en-US" altLang="en-US" b="0" i="1" dirty="0" smtClean="0"/>
              <a:t>body</a:t>
            </a:r>
            <a:endParaRPr lang="en-US" altLang="en-US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IF THIS IS PHYSICAL?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This must be a case of miraculous healing</a:t>
            </a:r>
          </a:p>
          <a:p>
            <a:pPr lvl="1"/>
            <a:r>
              <a:rPr lang="en-US" altLang="en-US" smtClean="0"/>
              <a:t>Elders are called and not physicians</a:t>
            </a:r>
          </a:p>
          <a:p>
            <a:pPr lvl="1"/>
            <a:r>
              <a:rPr lang="en-US" altLang="en-US" smtClean="0"/>
              <a:t>The person WILL get better</a:t>
            </a:r>
          </a:p>
          <a:p>
            <a:endParaRPr lang="en-US" altLang="en-US" smtClean="0"/>
          </a:p>
          <a:p>
            <a:r>
              <a:rPr lang="en-US" altLang="en-US" smtClean="0"/>
              <a:t>Miraculous Gifts Would Cease (1 Cor 13)</a:t>
            </a:r>
            <a:br>
              <a:rPr lang="en-US" altLang="en-US" smtClean="0"/>
            </a:br>
            <a:endParaRPr lang="en-US" altLang="en-US" smtClean="0"/>
          </a:p>
          <a:p>
            <a:r>
              <a:rPr lang="en-US" altLang="en-US" smtClean="0"/>
              <a:t>Elders are called, because besides the Apostles they would most likely possess these special gifts.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SUPPLICATION FOR NEEDS (14-18)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FF99"/>
                </a:solidFill>
              </a:rPr>
              <a:t>Is Anyone Sick?  (14)</a:t>
            </a:r>
            <a:endParaRPr lang="en-US" altLang="en-US" b="0" smtClean="0">
              <a:solidFill>
                <a:srgbClr val="FFFF99"/>
              </a:solidFill>
            </a:endParaRPr>
          </a:p>
          <a:p>
            <a:pPr lvl="1"/>
            <a:r>
              <a:rPr lang="en-US" altLang="en-US" b="1" smtClean="0"/>
              <a:t>Afflicted and Weary (Heb 12:3; Rev 2:3)</a:t>
            </a:r>
          </a:p>
          <a:p>
            <a:pPr lvl="1"/>
            <a:r>
              <a:rPr lang="en-US" altLang="en-US" b="1" smtClean="0"/>
              <a:t>CALL FOR ELDERS</a:t>
            </a:r>
            <a:r>
              <a:rPr lang="en-US" altLang="en-US" b="1" i="1" smtClean="0"/>
              <a:t> (Heb 13:17–watch for your souls)</a:t>
            </a:r>
          </a:p>
          <a:p>
            <a:pPr lvl="1"/>
            <a:r>
              <a:rPr lang="en-US" altLang="en-US" b="1" smtClean="0"/>
              <a:t>THEY WILL PRAY ON HIS BEHALF</a:t>
            </a:r>
          </a:p>
          <a:p>
            <a:pPr lvl="1"/>
            <a:r>
              <a:rPr lang="en-US" altLang="en-US" b="1" smtClean="0"/>
              <a:t>THEY WILL ANOINT HIM WITH OIL</a:t>
            </a:r>
          </a:p>
          <a:p>
            <a:r>
              <a:rPr lang="en-US" altLang="en-US" u="sng" smtClean="0">
                <a:solidFill>
                  <a:srgbClr val="FFFF99"/>
                </a:solidFill>
              </a:rPr>
              <a:t>IF</a:t>
            </a:r>
            <a:r>
              <a:rPr lang="en-US" altLang="en-US" b="0" smtClean="0">
                <a:solidFill>
                  <a:srgbClr val="FFFF99"/>
                </a:solidFill>
              </a:rPr>
              <a:t> He Has Sinned (15)</a:t>
            </a:r>
          </a:p>
          <a:p>
            <a:pPr lvl="1"/>
            <a:r>
              <a:rPr lang="en-US" altLang="en-US" b="1" smtClean="0"/>
              <a:t>CONFESS TRESPASSES TO ONE ANOTHER (16)</a:t>
            </a:r>
          </a:p>
          <a:p>
            <a:pPr lvl="1"/>
            <a:r>
              <a:rPr lang="en-US" altLang="en-US" b="1" smtClean="0"/>
              <a:t>PRAY FOR ONE ANOTHER (16)</a:t>
            </a:r>
          </a:p>
          <a:p>
            <a:pPr lvl="1"/>
            <a:r>
              <a:rPr lang="en-US" altLang="en-US" b="1" smtClean="0"/>
              <a:t>THAT YOU MAY BE HEALED. (16)</a:t>
            </a:r>
          </a:p>
          <a:p>
            <a:pPr lvl="1"/>
            <a:r>
              <a:rPr lang="en-US" altLang="en-US" b="1" smtClean="0"/>
              <a:t>Fervent Prayers of The Righteous Avails Much (16)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919191"/>
      </a:dk1>
      <a:lt1>
        <a:srgbClr val="FFFFFF"/>
      </a:lt1>
      <a:dk2>
        <a:srgbClr val="000066"/>
      </a:dk2>
      <a:lt2>
        <a:srgbClr val="FFFF00"/>
      </a:lt2>
      <a:accent1>
        <a:srgbClr val="C30069"/>
      </a:accent1>
      <a:accent2>
        <a:srgbClr val="FF0000"/>
      </a:accent2>
      <a:accent3>
        <a:srgbClr val="AAAAB8"/>
      </a:accent3>
      <a:accent4>
        <a:srgbClr val="DADADA"/>
      </a:accent4>
      <a:accent5>
        <a:srgbClr val="DEAAB9"/>
      </a:accent5>
      <a:accent6>
        <a:srgbClr val="E70000"/>
      </a:accent6>
      <a:hlink>
        <a:srgbClr val="00FF00"/>
      </a:hlink>
      <a:folHlink>
        <a:srgbClr val="00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Settings\lrbrown\Application Data\Microsoft\Templates\Blank.pot</Template>
  <TotalTime>116</TotalTime>
  <Pages>1</Pages>
  <Words>1314</Words>
  <Application>Microsoft Office PowerPoint</Application>
  <PresentationFormat>On-screen Show (4:3)</PresentationFormat>
  <Paragraphs>197</Paragraphs>
  <Slides>20</Slides>
  <Notes>16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</vt:lpstr>
      <vt:lpstr>JAMES CHAPTER 5</vt:lpstr>
      <vt:lpstr>PowerPoint Presentation</vt:lpstr>
      <vt:lpstr>Sensitivity To Needs (13)</vt:lpstr>
      <vt:lpstr>SUPPLICATION FOR NEEDS (14-18)</vt:lpstr>
      <vt:lpstr>DEFINITIONS (14-18)</vt:lpstr>
      <vt:lpstr>Chain of Thought is Spiritual</vt:lpstr>
      <vt:lpstr>DEFINITIONS (14-18)</vt:lpstr>
      <vt:lpstr>IF THIS IS PHYSICAL?</vt:lpstr>
      <vt:lpstr>SUPPLICATION FOR NEEDS (14-18)</vt:lpstr>
      <vt:lpstr>Effective, Fervent Prayers of the Righteous (16b – 18)</vt:lpstr>
      <vt:lpstr>Significance of Needs (19-20)</vt:lpstr>
      <vt:lpstr>JAMES</vt:lpstr>
      <vt:lpstr>Spiritual Maturity</vt:lpstr>
      <vt:lpstr>Lessons From Chapter One</vt:lpstr>
      <vt:lpstr>Lessons From Chapter Two</vt:lpstr>
      <vt:lpstr>Lessons From Chapter Three</vt:lpstr>
      <vt:lpstr>LESSONS FROM CHAP 4</vt:lpstr>
      <vt:lpstr>James 4 Summary</vt:lpstr>
      <vt:lpstr>James 4 Summary</vt:lpstr>
      <vt:lpstr>James 5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CHAPTER 5</dc:title>
  <dc:creator>Larry Brown</dc:creator>
  <cp:lastModifiedBy>Nicole</cp:lastModifiedBy>
  <cp:revision>6</cp:revision>
  <cp:lastPrinted>1601-01-01T00:00:00Z</cp:lastPrinted>
  <dcterms:created xsi:type="dcterms:W3CDTF">2015-08-29T19:30:08Z</dcterms:created>
  <dcterms:modified xsi:type="dcterms:W3CDTF">2015-10-28T22:07:01Z</dcterms:modified>
</cp:coreProperties>
</file>