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0569B84-996B-44AA-8185-314BE25DC363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8AB54C5-5075-48A6-AF67-48888EF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Judah: From Failure to Praise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22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Judah, the Kingly Tribe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dirty="0" smtClean="0"/>
              <a:t>“Lion of the tribe of Judah” (Revelation 5:5)</a:t>
            </a:r>
          </a:p>
          <a:p>
            <a:r>
              <a:rPr lang="en-US" dirty="0" smtClean="0"/>
              <a:t>Messiah’s </a:t>
            </a:r>
            <a:r>
              <a:rPr lang="en-US" dirty="0"/>
              <a:t>t</a:t>
            </a:r>
            <a:r>
              <a:rPr lang="en-US" dirty="0" smtClean="0"/>
              <a:t>ribal heritage (Matthew 1:2-3)</a:t>
            </a:r>
          </a:p>
          <a:p>
            <a:r>
              <a:rPr lang="en-US" dirty="0" smtClean="0"/>
              <a:t>Longest lasting nation (2 Kings 17:18)</a:t>
            </a:r>
          </a:p>
          <a:p>
            <a:r>
              <a:rPr lang="en-US" dirty="0" smtClean="0"/>
              <a:t>Leaders of invasion/conquest of Canaan (Judges 1:1-21)</a:t>
            </a:r>
          </a:p>
          <a:p>
            <a:r>
              <a:rPr lang="en-US" dirty="0" smtClean="0"/>
              <a:t>Provided master craftsman of Tabernacle (Exodus 31:1-11)</a:t>
            </a:r>
          </a:p>
          <a:p>
            <a:r>
              <a:rPr lang="en-US" dirty="0" smtClean="0"/>
              <a:t>Prophesied to be praised, bowed to, rule with scepter (Genesis 49:8-13)</a:t>
            </a:r>
          </a:p>
        </p:txBody>
      </p:sp>
    </p:spTree>
    <p:extLst>
      <p:ext uri="{BB962C8B-B14F-4D97-AF65-F5344CB8AC3E}">
        <p14:creationId xmlns:p14="http://schemas.microsoft.com/office/powerpoint/2010/main" xmlns="" val="28644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29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Judah: From Failure to Praise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4688"/>
            <a:ext cx="88392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does not (necessarily) control your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Future.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Some debts cannot be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Repaid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but you can be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emade.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Healing is not found in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but in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epenting.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God uses the worst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Failures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for His greatest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uccesses.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2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119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Judah: From Failure to Praise</vt:lpstr>
      <vt:lpstr>Judah, the Kingly Tribe</vt:lpstr>
      <vt:lpstr>Slide 3</vt:lpstr>
      <vt:lpstr>Judah: From Failure to Praise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Judah</dc:title>
  <dc:creator>Ben</dc:creator>
  <cp:lastModifiedBy>Brad Beutjer</cp:lastModifiedBy>
  <cp:revision>9</cp:revision>
  <dcterms:created xsi:type="dcterms:W3CDTF">2012-09-14T20:18:00Z</dcterms:created>
  <dcterms:modified xsi:type="dcterms:W3CDTF">2012-09-16T20:32:53Z</dcterms:modified>
</cp:coreProperties>
</file>