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8" r:id="rId3"/>
    <p:sldId id="259" r:id="rId4"/>
    <p:sldId id="264" r:id="rId5"/>
    <p:sldId id="265" r:id="rId6"/>
    <p:sldId id="263" r:id="rId7"/>
    <p:sldId id="267" r:id="rId8"/>
    <p:sldId id="268" r:id="rId9"/>
    <p:sldId id="277" r:id="rId10"/>
    <p:sldId id="278" r:id="rId11"/>
    <p:sldId id="279" r:id="rId12"/>
    <p:sldId id="271" r:id="rId13"/>
    <p:sldId id="269" r:id="rId14"/>
    <p:sldId id="272" r:id="rId15"/>
    <p:sldId id="283" r:id="rId16"/>
    <p:sldId id="280" r:id="rId17"/>
    <p:sldId id="273" r:id="rId18"/>
    <p:sldId id="274" r:id="rId19"/>
    <p:sldId id="275" r:id="rId20"/>
    <p:sldId id="291" r:id="rId21"/>
    <p:sldId id="276" r:id="rId22"/>
    <p:sldId id="284" r:id="rId23"/>
    <p:sldId id="281" r:id="rId24"/>
    <p:sldId id="282" r:id="rId25"/>
    <p:sldId id="285" r:id="rId26"/>
    <p:sldId id="286" r:id="rId27"/>
    <p:sldId id="292" r:id="rId28"/>
    <p:sldId id="287" r:id="rId29"/>
    <p:sldId id="288" r:id="rId30"/>
    <p:sldId id="289" r:id="rId31"/>
    <p:sldId id="290" r:id="rId32"/>
    <p:sldId id="266" r:id="rId33"/>
    <p:sldId id="261" r:id="rId34"/>
    <p:sldId id="262" r:id="rId35"/>
    <p:sldId id="257" r:id="rId36"/>
    <p:sldId id="260" r:id="rId3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66FFFF"/>
    <a:srgbClr val="99FFCC"/>
    <a:srgbClr val="FF0000"/>
    <a:srgbClr val="969696"/>
    <a:srgbClr val="C0C0C0"/>
    <a:srgbClr val="5F5F5F"/>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5643" autoAdjust="0"/>
    <p:restoredTop sz="86921" autoAdjust="0"/>
  </p:normalViewPr>
  <p:slideViewPr>
    <p:cSldViewPr>
      <p:cViewPr varScale="1">
        <p:scale>
          <a:sx n="95" d="100"/>
          <a:sy n="95" d="100"/>
        </p:scale>
        <p:origin x="-90" y="-288"/>
      </p:cViewPr>
      <p:guideLst>
        <p:guide orient="horz" pos="864"/>
        <p:guide pos="14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4146550" y="0"/>
            <a:ext cx="3168650"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4146550" y="9120188"/>
            <a:ext cx="316865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Times New Roman" pitchFamily="18" charset="0"/>
              </a:defRPr>
            </a:lvl1pPr>
          </a:lstStyle>
          <a:p>
            <a:pPr>
              <a:defRPr/>
            </a:pPr>
            <a:fld id="{A6B55C11-F547-4AB7-8A23-37B09CA6452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3170238"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defRPr sz="1300">
                <a:latin typeface="Arial" pitchFamily="34" charset="0"/>
              </a:defRPr>
            </a:lvl1pPr>
          </a:lstStyle>
          <a:p>
            <a:pPr>
              <a:defRPr/>
            </a:pPr>
            <a:endParaRPr lang="en-US"/>
          </a:p>
        </p:txBody>
      </p:sp>
      <p:sp>
        <p:nvSpPr>
          <p:cNvPr id="65539" name="Rectangle 1027"/>
          <p:cNvSpPr>
            <a:spLocks noGrp="1" noChangeArrowheads="1"/>
          </p:cNvSpPr>
          <p:nvPr>
            <p:ph type="dt" idx="1"/>
          </p:nvPr>
        </p:nvSpPr>
        <p:spPr bwMode="auto">
          <a:xfrm>
            <a:off x="4146550" y="0"/>
            <a:ext cx="3168650"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38916" name="Rectangle 1028"/>
          <p:cNvSpPr>
            <a:spLocks noChangeArrowheads="1" noTextEdit="1"/>
          </p:cNvSpPr>
          <p:nvPr>
            <p:ph type="sldImg" idx="2"/>
          </p:nvPr>
        </p:nvSpPr>
        <p:spPr bwMode="auto">
          <a:xfrm>
            <a:off x="1250950" y="723900"/>
            <a:ext cx="4813300" cy="3609975"/>
          </a:xfrm>
          <a:prstGeom prst="rect">
            <a:avLst/>
          </a:prstGeom>
          <a:noFill/>
          <a:ln w="9525">
            <a:solidFill>
              <a:srgbClr val="000000"/>
            </a:solidFill>
            <a:miter lim="800000"/>
            <a:headEnd/>
            <a:tailEnd/>
          </a:ln>
          <a:effectLst/>
        </p:spPr>
      </p:sp>
      <p:sp>
        <p:nvSpPr>
          <p:cNvPr id="65541" name="Rectangle 1029"/>
          <p:cNvSpPr>
            <a:spLocks noGrp="1" noChangeArrowheads="1"/>
          </p:cNvSpPr>
          <p:nvPr>
            <p:ph type="body" sz="quarter" idx="3"/>
          </p:nvPr>
        </p:nvSpPr>
        <p:spPr bwMode="auto">
          <a:xfrm>
            <a:off x="974725" y="4573588"/>
            <a:ext cx="5365750" cy="433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1030"/>
          <p:cNvSpPr>
            <a:spLocks noGrp="1" noChangeArrowheads="1"/>
          </p:cNvSpPr>
          <p:nvPr>
            <p:ph type="ftr" sz="quarter" idx="4"/>
          </p:nvPr>
        </p:nvSpPr>
        <p:spPr bwMode="auto">
          <a:xfrm>
            <a:off x="0" y="9147175"/>
            <a:ext cx="3170238"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defRPr sz="1300">
                <a:latin typeface="Arial" pitchFamily="34" charset="0"/>
              </a:defRPr>
            </a:lvl1pPr>
          </a:lstStyle>
          <a:p>
            <a:pPr>
              <a:defRPr/>
            </a:pPr>
            <a:endParaRPr lang="en-US"/>
          </a:p>
        </p:txBody>
      </p:sp>
      <p:sp>
        <p:nvSpPr>
          <p:cNvPr id="65543" name="Rectangle 1031"/>
          <p:cNvSpPr>
            <a:spLocks noGrp="1" noChangeArrowheads="1"/>
          </p:cNvSpPr>
          <p:nvPr>
            <p:ph type="sldNum" sz="quarter" idx="5"/>
          </p:nvPr>
        </p:nvSpPr>
        <p:spPr bwMode="auto">
          <a:xfrm>
            <a:off x="4146550" y="9147175"/>
            <a:ext cx="3168650"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18" tIns="48459" rIns="96918" bIns="48459" numCol="1" anchor="b" anchorCtr="0" compatLnSpc="1">
            <a:prstTxWarp prst="textNoShape">
              <a:avLst/>
            </a:prstTxWarp>
          </a:bodyPr>
          <a:lstStyle>
            <a:lvl1pPr algn="r">
              <a:defRPr sz="1300">
                <a:latin typeface="Arial" pitchFamily="34" charset="0"/>
              </a:defRPr>
            </a:lvl1pPr>
          </a:lstStyle>
          <a:p>
            <a:pPr>
              <a:defRPr/>
            </a:pPr>
            <a:fld id="{9714AD5F-B741-4945-852F-C98977E798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0ED60C-0141-4E8C-8DAC-216C8C08C6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C937FD-9A06-474D-AF94-AB84338BF0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32ED49-3218-437A-9752-DD99B4E06E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502C6-B129-419A-8B3B-DF49436C3B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FA498D-9C4A-4493-B163-F76E7DE210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382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8382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CDEC6-B95C-49DC-B940-151E3E4A8E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C7EA00-2726-4DED-BD83-D59A7803F5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378BA0-893A-4CE3-B90E-920408648F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9D5747-48CB-4FEF-ADB3-178A7105F1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CF6FF-B9C8-4992-BD2D-F833A3F127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685790-6A36-4896-84ED-ACEBB84D80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7" name="Rectangle 2"/>
          <p:cNvSpPr>
            <a:spLocks noGrp="1" noChangeArrowheads="1"/>
          </p:cNvSpPr>
          <p:nvPr>
            <p:ph type="title"/>
          </p:nvPr>
        </p:nvSpPr>
        <p:spPr bwMode="auto">
          <a:xfrm>
            <a:off x="685800" y="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04800" y="838200"/>
            <a:ext cx="8610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8686800" y="6553200"/>
            <a:ext cx="457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1">
                <a:solidFill>
                  <a:schemeClr val="bg1"/>
                </a:solidFill>
                <a:latin typeface="Arial" pitchFamily="34" charset="0"/>
              </a:defRPr>
            </a:lvl1pPr>
          </a:lstStyle>
          <a:p>
            <a:pPr>
              <a:defRPr/>
            </a:pPr>
            <a:fld id="{269C3D5F-3814-4F14-955C-8A59E7E1CC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FFFF00"/>
          </a:solidFill>
          <a:latin typeface="Calibri" pitchFamily="34" charset="0"/>
          <a:ea typeface="Calibri" charset="0"/>
          <a:cs typeface="Calibri" pitchFamily="34" charset="0"/>
        </a:defRPr>
      </a:lvl1pPr>
      <a:lvl2pPr algn="ctr" rtl="0" eaLnBrk="0" fontAlgn="base" hangingPunct="0">
        <a:spcBef>
          <a:spcPct val="0"/>
        </a:spcBef>
        <a:spcAft>
          <a:spcPct val="0"/>
        </a:spcAft>
        <a:defRPr sz="3600" b="1">
          <a:solidFill>
            <a:srgbClr val="FFFF00"/>
          </a:solidFill>
          <a:latin typeface="Calibri" charset="0"/>
          <a:ea typeface="Calibri" charset="0"/>
          <a:cs typeface="Calibri" charset="0"/>
        </a:defRPr>
      </a:lvl2pPr>
      <a:lvl3pPr algn="ctr" rtl="0" eaLnBrk="0" fontAlgn="base" hangingPunct="0">
        <a:spcBef>
          <a:spcPct val="0"/>
        </a:spcBef>
        <a:spcAft>
          <a:spcPct val="0"/>
        </a:spcAft>
        <a:defRPr sz="3600" b="1">
          <a:solidFill>
            <a:srgbClr val="FFFF00"/>
          </a:solidFill>
          <a:latin typeface="Calibri" charset="0"/>
          <a:ea typeface="Calibri" charset="0"/>
          <a:cs typeface="Calibri" charset="0"/>
        </a:defRPr>
      </a:lvl3pPr>
      <a:lvl4pPr algn="ctr" rtl="0" eaLnBrk="0" fontAlgn="base" hangingPunct="0">
        <a:spcBef>
          <a:spcPct val="0"/>
        </a:spcBef>
        <a:spcAft>
          <a:spcPct val="0"/>
        </a:spcAft>
        <a:defRPr sz="3600" b="1">
          <a:solidFill>
            <a:srgbClr val="FFFF00"/>
          </a:solidFill>
          <a:latin typeface="Calibri" charset="0"/>
          <a:ea typeface="Calibri" charset="0"/>
          <a:cs typeface="Calibri" charset="0"/>
        </a:defRPr>
      </a:lvl4pPr>
      <a:lvl5pPr algn="ctr" rtl="0" eaLnBrk="0" fontAlgn="base" hangingPunct="0">
        <a:spcBef>
          <a:spcPct val="0"/>
        </a:spcBef>
        <a:spcAft>
          <a:spcPct val="0"/>
        </a:spcAft>
        <a:defRPr sz="3600" b="1">
          <a:solidFill>
            <a:srgbClr val="FFFF00"/>
          </a:solidFill>
          <a:latin typeface="Calibri" charset="0"/>
          <a:ea typeface="Calibri" charset="0"/>
          <a:cs typeface="Calibri" charset="0"/>
        </a:defRPr>
      </a:lvl5pPr>
      <a:lvl6pPr marL="457200" algn="ctr" rtl="0" fontAlgn="base">
        <a:spcBef>
          <a:spcPct val="0"/>
        </a:spcBef>
        <a:spcAft>
          <a:spcPct val="0"/>
        </a:spcAft>
        <a:defRPr sz="3200" b="1">
          <a:solidFill>
            <a:srgbClr val="FFFF00"/>
          </a:solidFill>
          <a:latin typeface="Arial" pitchFamily="34" charset="0"/>
        </a:defRPr>
      </a:lvl6pPr>
      <a:lvl7pPr marL="914400" algn="ctr" rtl="0" fontAlgn="base">
        <a:spcBef>
          <a:spcPct val="0"/>
        </a:spcBef>
        <a:spcAft>
          <a:spcPct val="0"/>
        </a:spcAft>
        <a:defRPr sz="3200" b="1">
          <a:solidFill>
            <a:srgbClr val="FFFF00"/>
          </a:solidFill>
          <a:latin typeface="Arial" pitchFamily="34" charset="0"/>
        </a:defRPr>
      </a:lvl7pPr>
      <a:lvl8pPr marL="1371600" algn="ctr" rtl="0" fontAlgn="base">
        <a:spcBef>
          <a:spcPct val="0"/>
        </a:spcBef>
        <a:spcAft>
          <a:spcPct val="0"/>
        </a:spcAft>
        <a:defRPr sz="3200" b="1">
          <a:solidFill>
            <a:srgbClr val="FFFF00"/>
          </a:solidFill>
          <a:latin typeface="Arial" pitchFamily="34" charset="0"/>
        </a:defRPr>
      </a:lvl8pPr>
      <a:lvl9pPr marL="1828800" algn="ctr" rtl="0" fontAlgn="base">
        <a:spcBef>
          <a:spcPct val="0"/>
        </a:spcBef>
        <a:spcAft>
          <a:spcPct val="0"/>
        </a:spcAft>
        <a:defRPr sz="3200" b="1">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Calibri" pitchFamily="34" charset="0"/>
          <a:ea typeface="Calibri" charset="0"/>
          <a:cs typeface="Calibri" pitchFamily="34" charset="0"/>
        </a:defRPr>
      </a:lvl1pPr>
      <a:lvl2pPr marL="742950" indent="-285750" algn="l" rtl="0" eaLnBrk="0" fontAlgn="base" hangingPunct="0">
        <a:spcBef>
          <a:spcPct val="20000"/>
        </a:spcBef>
        <a:spcAft>
          <a:spcPct val="0"/>
        </a:spcAft>
        <a:buChar char="–"/>
        <a:defRPr sz="2800" b="1">
          <a:solidFill>
            <a:schemeClr val="bg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har char="•"/>
        <a:defRPr sz="2400" b="1">
          <a:solidFill>
            <a:schemeClr val="bg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har char="–"/>
        <a:defRPr sz="2000" b="1">
          <a:solidFill>
            <a:schemeClr val="bg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har char="»"/>
        <a:defRPr sz="2000" b="1">
          <a:solidFill>
            <a:schemeClr val="bg1"/>
          </a:solidFill>
          <a:latin typeface="Calibri" pitchFamily="34" charset="0"/>
          <a:ea typeface="Calibri"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3600"/>
            <a:ext cx="7696200" cy="1470025"/>
          </a:xfrm>
        </p:spPr>
        <p:txBody>
          <a:bodyPr/>
          <a:lstStyle/>
          <a:p>
            <a:r>
              <a:rPr lang="en-US" sz="4400" smtClean="0">
                <a:latin typeface="Calibri" charset="0"/>
                <a:cs typeface="Calibri" charset="0"/>
              </a:rPr>
              <a:t>Lessons from the Book of Second Joshua</a:t>
            </a:r>
          </a:p>
        </p:txBody>
      </p:sp>
      <p:sp>
        <p:nvSpPr>
          <p:cNvPr id="2051" name="Subtitle 2"/>
          <p:cNvSpPr>
            <a:spLocks noGrp="1"/>
          </p:cNvSpPr>
          <p:nvPr>
            <p:ph type="subTitle" idx="1"/>
          </p:nvPr>
        </p:nvSpPr>
        <p:spPr>
          <a:xfrm>
            <a:off x="1371600" y="6400800"/>
            <a:ext cx="6400800" cy="304800"/>
          </a:xfrm>
        </p:spPr>
        <p:txBody>
          <a:bodyPr/>
          <a:lstStyle/>
          <a:p>
            <a:r>
              <a:rPr lang="en-US" sz="2400" smtClean="0">
                <a:latin typeface="Calibri" charset="0"/>
                <a:cs typeface="Calibri" charset="0"/>
              </a:rPr>
              <a:t>March 4, 2012</a:t>
            </a:r>
          </a:p>
        </p:txBody>
      </p:sp>
      <p:sp>
        <p:nvSpPr>
          <p:cNvPr id="2052" name="Slide Number Placeholder 3"/>
          <p:cNvSpPr>
            <a:spLocks noGrp="1"/>
          </p:cNvSpPr>
          <p:nvPr>
            <p:ph type="sldNum" sz="quarter" idx="12"/>
          </p:nvPr>
        </p:nvSpPr>
        <p:spPr>
          <a:noFill/>
          <a:ln>
            <a:miter lim="800000"/>
            <a:headEnd/>
            <a:tailEnd/>
          </a:ln>
        </p:spPr>
        <p:txBody>
          <a:bodyPr/>
          <a:lstStyle/>
          <a:p>
            <a:fld id="{03DCFB33-34D2-4070-A751-D7069EDB778B}" type="slidenum">
              <a:rPr lang="en-US" smtClean="0">
                <a:latin typeface="Arial" charset="0"/>
              </a:rPr>
              <a:pPr/>
              <a:t>1</a:t>
            </a:fld>
            <a:endParaRPr lang="en-US"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6200"/>
            <a:ext cx="7772400" cy="609600"/>
          </a:xfrm>
        </p:spPr>
        <p:txBody>
          <a:bodyPr/>
          <a:lstStyle/>
          <a:p>
            <a:r>
              <a:rPr lang="en-US" smtClean="0">
                <a:latin typeface="Calibri" charset="0"/>
                <a:cs typeface="Calibri" charset="0"/>
              </a:rPr>
              <a:t>Knowing God – Deuteronomy 4</a:t>
            </a:r>
          </a:p>
        </p:txBody>
      </p:sp>
      <p:sp>
        <p:nvSpPr>
          <p:cNvPr id="3" name="Content Placeholder 2"/>
          <p:cNvSpPr>
            <a:spLocks noGrp="1"/>
          </p:cNvSpPr>
          <p:nvPr>
            <p:ph idx="1"/>
          </p:nvPr>
        </p:nvSpPr>
        <p:spPr>
          <a:xfrm>
            <a:off x="838200" y="1066800"/>
            <a:ext cx="7467600" cy="4572000"/>
          </a:xfrm>
        </p:spPr>
        <p:txBody>
          <a:bodyPr/>
          <a:lstStyle/>
          <a:p>
            <a:pPr marL="0" indent="0">
              <a:buFontTx/>
              <a:buNone/>
            </a:pPr>
            <a:r>
              <a:rPr lang="en-US" sz="3600" smtClean="0">
                <a:latin typeface="Calibri" charset="0"/>
                <a:cs typeface="Calibri" charset="0"/>
              </a:rPr>
              <a:t>7 – Near</a:t>
            </a:r>
          </a:p>
          <a:p>
            <a:pPr marL="0" indent="0">
              <a:buFontTx/>
              <a:buNone/>
            </a:pPr>
            <a:r>
              <a:rPr lang="en-US" sz="3600" smtClean="0">
                <a:latin typeface="Calibri" charset="0"/>
                <a:cs typeface="Calibri" charset="0"/>
              </a:rPr>
              <a:t>15 – Spiritual</a:t>
            </a:r>
          </a:p>
          <a:p>
            <a:pPr marL="0" indent="0">
              <a:buFontTx/>
              <a:buNone/>
            </a:pPr>
            <a:r>
              <a:rPr lang="en-US" sz="3600" smtClean="0">
                <a:latin typeface="Calibri" charset="0"/>
                <a:cs typeface="Calibri" charset="0"/>
              </a:rPr>
              <a:t>24 – Jealous</a:t>
            </a:r>
          </a:p>
          <a:p>
            <a:pPr marL="0" indent="0">
              <a:buFontTx/>
              <a:buNone/>
            </a:pPr>
            <a:r>
              <a:rPr lang="en-US" sz="3600" smtClean="0">
                <a:latin typeface="Calibri" charset="0"/>
                <a:cs typeface="Calibri" charset="0"/>
              </a:rPr>
              <a:t>31 – Merciful (to those who turn)</a:t>
            </a:r>
          </a:p>
          <a:p>
            <a:pPr marL="0" indent="0">
              <a:buFontTx/>
              <a:buNone/>
            </a:pPr>
            <a:r>
              <a:rPr lang="en-US" sz="3600" smtClean="0">
                <a:latin typeface="Calibri" charset="0"/>
                <a:cs typeface="Calibri" charset="0"/>
              </a:rPr>
              <a:t>35 – Exclusive</a:t>
            </a:r>
          </a:p>
          <a:p>
            <a:pPr marL="0" indent="0">
              <a:buFontTx/>
              <a:buNone/>
            </a:pPr>
            <a:r>
              <a:rPr lang="en-US" sz="3600" smtClean="0">
                <a:latin typeface="Calibri" charset="0"/>
                <a:cs typeface="Calibri" charset="0"/>
              </a:rPr>
              <a:t>36-37 – Mighty &amp; Powerful</a:t>
            </a:r>
          </a:p>
          <a:p>
            <a:pPr marL="0" indent="0">
              <a:buFontTx/>
              <a:buNone/>
            </a:pPr>
            <a:r>
              <a:rPr lang="en-US" sz="3600" smtClean="0">
                <a:latin typeface="Calibri" charset="0"/>
                <a:cs typeface="Calibri" charset="0"/>
              </a:rPr>
              <a:t>39 – Transcendent </a:t>
            </a:r>
          </a:p>
          <a:p>
            <a:pPr marL="0" indent="0">
              <a:buFontTx/>
              <a:buNone/>
            </a:pPr>
            <a:endParaRPr lang="en-US" sz="3600" smtClean="0">
              <a:latin typeface="Calibri" charset="0"/>
              <a:cs typeface="Calibri" charset="0"/>
            </a:endParaRPr>
          </a:p>
        </p:txBody>
      </p:sp>
      <p:sp>
        <p:nvSpPr>
          <p:cNvPr id="11268" name="Slide Number Placeholder 3"/>
          <p:cNvSpPr>
            <a:spLocks noGrp="1"/>
          </p:cNvSpPr>
          <p:nvPr>
            <p:ph type="sldNum" sz="quarter" idx="12"/>
          </p:nvPr>
        </p:nvSpPr>
        <p:spPr>
          <a:noFill/>
          <a:ln>
            <a:miter lim="800000"/>
            <a:headEnd/>
            <a:tailEnd/>
          </a:ln>
        </p:spPr>
        <p:txBody>
          <a:bodyPr/>
          <a:lstStyle/>
          <a:p>
            <a:fld id="{1A362330-69A3-49C0-A4C7-D56853253C65}" type="slidenum">
              <a:rPr lang="en-US" smtClean="0">
                <a:latin typeface="Arial" charset="0"/>
              </a:rPr>
              <a:pPr/>
              <a:t>10</a:t>
            </a:fld>
            <a:endParaRPr lang="en-US" smtClean="0">
              <a:latin typeface="Arial" charset="0"/>
            </a:endParaRPr>
          </a:p>
        </p:txBody>
      </p:sp>
      <p:sp>
        <p:nvSpPr>
          <p:cNvPr id="5" name="TextBox 4"/>
          <p:cNvSpPr txBox="1">
            <a:spLocks noChangeArrowheads="1"/>
          </p:cNvSpPr>
          <p:nvPr/>
        </p:nvSpPr>
        <p:spPr bwMode="auto">
          <a:xfrm>
            <a:off x="2068513" y="5791200"/>
            <a:ext cx="5191125" cy="830263"/>
          </a:xfrm>
          <a:prstGeom prst="rect">
            <a:avLst/>
          </a:prstGeom>
          <a:noFill/>
          <a:ln w="9525">
            <a:noFill/>
            <a:miter lim="800000"/>
            <a:headEnd/>
            <a:tailEnd/>
          </a:ln>
        </p:spPr>
        <p:txBody>
          <a:bodyPr wrap="none">
            <a:spAutoFit/>
          </a:bodyPr>
          <a:lstStyle/>
          <a:p>
            <a:pPr algn="ctr"/>
            <a:r>
              <a:rPr lang="en-US" sz="4800" b="1">
                <a:solidFill>
                  <a:srgbClr val="FFFF00"/>
                </a:solidFill>
                <a:latin typeface="Calibri" charset="0"/>
                <a:ea typeface="Calibri" charset="0"/>
                <a:cs typeface="Calibri" charset="0"/>
              </a:rPr>
              <a:t>God was their King!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42863"/>
            <a:ext cx="7772400" cy="609600"/>
          </a:xfrm>
        </p:spPr>
        <p:txBody>
          <a:bodyPr/>
          <a:lstStyle/>
          <a:p>
            <a:r>
              <a:rPr lang="en-US" sz="4800" smtClean="0">
                <a:latin typeface="Calibri" charset="0"/>
                <a:cs typeface="Calibri" charset="0"/>
              </a:rPr>
              <a:t>Lessons from Second Joshua</a:t>
            </a:r>
          </a:p>
        </p:txBody>
      </p:sp>
      <p:sp>
        <p:nvSpPr>
          <p:cNvPr id="12291" name="Content Placeholder 2"/>
          <p:cNvSpPr>
            <a:spLocks noGrp="1"/>
          </p:cNvSpPr>
          <p:nvPr>
            <p:ph idx="1"/>
          </p:nvPr>
        </p:nvSpPr>
        <p:spPr>
          <a:xfrm>
            <a:off x="152400" y="990600"/>
            <a:ext cx="8839200" cy="5181600"/>
          </a:xfrm>
        </p:spPr>
        <p:txBody>
          <a:bodyPr/>
          <a:lstStyle/>
          <a:p>
            <a:pPr marL="0" indent="0">
              <a:buFontTx/>
              <a:buNone/>
            </a:pPr>
            <a:r>
              <a:rPr lang="en-US" sz="3600" smtClean="0">
                <a:latin typeface="Calibri" charset="0"/>
                <a:cs typeface="Calibri" charset="0"/>
              </a:rPr>
              <a:t>The people were blessed because they were:</a:t>
            </a:r>
          </a:p>
          <a:p>
            <a:pPr marL="0" indent="0">
              <a:buFontTx/>
              <a:buAutoNum type="arabicPeriod"/>
            </a:pPr>
            <a:r>
              <a:rPr lang="en-US" sz="3600" smtClean="0">
                <a:solidFill>
                  <a:srgbClr val="7F7F7F"/>
                </a:solidFill>
                <a:latin typeface="Calibri" charset="0"/>
                <a:cs typeface="Calibri" charset="0"/>
              </a:rPr>
              <a:t>Unified &amp; guided by God, not men.</a:t>
            </a:r>
          </a:p>
          <a:p>
            <a:pPr marL="0" indent="0">
              <a:buFontTx/>
              <a:buAutoNum type="arabicPeriod"/>
            </a:pPr>
            <a:r>
              <a:rPr lang="en-US" sz="3600" smtClean="0">
                <a:solidFill>
                  <a:srgbClr val="FFFF00"/>
                </a:solidFill>
                <a:latin typeface="Calibri" charset="0"/>
                <a:cs typeface="Calibri" charset="0"/>
              </a:rPr>
              <a:t>Carefully obedient to the written Word.</a:t>
            </a:r>
          </a:p>
        </p:txBody>
      </p:sp>
      <p:sp>
        <p:nvSpPr>
          <p:cNvPr id="12292" name="Slide Number Placeholder 3"/>
          <p:cNvSpPr>
            <a:spLocks noGrp="1"/>
          </p:cNvSpPr>
          <p:nvPr>
            <p:ph type="sldNum" sz="quarter" idx="12"/>
          </p:nvPr>
        </p:nvSpPr>
        <p:spPr>
          <a:noFill/>
          <a:ln>
            <a:miter lim="800000"/>
            <a:headEnd/>
            <a:tailEnd/>
          </a:ln>
        </p:spPr>
        <p:txBody>
          <a:bodyPr/>
          <a:lstStyle/>
          <a:p>
            <a:fld id="{0C3BBF67-206B-495E-AD18-8B528195C5A8}" type="slidenum">
              <a:rPr lang="en-US" smtClean="0">
                <a:latin typeface="Arial" charset="0"/>
              </a:rPr>
              <a:pPr/>
              <a:t>11</a:t>
            </a:fld>
            <a:endParaRPr lang="en-US"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latin typeface="Calibri" charset="0"/>
                <a:cs typeface="Calibri" charset="0"/>
              </a:rPr>
              <a:t>Deuteronomy 5:32-33</a:t>
            </a:r>
          </a:p>
        </p:txBody>
      </p:sp>
      <p:sp>
        <p:nvSpPr>
          <p:cNvPr id="13315" name="Content Placeholder 2"/>
          <p:cNvSpPr>
            <a:spLocks noGrp="1"/>
          </p:cNvSpPr>
          <p:nvPr>
            <p:ph idx="1"/>
          </p:nvPr>
        </p:nvSpPr>
        <p:spPr/>
        <p:txBody>
          <a:bodyPr/>
          <a:lstStyle/>
          <a:p>
            <a:pPr marL="0" indent="0">
              <a:buFontTx/>
              <a:buNone/>
            </a:pPr>
            <a:r>
              <a:rPr lang="en-US" smtClean="0">
                <a:latin typeface="Calibri" charset="0"/>
                <a:cs typeface="Calibri" charset="0"/>
              </a:rPr>
              <a:t>Therefore you shall be careful to </a:t>
            </a:r>
            <a:r>
              <a:rPr lang="en-US" u="sng" smtClean="0">
                <a:solidFill>
                  <a:srgbClr val="FFFF00"/>
                </a:solidFill>
                <a:latin typeface="Calibri" charset="0"/>
                <a:cs typeface="Calibri" charset="0"/>
              </a:rPr>
              <a:t>do as the Lord your God has commanded</a:t>
            </a:r>
            <a:r>
              <a:rPr lang="en-US" smtClean="0">
                <a:latin typeface="Calibri" charset="0"/>
                <a:cs typeface="Calibri" charset="0"/>
              </a:rPr>
              <a:t> you; you shall not turn aside to the right hand or to the left.  You shall walk in all the ways which the Lord your God has commanded you, that you may live and that it may be well with you, and that you may prolong your days in the land which you shall possess.</a:t>
            </a:r>
          </a:p>
        </p:txBody>
      </p:sp>
      <p:sp>
        <p:nvSpPr>
          <p:cNvPr id="13316" name="Slide Number Placeholder 3"/>
          <p:cNvSpPr>
            <a:spLocks noGrp="1"/>
          </p:cNvSpPr>
          <p:nvPr>
            <p:ph type="sldNum" sz="quarter" idx="12"/>
          </p:nvPr>
        </p:nvSpPr>
        <p:spPr>
          <a:noFill/>
          <a:ln>
            <a:miter lim="800000"/>
            <a:headEnd/>
            <a:tailEnd/>
          </a:ln>
        </p:spPr>
        <p:txBody>
          <a:bodyPr/>
          <a:lstStyle/>
          <a:p>
            <a:fld id="{EA0EB3A9-6864-4D36-AE1E-0A4903C1234E}" type="slidenum">
              <a:rPr lang="en-US" smtClean="0">
                <a:latin typeface="Arial" charset="0"/>
              </a:rPr>
              <a:pPr/>
              <a:t>12</a:t>
            </a:fld>
            <a:endParaRPr lang="en-US"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800" smtClean="0">
                <a:latin typeface="Calibri" charset="0"/>
                <a:cs typeface="Calibri" charset="0"/>
              </a:rPr>
              <a:t>Joshua 8:34-35</a:t>
            </a:r>
          </a:p>
        </p:txBody>
      </p:sp>
      <p:sp>
        <p:nvSpPr>
          <p:cNvPr id="3" name="Content Placeholder 2"/>
          <p:cNvSpPr>
            <a:spLocks noGrp="1"/>
          </p:cNvSpPr>
          <p:nvPr>
            <p:ph idx="1"/>
          </p:nvPr>
        </p:nvSpPr>
        <p:spPr>
          <a:xfrm>
            <a:off x="228600" y="762000"/>
            <a:ext cx="8763000" cy="5181600"/>
          </a:xfrm>
        </p:spPr>
        <p:txBody>
          <a:bodyPr/>
          <a:lstStyle/>
          <a:p>
            <a:pPr marL="0" indent="0">
              <a:buFontTx/>
              <a:buNone/>
              <a:defRPr/>
            </a:pPr>
            <a:r>
              <a:rPr lang="en-US" dirty="0" smtClean="0">
                <a:ea typeface="+mn-ea"/>
              </a:rPr>
              <a:t>Afterward, Joshua </a:t>
            </a:r>
            <a:r>
              <a:rPr lang="en-US" u="sng" dirty="0" smtClean="0">
                <a:solidFill>
                  <a:srgbClr val="FFFF00"/>
                </a:solidFill>
                <a:ea typeface="+mn-ea"/>
              </a:rPr>
              <a:t>read all the words</a:t>
            </a:r>
            <a:r>
              <a:rPr lang="en-US" dirty="0" smtClean="0">
                <a:ea typeface="+mn-ea"/>
              </a:rPr>
              <a:t> of the law—the blessings and the curses—just as </a:t>
            </a:r>
            <a:r>
              <a:rPr lang="en-US" u="sng" dirty="0" smtClean="0">
                <a:solidFill>
                  <a:srgbClr val="FFFF00"/>
                </a:solidFill>
                <a:ea typeface="+mn-ea"/>
              </a:rPr>
              <a:t>it is written</a:t>
            </a:r>
            <a:r>
              <a:rPr lang="en-US" dirty="0" smtClean="0">
                <a:ea typeface="+mn-ea"/>
              </a:rPr>
              <a:t> in the Book of the Law. </a:t>
            </a:r>
            <a:r>
              <a:rPr lang="en-US" baseline="30000" dirty="0" smtClean="0">
                <a:ea typeface="+mn-ea"/>
              </a:rPr>
              <a:t>35</a:t>
            </a:r>
            <a:r>
              <a:rPr lang="en-US" dirty="0" smtClean="0">
                <a:ea typeface="+mn-ea"/>
              </a:rPr>
              <a:t> There was not a word of </a:t>
            </a:r>
            <a:r>
              <a:rPr lang="en-US" u="sng" dirty="0" smtClean="0">
                <a:solidFill>
                  <a:srgbClr val="FFFF00"/>
                </a:solidFill>
                <a:ea typeface="+mn-ea"/>
              </a:rPr>
              <a:t>all that Moses had commanded</a:t>
            </a:r>
            <a:r>
              <a:rPr lang="en-US" dirty="0" smtClean="0">
                <a:ea typeface="+mn-ea"/>
              </a:rPr>
              <a:t> that Joshua did not read to the whole assembly of Israel, including the women and children, and the </a:t>
            </a:r>
            <a:r>
              <a:rPr lang="en-US" dirty="0" smtClean="0">
                <a:solidFill>
                  <a:schemeClr val="accent6">
                    <a:lumMod val="20000"/>
                    <a:lumOff val="80000"/>
                  </a:schemeClr>
                </a:solidFill>
                <a:ea typeface="+mn-ea"/>
              </a:rPr>
              <a:t>foreigners who lived among them</a:t>
            </a:r>
            <a:r>
              <a:rPr lang="en-US" dirty="0" smtClean="0">
                <a:ea typeface="+mn-ea"/>
              </a:rPr>
              <a:t>. </a:t>
            </a:r>
          </a:p>
        </p:txBody>
      </p:sp>
      <p:sp>
        <p:nvSpPr>
          <p:cNvPr id="14340" name="Slide Number Placeholder 3"/>
          <p:cNvSpPr>
            <a:spLocks noGrp="1"/>
          </p:cNvSpPr>
          <p:nvPr>
            <p:ph type="sldNum" sz="quarter" idx="12"/>
          </p:nvPr>
        </p:nvSpPr>
        <p:spPr>
          <a:noFill/>
          <a:ln>
            <a:miter lim="800000"/>
            <a:headEnd/>
            <a:tailEnd/>
          </a:ln>
        </p:spPr>
        <p:txBody>
          <a:bodyPr/>
          <a:lstStyle/>
          <a:p>
            <a:fld id="{A305B3F8-C198-4924-A0EC-6DD245B95B77}" type="slidenum">
              <a:rPr lang="en-US" smtClean="0">
                <a:latin typeface="Arial" charset="0"/>
              </a:rPr>
              <a:pPr/>
              <a:t>13</a:t>
            </a:fld>
            <a:endParaRPr lang="en-US"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800" smtClean="0">
                <a:latin typeface="Calibri" charset="0"/>
                <a:cs typeface="Calibri" charset="0"/>
              </a:rPr>
              <a:t>Joshua 23:6</a:t>
            </a:r>
          </a:p>
        </p:txBody>
      </p:sp>
      <p:sp>
        <p:nvSpPr>
          <p:cNvPr id="15363" name="Content Placeholder 2"/>
          <p:cNvSpPr>
            <a:spLocks noGrp="1"/>
          </p:cNvSpPr>
          <p:nvPr>
            <p:ph idx="1"/>
          </p:nvPr>
        </p:nvSpPr>
        <p:spPr/>
        <p:txBody>
          <a:bodyPr/>
          <a:lstStyle/>
          <a:p>
            <a:pPr marL="0" indent="0">
              <a:buFontTx/>
              <a:buNone/>
            </a:pPr>
            <a:r>
              <a:rPr lang="en-US" smtClean="0">
                <a:latin typeface="Calibri" charset="0"/>
                <a:cs typeface="Calibri" charset="0"/>
              </a:rPr>
              <a:t>Therefore be very courageous to keep and to do all that is </a:t>
            </a:r>
            <a:r>
              <a:rPr lang="en-US" u="sng" smtClean="0">
                <a:solidFill>
                  <a:srgbClr val="FFFF00"/>
                </a:solidFill>
                <a:latin typeface="Calibri" charset="0"/>
                <a:cs typeface="Calibri" charset="0"/>
              </a:rPr>
              <a:t>written in the Book of the Law </a:t>
            </a:r>
            <a:r>
              <a:rPr lang="en-US" smtClean="0">
                <a:latin typeface="Calibri" charset="0"/>
                <a:cs typeface="Calibri" charset="0"/>
              </a:rPr>
              <a:t>of Moses, lest you turn aside from it to the right hand or to the left.</a:t>
            </a:r>
          </a:p>
        </p:txBody>
      </p:sp>
      <p:sp>
        <p:nvSpPr>
          <p:cNvPr id="15364" name="Slide Number Placeholder 3"/>
          <p:cNvSpPr>
            <a:spLocks noGrp="1"/>
          </p:cNvSpPr>
          <p:nvPr>
            <p:ph type="sldNum" sz="quarter" idx="12"/>
          </p:nvPr>
        </p:nvSpPr>
        <p:spPr>
          <a:noFill/>
          <a:ln>
            <a:miter lim="800000"/>
            <a:headEnd/>
            <a:tailEnd/>
          </a:ln>
        </p:spPr>
        <p:txBody>
          <a:bodyPr/>
          <a:lstStyle/>
          <a:p>
            <a:fld id="{DD3135FC-866F-4A65-B041-1E9CE113D8E6}" type="slidenum">
              <a:rPr lang="en-US" smtClean="0">
                <a:latin typeface="Arial" charset="0"/>
              </a:rPr>
              <a:pPr/>
              <a:t>14</a:t>
            </a:fld>
            <a:endParaRPr lang="en-US"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42863"/>
            <a:ext cx="7772400" cy="609600"/>
          </a:xfrm>
        </p:spPr>
        <p:txBody>
          <a:bodyPr/>
          <a:lstStyle/>
          <a:p>
            <a:r>
              <a:rPr lang="en-US" sz="4800" smtClean="0">
                <a:latin typeface="Calibri" charset="0"/>
                <a:cs typeface="Calibri" charset="0"/>
              </a:rPr>
              <a:t>Lessons from Second Joshua</a:t>
            </a:r>
          </a:p>
        </p:txBody>
      </p:sp>
      <p:sp>
        <p:nvSpPr>
          <p:cNvPr id="3" name="Content Placeholder 2"/>
          <p:cNvSpPr>
            <a:spLocks noGrp="1"/>
          </p:cNvSpPr>
          <p:nvPr>
            <p:ph idx="1"/>
          </p:nvPr>
        </p:nvSpPr>
        <p:spPr>
          <a:xfrm>
            <a:off x="152400" y="990600"/>
            <a:ext cx="8839200" cy="5181600"/>
          </a:xfrm>
        </p:spPr>
        <p:txBody>
          <a:bodyPr/>
          <a:lstStyle/>
          <a:p>
            <a:pPr marL="0" indent="0">
              <a:buFontTx/>
              <a:buNone/>
            </a:pPr>
            <a:r>
              <a:rPr lang="en-US" sz="3600" smtClean="0">
                <a:latin typeface="Calibri" charset="0"/>
                <a:cs typeface="Calibri" charset="0"/>
              </a:rPr>
              <a:t>The people were blessed because they were:</a:t>
            </a:r>
          </a:p>
          <a:p>
            <a:pPr marL="0" indent="0">
              <a:buFontTx/>
              <a:buAutoNum type="arabicPeriod"/>
            </a:pPr>
            <a:r>
              <a:rPr lang="en-US" sz="3600" smtClean="0">
                <a:solidFill>
                  <a:srgbClr val="7F7F7F"/>
                </a:solidFill>
                <a:latin typeface="Calibri" charset="0"/>
                <a:cs typeface="Calibri" charset="0"/>
              </a:rPr>
              <a:t>Unified &amp; guided by God, not men.</a:t>
            </a:r>
          </a:p>
          <a:p>
            <a:pPr marL="0" indent="0">
              <a:buFontTx/>
              <a:buAutoNum type="arabicPeriod"/>
            </a:pPr>
            <a:r>
              <a:rPr lang="en-US" sz="3600" smtClean="0">
                <a:solidFill>
                  <a:srgbClr val="FFFF00"/>
                </a:solidFill>
                <a:latin typeface="Calibri" charset="0"/>
                <a:cs typeface="Calibri" charset="0"/>
              </a:rPr>
              <a:t>Carefully obedient to the written Word.</a:t>
            </a:r>
          </a:p>
          <a:p>
            <a:pPr marL="1143000" lvl="1" indent="-403225"/>
            <a:r>
              <a:rPr lang="en-US" smtClean="0">
                <a:solidFill>
                  <a:srgbClr val="FFFF00"/>
                </a:solidFill>
                <a:latin typeface="Calibri" charset="0"/>
                <a:cs typeface="Calibri" charset="0"/>
              </a:rPr>
              <a:t>Not following own judgment (Deut 12:8)</a:t>
            </a:r>
          </a:p>
          <a:p>
            <a:pPr marL="1143000" lvl="1" indent="-403225"/>
            <a:r>
              <a:rPr lang="en-US" smtClean="0">
                <a:solidFill>
                  <a:srgbClr val="FFFF00"/>
                </a:solidFill>
                <a:latin typeface="Calibri" charset="0"/>
                <a:cs typeface="Calibri" charset="0"/>
              </a:rPr>
              <a:t>Not adding or taking away (Deut 12:28, 32)</a:t>
            </a:r>
          </a:p>
          <a:p>
            <a:pPr marL="1143000" lvl="1" indent="-403225"/>
            <a:r>
              <a:rPr lang="en-US" smtClean="0">
                <a:solidFill>
                  <a:srgbClr val="FFFF00"/>
                </a:solidFill>
                <a:latin typeface="Calibri" charset="0"/>
                <a:cs typeface="Calibri" charset="0"/>
              </a:rPr>
              <a:t>Willing to challenge one another (Josh 22:10)</a:t>
            </a:r>
          </a:p>
        </p:txBody>
      </p:sp>
      <p:sp>
        <p:nvSpPr>
          <p:cNvPr id="16388" name="Slide Number Placeholder 3"/>
          <p:cNvSpPr>
            <a:spLocks noGrp="1"/>
          </p:cNvSpPr>
          <p:nvPr>
            <p:ph type="sldNum" sz="quarter" idx="12"/>
          </p:nvPr>
        </p:nvSpPr>
        <p:spPr>
          <a:noFill/>
          <a:ln>
            <a:miter lim="800000"/>
            <a:headEnd/>
            <a:tailEnd/>
          </a:ln>
        </p:spPr>
        <p:txBody>
          <a:bodyPr/>
          <a:lstStyle/>
          <a:p>
            <a:fld id="{D476DE3A-01D6-44F3-8BE0-6146A3F67473}" type="slidenum">
              <a:rPr lang="en-US" smtClean="0">
                <a:latin typeface="Arial" charset="0"/>
              </a:rPr>
              <a:pPr/>
              <a:t>15</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42863"/>
            <a:ext cx="7772400" cy="609600"/>
          </a:xfrm>
        </p:spPr>
        <p:txBody>
          <a:bodyPr/>
          <a:lstStyle/>
          <a:p>
            <a:r>
              <a:rPr lang="en-US" sz="4800" smtClean="0">
                <a:latin typeface="Calibri" charset="0"/>
                <a:cs typeface="Calibri" charset="0"/>
              </a:rPr>
              <a:t>Lessons from Second Joshua</a:t>
            </a:r>
          </a:p>
        </p:txBody>
      </p:sp>
      <p:sp>
        <p:nvSpPr>
          <p:cNvPr id="17411" name="Content Placeholder 2"/>
          <p:cNvSpPr>
            <a:spLocks noGrp="1"/>
          </p:cNvSpPr>
          <p:nvPr>
            <p:ph idx="1"/>
          </p:nvPr>
        </p:nvSpPr>
        <p:spPr>
          <a:xfrm>
            <a:off x="152400" y="990600"/>
            <a:ext cx="8839200" cy="5181600"/>
          </a:xfrm>
        </p:spPr>
        <p:txBody>
          <a:bodyPr/>
          <a:lstStyle/>
          <a:p>
            <a:pPr marL="0" indent="0">
              <a:buFontTx/>
              <a:buNone/>
            </a:pPr>
            <a:r>
              <a:rPr lang="en-US" sz="3600" smtClean="0">
                <a:latin typeface="Calibri" charset="0"/>
                <a:cs typeface="Calibri" charset="0"/>
              </a:rPr>
              <a:t>The people were blessed because they were:</a:t>
            </a:r>
          </a:p>
          <a:p>
            <a:pPr marL="0" indent="0">
              <a:buFontTx/>
              <a:buAutoNum type="arabicPeriod"/>
            </a:pPr>
            <a:r>
              <a:rPr lang="en-US" sz="3600" smtClean="0">
                <a:solidFill>
                  <a:srgbClr val="7F7F7F"/>
                </a:solidFill>
                <a:latin typeface="Calibri" charset="0"/>
                <a:cs typeface="Calibri" charset="0"/>
              </a:rPr>
              <a:t>Unified &amp; guided by God, not men.</a:t>
            </a:r>
          </a:p>
          <a:p>
            <a:pPr marL="0" indent="0">
              <a:buFontTx/>
              <a:buAutoNum type="arabicPeriod"/>
            </a:pPr>
            <a:r>
              <a:rPr lang="en-US" sz="3600" smtClean="0">
                <a:solidFill>
                  <a:srgbClr val="7F7F7F"/>
                </a:solidFill>
                <a:latin typeface="Calibri" charset="0"/>
                <a:cs typeface="Calibri" charset="0"/>
              </a:rPr>
              <a:t>Carefully obedient to the written Word.</a:t>
            </a:r>
          </a:p>
          <a:p>
            <a:pPr marL="0" indent="0">
              <a:buFontTx/>
              <a:buAutoNum type="arabicPeriod"/>
            </a:pPr>
            <a:r>
              <a:rPr lang="en-US" sz="3600" smtClean="0">
                <a:solidFill>
                  <a:srgbClr val="FFFF00"/>
                </a:solidFill>
                <a:latin typeface="Calibri" charset="0"/>
                <a:cs typeface="Calibri" charset="0"/>
              </a:rPr>
              <a:t>Intensely separated from false religions.</a:t>
            </a:r>
          </a:p>
        </p:txBody>
      </p:sp>
      <p:sp>
        <p:nvSpPr>
          <p:cNvPr id="17412" name="Slide Number Placeholder 3"/>
          <p:cNvSpPr>
            <a:spLocks noGrp="1"/>
          </p:cNvSpPr>
          <p:nvPr>
            <p:ph type="sldNum" sz="quarter" idx="12"/>
          </p:nvPr>
        </p:nvSpPr>
        <p:spPr>
          <a:noFill/>
          <a:ln>
            <a:miter lim="800000"/>
            <a:headEnd/>
            <a:tailEnd/>
          </a:ln>
        </p:spPr>
        <p:txBody>
          <a:bodyPr/>
          <a:lstStyle/>
          <a:p>
            <a:fld id="{FBC087D7-CB9D-4F61-A02B-5697BE5BA63D}" type="slidenum">
              <a:rPr lang="en-US" smtClean="0">
                <a:latin typeface="Arial" charset="0"/>
              </a:rPr>
              <a:pPr/>
              <a:t>16</a:t>
            </a:fld>
            <a:endParaRPr lang="en-US"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latin typeface="Calibri" charset="0"/>
                <a:cs typeface="Calibri" charset="0"/>
              </a:rPr>
              <a:t>Exodus 34:10-16</a:t>
            </a:r>
          </a:p>
        </p:txBody>
      </p:sp>
      <p:sp>
        <p:nvSpPr>
          <p:cNvPr id="3" name="Content Placeholder 2"/>
          <p:cNvSpPr>
            <a:spLocks noGrp="1"/>
          </p:cNvSpPr>
          <p:nvPr>
            <p:ph idx="1"/>
          </p:nvPr>
        </p:nvSpPr>
        <p:spPr>
          <a:xfrm>
            <a:off x="152400" y="838200"/>
            <a:ext cx="8915400" cy="5334000"/>
          </a:xfrm>
        </p:spPr>
        <p:txBody>
          <a:bodyPr/>
          <a:lstStyle/>
          <a:p>
            <a:pPr marL="0" indent="0">
              <a:spcBef>
                <a:spcPts val="0"/>
              </a:spcBef>
              <a:buFontTx/>
              <a:buNone/>
              <a:defRPr/>
            </a:pPr>
            <a:r>
              <a:rPr lang="en-US" sz="2800" dirty="0" smtClean="0">
                <a:ea typeface="+mn-ea"/>
              </a:rPr>
              <a:t>Take heed to yourself, </a:t>
            </a:r>
            <a:r>
              <a:rPr lang="en-US" sz="2800" u="sng" dirty="0" smtClean="0">
                <a:solidFill>
                  <a:srgbClr val="FFFF00"/>
                </a:solidFill>
                <a:ea typeface="+mn-ea"/>
              </a:rPr>
              <a:t>lest you make a covenant </a:t>
            </a:r>
            <a:r>
              <a:rPr lang="en-US" sz="2800" dirty="0" smtClean="0">
                <a:ea typeface="+mn-ea"/>
              </a:rPr>
              <a:t>with the inhabitants of the land where you are going, lest it be a snare in your midst. </a:t>
            </a:r>
            <a:r>
              <a:rPr lang="en-US" sz="2800" baseline="30000" dirty="0" smtClean="0">
                <a:ea typeface="+mn-ea"/>
              </a:rPr>
              <a:t>13 </a:t>
            </a:r>
            <a:r>
              <a:rPr lang="en-US" sz="2800" dirty="0" smtClean="0">
                <a:ea typeface="+mn-ea"/>
              </a:rPr>
              <a:t>But you shall </a:t>
            </a:r>
            <a:r>
              <a:rPr lang="en-US" sz="2800" u="sng" dirty="0" smtClean="0">
                <a:solidFill>
                  <a:srgbClr val="66FFFF"/>
                </a:solidFill>
                <a:ea typeface="+mn-ea"/>
              </a:rPr>
              <a:t>destroy their altars, break their sacred pillars, and cut down their wooden images</a:t>
            </a:r>
            <a:r>
              <a:rPr lang="en-US" sz="2800" dirty="0" smtClean="0">
                <a:ea typeface="+mn-ea"/>
              </a:rPr>
              <a:t> </a:t>
            </a:r>
            <a:r>
              <a:rPr lang="en-US" sz="2800" baseline="30000" dirty="0" smtClean="0">
                <a:ea typeface="+mn-ea"/>
              </a:rPr>
              <a:t>14 </a:t>
            </a:r>
            <a:r>
              <a:rPr lang="en-US" sz="2800" dirty="0" smtClean="0">
                <a:ea typeface="+mn-ea"/>
              </a:rPr>
              <a:t>(for you shall worship no other god, for the </a:t>
            </a:r>
            <a:r>
              <a:rPr lang="en-US" sz="2800" cap="small" dirty="0" smtClean="0">
                <a:ea typeface="+mn-ea"/>
              </a:rPr>
              <a:t>Lord</a:t>
            </a:r>
            <a:r>
              <a:rPr lang="en-US" sz="2800" dirty="0" smtClean="0">
                <a:ea typeface="+mn-ea"/>
              </a:rPr>
              <a:t>, whose name is Jealous, is a jealous God), </a:t>
            </a:r>
            <a:r>
              <a:rPr lang="en-US" sz="2800" baseline="30000" dirty="0" smtClean="0">
                <a:ea typeface="+mn-ea"/>
              </a:rPr>
              <a:t>15 </a:t>
            </a:r>
            <a:r>
              <a:rPr lang="en-US" sz="2800" u="sng" dirty="0" smtClean="0">
                <a:solidFill>
                  <a:srgbClr val="FFFF00"/>
                </a:solidFill>
                <a:ea typeface="+mn-ea"/>
              </a:rPr>
              <a:t>lest you make a covenant</a:t>
            </a:r>
            <a:r>
              <a:rPr lang="en-US" sz="2800" dirty="0" smtClean="0">
                <a:ea typeface="+mn-ea"/>
              </a:rPr>
              <a:t> with the inhabitants of the land, and they play the harlot with their gods and make sacrifice to their gods, and one of them invites you and you eat of his sacrifice, </a:t>
            </a:r>
            <a:r>
              <a:rPr lang="en-US" sz="2800" baseline="30000" dirty="0" smtClean="0">
                <a:ea typeface="+mn-ea"/>
              </a:rPr>
              <a:t>16 </a:t>
            </a:r>
            <a:r>
              <a:rPr lang="en-US" sz="2800" dirty="0" smtClean="0">
                <a:ea typeface="+mn-ea"/>
              </a:rPr>
              <a:t>and </a:t>
            </a:r>
            <a:r>
              <a:rPr lang="en-US" sz="2800" u="sng" dirty="0" smtClean="0">
                <a:solidFill>
                  <a:srgbClr val="FFFF00"/>
                </a:solidFill>
                <a:ea typeface="+mn-ea"/>
              </a:rPr>
              <a:t>you take of his daughters for your sons</a:t>
            </a:r>
            <a:r>
              <a:rPr lang="en-US" sz="2800" dirty="0" smtClean="0">
                <a:ea typeface="+mn-ea"/>
              </a:rPr>
              <a:t>, and his daughters play the harlot with their gods and make your sons play the harlot with their gods.</a:t>
            </a:r>
          </a:p>
          <a:p>
            <a:pPr marL="0" indent="0">
              <a:spcBef>
                <a:spcPts val="0"/>
              </a:spcBef>
              <a:buFontTx/>
              <a:buNone/>
              <a:defRPr/>
            </a:pPr>
            <a:endParaRPr lang="en-US" sz="2800" dirty="0">
              <a:ea typeface="+mn-ea"/>
            </a:endParaRPr>
          </a:p>
        </p:txBody>
      </p:sp>
      <p:sp>
        <p:nvSpPr>
          <p:cNvPr id="18436" name="Slide Number Placeholder 3"/>
          <p:cNvSpPr>
            <a:spLocks noGrp="1"/>
          </p:cNvSpPr>
          <p:nvPr>
            <p:ph type="sldNum" sz="quarter" idx="12"/>
          </p:nvPr>
        </p:nvSpPr>
        <p:spPr>
          <a:noFill/>
          <a:ln>
            <a:miter lim="800000"/>
            <a:headEnd/>
            <a:tailEnd/>
          </a:ln>
        </p:spPr>
        <p:txBody>
          <a:bodyPr/>
          <a:lstStyle/>
          <a:p>
            <a:fld id="{252FCBEA-3DC1-4518-AA3E-EB283B9F9BE0}" type="slidenum">
              <a:rPr lang="en-US" smtClean="0">
                <a:latin typeface="Arial" charset="0"/>
              </a:rPr>
              <a:pPr/>
              <a:t>17</a:t>
            </a:fld>
            <a:endParaRPr lang="en-US" smtClean="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atin typeface="Calibri" charset="0"/>
                <a:cs typeface="Calibri" charset="0"/>
              </a:rPr>
              <a:t>Deuteronomy 7:2-5</a:t>
            </a:r>
          </a:p>
        </p:txBody>
      </p:sp>
      <p:sp>
        <p:nvSpPr>
          <p:cNvPr id="3" name="Content Placeholder 2"/>
          <p:cNvSpPr>
            <a:spLocks noGrp="1"/>
          </p:cNvSpPr>
          <p:nvPr>
            <p:ph idx="1"/>
          </p:nvPr>
        </p:nvSpPr>
        <p:spPr/>
        <p:txBody>
          <a:bodyPr/>
          <a:lstStyle/>
          <a:p>
            <a:pPr marL="0" indent="0">
              <a:buFontTx/>
              <a:buNone/>
              <a:defRPr/>
            </a:pPr>
            <a:r>
              <a:rPr lang="en-US" sz="2800" dirty="0" smtClean="0">
                <a:ea typeface="+mn-ea"/>
              </a:rPr>
              <a:t>And when the </a:t>
            </a:r>
            <a:r>
              <a:rPr lang="en-US" sz="2800" cap="small" dirty="0" smtClean="0">
                <a:ea typeface="+mn-ea"/>
              </a:rPr>
              <a:t>Lord</a:t>
            </a:r>
            <a:r>
              <a:rPr lang="en-US" sz="2800" dirty="0" smtClean="0">
                <a:ea typeface="+mn-ea"/>
              </a:rPr>
              <a:t> your God delivers them over to you, you shall conquer them and </a:t>
            </a:r>
            <a:r>
              <a:rPr lang="en-US" sz="2800" u="sng" dirty="0" smtClean="0">
                <a:solidFill>
                  <a:srgbClr val="66FFFF"/>
                </a:solidFill>
                <a:ea typeface="+mn-ea"/>
              </a:rPr>
              <a:t>utterly destroy them</a:t>
            </a:r>
            <a:r>
              <a:rPr lang="en-US" sz="2800" dirty="0" smtClean="0">
                <a:ea typeface="+mn-ea"/>
              </a:rPr>
              <a:t>. You shall make </a:t>
            </a:r>
            <a:r>
              <a:rPr lang="en-US" sz="2800" u="sng" dirty="0" smtClean="0">
                <a:solidFill>
                  <a:srgbClr val="FFFF00"/>
                </a:solidFill>
                <a:ea typeface="+mn-ea"/>
              </a:rPr>
              <a:t>no covenant </a:t>
            </a:r>
            <a:r>
              <a:rPr lang="en-US" sz="2800" dirty="0" smtClean="0">
                <a:ea typeface="+mn-ea"/>
              </a:rPr>
              <a:t>with them </a:t>
            </a:r>
            <a:r>
              <a:rPr lang="en-US" sz="2800" u="sng" dirty="0" smtClean="0">
                <a:solidFill>
                  <a:srgbClr val="FFFF00"/>
                </a:solidFill>
                <a:ea typeface="+mn-ea"/>
              </a:rPr>
              <a:t>nor show mercy </a:t>
            </a:r>
            <a:r>
              <a:rPr lang="en-US" sz="2800" dirty="0" smtClean="0">
                <a:ea typeface="+mn-ea"/>
              </a:rPr>
              <a:t>to them. </a:t>
            </a:r>
            <a:r>
              <a:rPr lang="en-US" sz="2800" baseline="30000" dirty="0" smtClean="0">
                <a:ea typeface="+mn-ea"/>
              </a:rPr>
              <a:t>3 </a:t>
            </a:r>
            <a:r>
              <a:rPr lang="en-US" sz="2800" u="sng" dirty="0" smtClean="0">
                <a:solidFill>
                  <a:srgbClr val="FFFF00"/>
                </a:solidFill>
                <a:ea typeface="+mn-ea"/>
              </a:rPr>
              <a:t>Nor shall you make marriages </a:t>
            </a:r>
            <a:r>
              <a:rPr lang="en-US" sz="2800" dirty="0" smtClean="0">
                <a:ea typeface="+mn-ea"/>
              </a:rPr>
              <a:t>with them. You shall </a:t>
            </a:r>
            <a:r>
              <a:rPr lang="en-US" sz="2800" u="sng" dirty="0" smtClean="0">
                <a:solidFill>
                  <a:srgbClr val="FFFF00"/>
                </a:solidFill>
                <a:ea typeface="+mn-ea"/>
              </a:rPr>
              <a:t>not give your daughter </a:t>
            </a:r>
            <a:r>
              <a:rPr lang="en-US" sz="2800" dirty="0" smtClean="0">
                <a:ea typeface="+mn-ea"/>
              </a:rPr>
              <a:t>to their son, </a:t>
            </a:r>
            <a:r>
              <a:rPr lang="en-US" sz="2800" u="sng" dirty="0" smtClean="0">
                <a:solidFill>
                  <a:srgbClr val="FFFF00"/>
                </a:solidFill>
                <a:ea typeface="+mn-ea"/>
              </a:rPr>
              <a:t>nor take their daughter for your son</a:t>
            </a:r>
            <a:r>
              <a:rPr lang="en-US" sz="2800" dirty="0" smtClean="0">
                <a:ea typeface="+mn-ea"/>
              </a:rPr>
              <a:t>. </a:t>
            </a:r>
            <a:r>
              <a:rPr lang="en-US" sz="2800" baseline="30000" dirty="0" smtClean="0">
                <a:ea typeface="+mn-ea"/>
              </a:rPr>
              <a:t>4 </a:t>
            </a:r>
            <a:r>
              <a:rPr lang="en-US" sz="2800" dirty="0" smtClean="0">
                <a:ea typeface="+mn-ea"/>
              </a:rPr>
              <a:t>For they will turn your sons away from following Me, to serve other gods; so the anger of the </a:t>
            </a:r>
            <a:r>
              <a:rPr lang="en-US" sz="2800" cap="small" dirty="0" smtClean="0">
                <a:ea typeface="+mn-ea"/>
              </a:rPr>
              <a:t>Lord</a:t>
            </a:r>
            <a:r>
              <a:rPr lang="en-US" sz="2800" dirty="0" smtClean="0">
                <a:ea typeface="+mn-ea"/>
              </a:rPr>
              <a:t> will be aroused against you and destroy you suddenly. </a:t>
            </a:r>
            <a:r>
              <a:rPr lang="en-US" sz="2800" baseline="30000" dirty="0" smtClean="0">
                <a:ea typeface="+mn-ea"/>
              </a:rPr>
              <a:t>5 </a:t>
            </a:r>
            <a:r>
              <a:rPr lang="en-US" sz="2800" dirty="0" smtClean="0">
                <a:ea typeface="+mn-ea"/>
              </a:rPr>
              <a:t>But thus you shall deal with them:  </a:t>
            </a:r>
            <a:r>
              <a:rPr lang="en-US" sz="2800" u="sng" dirty="0" smtClean="0">
                <a:solidFill>
                  <a:srgbClr val="66FFFF"/>
                </a:solidFill>
                <a:ea typeface="+mn-ea"/>
              </a:rPr>
              <a:t>you shall destroy their altars, and break down their sacred pillars, and cut down their wooden images,</a:t>
            </a:r>
            <a:r>
              <a:rPr lang="en-US" sz="2800" u="sng" baseline="30000" dirty="0" smtClean="0">
                <a:solidFill>
                  <a:srgbClr val="66FFFF"/>
                </a:solidFill>
                <a:ea typeface="+mn-ea"/>
              </a:rPr>
              <a:t> </a:t>
            </a:r>
            <a:r>
              <a:rPr lang="en-US" sz="2800" u="sng" dirty="0" smtClean="0">
                <a:solidFill>
                  <a:srgbClr val="66FFFF"/>
                </a:solidFill>
                <a:ea typeface="+mn-ea"/>
              </a:rPr>
              <a:t>and burn their carved images with fire</a:t>
            </a:r>
            <a:r>
              <a:rPr lang="en-US" sz="2800" dirty="0" smtClean="0">
                <a:ea typeface="+mn-ea"/>
              </a:rPr>
              <a:t>.</a:t>
            </a:r>
          </a:p>
        </p:txBody>
      </p:sp>
      <p:sp>
        <p:nvSpPr>
          <p:cNvPr id="19460" name="Slide Number Placeholder 3"/>
          <p:cNvSpPr>
            <a:spLocks noGrp="1"/>
          </p:cNvSpPr>
          <p:nvPr>
            <p:ph type="sldNum" sz="quarter" idx="12"/>
          </p:nvPr>
        </p:nvSpPr>
        <p:spPr>
          <a:noFill/>
          <a:ln>
            <a:miter lim="800000"/>
            <a:headEnd/>
            <a:tailEnd/>
          </a:ln>
        </p:spPr>
        <p:txBody>
          <a:bodyPr/>
          <a:lstStyle/>
          <a:p>
            <a:fld id="{3F47540F-322A-44F6-BB7B-980207B631C3}" type="slidenum">
              <a:rPr lang="en-US" smtClean="0">
                <a:latin typeface="Arial" charset="0"/>
              </a:rPr>
              <a:pPr/>
              <a:t>18</a:t>
            </a:fld>
            <a:endParaRPr lang="en-US"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Calibri" charset="0"/>
                <a:cs typeface="Calibri" charset="0"/>
              </a:rPr>
              <a:t>Joshua 23:11-13</a:t>
            </a:r>
          </a:p>
        </p:txBody>
      </p:sp>
      <p:sp>
        <p:nvSpPr>
          <p:cNvPr id="3" name="Content Placeholder 2"/>
          <p:cNvSpPr>
            <a:spLocks noGrp="1"/>
          </p:cNvSpPr>
          <p:nvPr>
            <p:ph idx="1"/>
          </p:nvPr>
        </p:nvSpPr>
        <p:spPr>
          <a:xfrm>
            <a:off x="228600" y="838200"/>
            <a:ext cx="8839200" cy="5181600"/>
          </a:xfrm>
        </p:spPr>
        <p:txBody>
          <a:bodyPr/>
          <a:lstStyle/>
          <a:p>
            <a:pPr marL="0" indent="0">
              <a:buFontTx/>
              <a:buNone/>
              <a:defRPr/>
            </a:pPr>
            <a:r>
              <a:rPr lang="en-US" dirty="0" smtClean="0">
                <a:ea typeface="+mn-ea"/>
              </a:rPr>
              <a:t>Therefore take careful heed to yourselves, that you love the </a:t>
            </a:r>
            <a:r>
              <a:rPr lang="en-US" cap="small" dirty="0" smtClean="0">
                <a:ea typeface="+mn-ea"/>
              </a:rPr>
              <a:t>Lord</a:t>
            </a:r>
            <a:r>
              <a:rPr lang="en-US" dirty="0" smtClean="0">
                <a:ea typeface="+mn-ea"/>
              </a:rPr>
              <a:t> your God. </a:t>
            </a:r>
            <a:r>
              <a:rPr lang="en-US" baseline="30000" dirty="0" smtClean="0">
                <a:ea typeface="+mn-ea"/>
              </a:rPr>
              <a:t>12 </a:t>
            </a:r>
            <a:r>
              <a:rPr lang="en-US" dirty="0" smtClean="0">
                <a:ea typeface="+mn-ea"/>
              </a:rPr>
              <a:t>Or else, if indeed you do go back, and </a:t>
            </a:r>
            <a:r>
              <a:rPr lang="en-US" u="sng" dirty="0" smtClean="0">
                <a:solidFill>
                  <a:srgbClr val="FFFF00"/>
                </a:solidFill>
                <a:ea typeface="+mn-ea"/>
              </a:rPr>
              <a:t>cling to the remnant</a:t>
            </a:r>
            <a:r>
              <a:rPr lang="en-US" dirty="0" smtClean="0">
                <a:ea typeface="+mn-ea"/>
              </a:rPr>
              <a:t> of these nations—these that remain among you—and </a:t>
            </a:r>
            <a:r>
              <a:rPr lang="en-US" u="sng" dirty="0" smtClean="0">
                <a:solidFill>
                  <a:srgbClr val="FFFF00"/>
                </a:solidFill>
                <a:ea typeface="+mn-ea"/>
              </a:rPr>
              <a:t>make marriages</a:t>
            </a:r>
            <a:r>
              <a:rPr lang="en-US" dirty="0" smtClean="0">
                <a:ea typeface="+mn-ea"/>
              </a:rPr>
              <a:t> with them, and </a:t>
            </a:r>
            <a:r>
              <a:rPr lang="en-US" u="sng" dirty="0" smtClean="0">
                <a:solidFill>
                  <a:srgbClr val="FFFF00"/>
                </a:solidFill>
                <a:ea typeface="+mn-ea"/>
              </a:rPr>
              <a:t>go in to them</a:t>
            </a:r>
            <a:r>
              <a:rPr lang="en-US" dirty="0" smtClean="0">
                <a:ea typeface="+mn-ea"/>
              </a:rPr>
              <a:t> and they to you, </a:t>
            </a:r>
            <a:r>
              <a:rPr lang="en-US" baseline="30000" dirty="0" smtClean="0">
                <a:ea typeface="+mn-ea"/>
              </a:rPr>
              <a:t>13 </a:t>
            </a:r>
            <a:r>
              <a:rPr lang="en-US" dirty="0" smtClean="0">
                <a:ea typeface="+mn-ea"/>
              </a:rPr>
              <a:t>know for certain that the </a:t>
            </a:r>
            <a:r>
              <a:rPr lang="en-US" cap="small" dirty="0" smtClean="0">
                <a:ea typeface="+mn-ea"/>
              </a:rPr>
              <a:t>Lord</a:t>
            </a:r>
            <a:r>
              <a:rPr lang="en-US" dirty="0" smtClean="0">
                <a:ea typeface="+mn-ea"/>
              </a:rPr>
              <a:t> your God will no longer drive out these nations from before you.  But they shall be snares and traps to you, and scourges on your sides and thorns in your eyes, until you perish from this good land which the </a:t>
            </a:r>
            <a:r>
              <a:rPr lang="en-US" cap="small" dirty="0" smtClean="0">
                <a:ea typeface="+mn-ea"/>
              </a:rPr>
              <a:t>Lord</a:t>
            </a:r>
            <a:r>
              <a:rPr lang="en-US" dirty="0" smtClean="0">
                <a:ea typeface="+mn-ea"/>
              </a:rPr>
              <a:t> your God has given you.</a:t>
            </a:r>
          </a:p>
        </p:txBody>
      </p:sp>
      <p:sp>
        <p:nvSpPr>
          <p:cNvPr id="20484" name="Slide Number Placeholder 3"/>
          <p:cNvSpPr>
            <a:spLocks noGrp="1"/>
          </p:cNvSpPr>
          <p:nvPr>
            <p:ph type="sldNum" sz="quarter" idx="12"/>
          </p:nvPr>
        </p:nvSpPr>
        <p:spPr>
          <a:noFill/>
          <a:ln>
            <a:miter lim="800000"/>
            <a:headEnd/>
            <a:tailEnd/>
          </a:ln>
        </p:spPr>
        <p:txBody>
          <a:bodyPr/>
          <a:lstStyle/>
          <a:p>
            <a:fld id="{71C4051A-C17D-43CC-B471-85586FE6C541}" type="slidenum">
              <a:rPr lang="en-US" smtClean="0">
                <a:latin typeface="Arial" charset="0"/>
              </a:rPr>
              <a:pPr/>
              <a:t>19</a:t>
            </a:fld>
            <a:endParaRPr lang="en-US"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a:noFill/>
          <a:ln>
            <a:miter lim="800000"/>
            <a:headEnd/>
            <a:tailEnd/>
          </a:ln>
        </p:spPr>
        <p:txBody>
          <a:bodyPr/>
          <a:lstStyle/>
          <a:p>
            <a:fld id="{3E89A482-E73C-4F9B-9025-6BA5748010CA}" type="slidenum">
              <a:rPr lang="en-US" smtClean="0">
                <a:latin typeface="Arial" charset="0"/>
              </a:rPr>
              <a:pPr/>
              <a:t>2</a:t>
            </a:fld>
            <a:endParaRPr lang="en-US" smtClean="0">
              <a:latin typeface="Arial" charset="0"/>
            </a:endParaRPr>
          </a:p>
        </p:txBody>
      </p:sp>
      <p:cxnSp>
        <p:nvCxnSpPr>
          <p:cNvPr id="3" name="Straight Connector 2"/>
          <p:cNvCxnSpPr/>
          <p:nvPr/>
        </p:nvCxnSpPr>
        <p:spPr>
          <a:xfrm>
            <a:off x="152400" y="4092575"/>
            <a:ext cx="883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76" name="Group 4"/>
          <p:cNvGrpSpPr>
            <a:grpSpLocks/>
          </p:cNvGrpSpPr>
          <p:nvPr/>
        </p:nvGrpSpPr>
        <p:grpSpPr bwMode="auto">
          <a:xfrm>
            <a:off x="3505200" y="2263775"/>
            <a:ext cx="1066800" cy="695325"/>
            <a:chOff x="685800" y="914400"/>
            <a:chExt cx="1371600" cy="746126"/>
          </a:xfrm>
        </p:grpSpPr>
        <p:sp>
          <p:nvSpPr>
            <p:cNvPr id="8" name="Rectangle 7"/>
            <p:cNvSpPr/>
            <p:nvPr/>
          </p:nvSpPr>
          <p:spPr>
            <a:xfrm>
              <a:off x="685800" y="914400"/>
              <a:ext cx="1371600" cy="737609"/>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3137" name="TextBox 8"/>
            <p:cNvSpPr txBox="1">
              <a:spLocks noChangeArrowheads="1"/>
            </p:cNvSpPr>
            <p:nvPr/>
          </p:nvSpPr>
          <p:spPr bwMode="auto">
            <a:xfrm>
              <a:off x="685800" y="965776"/>
              <a:ext cx="1371600" cy="694750"/>
            </a:xfrm>
            <a:prstGeom prst="rect">
              <a:avLst/>
            </a:prstGeom>
            <a:noFill/>
            <a:ln w="9525">
              <a:noFill/>
              <a:miter lim="800000"/>
              <a:headEnd/>
              <a:tailEnd/>
            </a:ln>
          </p:spPr>
          <p:txBody>
            <a:bodyPr lIns="0" rIns="0">
              <a:spAutoFit/>
            </a:bodyPr>
            <a:lstStyle/>
            <a:p>
              <a:pPr algn="ctr"/>
              <a:r>
                <a:rPr lang="en-US" sz="1800" b="1">
                  <a:latin typeface="Calibri" charset="0"/>
                  <a:ea typeface="Calibri" charset="0"/>
                  <a:cs typeface="Calibri" charset="0"/>
                </a:rPr>
                <a:t>The</a:t>
              </a:r>
            </a:p>
            <a:p>
              <a:pPr algn="ctr"/>
              <a:r>
                <a:rPr lang="en-US" sz="1800" b="1">
                  <a:latin typeface="Calibri" charset="0"/>
                  <a:ea typeface="Calibri" charset="0"/>
                  <a:cs typeface="Calibri" charset="0"/>
                </a:rPr>
                <a:t>Judges</a:t>
              </a:r>
            </a:p>
          </p:txBody>
        </p:sp>
      </p:grpSp>
      <p:sp>
        <p:nvSpPr>
          <p:cNvPr id="3077" name="Line 9"/>
          <p:cNvSpPr>
            <a:spLocks noChangeShapeType="1"/>
          </p:cNvSpPr>
          <p:nvPr/>
        </p:nvSpPr>
        <p:spPr bwMode="auto">
          <a:xfrm>
            <a:off x="4038600" y="2949575"/>
            <a:ext cx="0" cy="1092200"/>
          </a:xfrm>
          <a:prstGeom prst="line">
            <a:avLst/>
          </a:prstGeom>
          <a:noFill/>
          <a:ln w="15875">
            <a:solidFill>
              <a:schemeClr val="bg1"/>
            </a:solidFill>
            <a:prstDash val="sysDot"/>
            <a:round/>
            <a:headEnd/>
            <a:tailEnd/>
          </a:ln>
          <a:effectLst/>
        </p:spPr>
        <p:txBody>
          <a:bodyPr lIns="0" rIns="0"/>
          <a:lstStyle/>
          <a:p>
            <a:endParaRPr lang="en-US"/>
          </a:p>
        </p:txBody>
      </p:sp>
      <p:sp>
        <p:nvSpPr>
          <p:cNvPr id="7" name="Oval 10"/>
          <p:cNvSpPr>
            <a:spLocks noChangeArrowheads="1"/>
          </p:cNvSpPr>
          <p:nvPr/>
        </p:nvSpPr>
        <p:spPr bwMode="auto">
          <a:xfrm>
            <a:off x="3962400" y="4016375"/>
            <a:ext cx="152400" cy="152400"/>
          </a:xfrm>
          <a:prstGeom prst="ellipse">
            <a:avLst/>
          </a:prstGeom>
          <a:solidFill>
            <a:schemeClr val="accent5"/>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lstStyle/>
          <a:p>
            <a:pPr>
              <a:defRPr/>
            </a:pPr>
            <a:endParaRPr lang="en-US" sz="1800" b="1">
              <a:latin typeface="Calibri" pitchFamily="34" charset="0"/>
              <a:cs typeface="Calibri" pitchFamily="34" charset="0"/>
            </a:endParaRPr>
          </a:p>
        </p:txBody>
      </p:sp>
      <p:grpSp>
        <p:nvGrpSpPr>
          <p:cNvPr id="3079" name="Group 10"/>
          <p:cNvGrpSpPr>
            <a:grpSpLocks/>
          </p:cNvGrpSpPr>
          <p:nvPr/>
        </p:nvGrpSpPr>
        <p:grpSpPr bwMode="auto">
          <a:xfrm>
            <a:off x="304800" y="1120775"/>
            <a:ext cx="1066800" cy="695325"/>
            <a:chOff x="685800" y="914400"/>
            <a:chExt cx="1371600" cy="746126"/>
          </a:xfrm>
        </p:grpSpPr>
        <p:sp>
          <p:nvSpPr>
            <p:cNvPr id="14" name="Rectangle 13"/>
            <p:cNvSpPr/>
            <p:nvPr/>
          </p:nvSpPr>
          <p:spPr>
            <a:xfrm>
              <a:off x="685800" y="914400"/>
              <a:ext cx="1371600" cy="737609"/>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3135" name="TextBox 14"/>
            <p:cNvSpPr txBox="1">
              <a:spLocks noChangeArrowheads="1"/>
            </p:cNvSpPr>
            <p:nvPr/>
          </p:nvSpPr>
          <p:spPr bwMode="auto">
            <a:xfrm>
              <a:off x="685800" y="965776"/>
              <a:ext cx="1371600" cy="694750"/>
            </a:xfrm>
            <a:prstGeom prst="rect">
              <a:avLst/>
            </a:prstGeom>
            <a:noFill/>
            <a:ln w="9525">
              <a:noFill/>
              <a:miter lim="800000"/>
              <a:headEnd/>
              <a:tailEnd/>
            </a:ln>
          </p:spPr>
          <p:txBody>
            <a:bodyPr lIns="0" rIns="0">
              <a:spAutoFit/>
            </a:bodyPr>
            <a:lstStyle/>
            <a:p>
              <a:pPr algn="ctr"/>
              <a:r>
                <a:rPr lang="en-US" sz="1800" b="1">
                  <a:latin typeface="Calibri" charset="0"/>
                  <a:ea typeface="Calibri" charset="0"/>
                  <a:cs typeface="Calibri" charset="0"/>
                </a:rPr>
                <a:t>Creation  &amp; Fall</a:t>
              </a:r>
            </a:p>
          </p:txBody>
        </p:sp>
      </p:grpSp>
      <p:sp>
        <p:nvSpPr>
          <p:cNvPr id="3080" name="Line 9"/>
          <p:cNvSpPr>
            <a:spLocks noChangeShapeType="1"/>
          </p:cNvSpPr>
          <p:nvPr/>
        </p:nvSpPr>
        <p:spPr bwMode="auto">
          <a:xfrm>
            <a:off x="838200" y="1806575"/>
            <a:ext cx="0" cy="2209800"/>
          </a:xfrm>
          <a:prstGeom prst="line">
            <a:avLst/>
          </a:prstGeom>
          <a:noFill/>
          <a:ln w="15875">
            <a:solidFill>
              <a:schemeClr val="bg1"/>
            </a:solidFill>
            <a:prstDash val="sysDot"/>
            <a:round/>
            <a:headEnd/>
            <a:tailEnd/>
          </a:ln>
          <a:effectLst/>
        </p:spPr>
        <p:txBody>
          <a:bodyPr lIns="0" rIns="0"/>
          <a:lstStyle/>
          <a:p>
            <a:endParaRPr lang="en-US"/>
          </a:p>
        </p:txBody>
      </p:sp>
      <p:sp>
        <p:nvSpPr>
          <p:cNvPr id="13" name="Oval 10"/>
          <p:cNvSpPr>
            <a:spLocks noChangeArrowheads="1"/>
          </p:cNvSpPr>
          <p:nvPr/>
        </p:nvSpPr>
        <p:spPr bwMode="auto">
          <a:xfrm>
            <a:off x="762000" y="4016375"/>
            <a:ext cx="152400" cy="152400"/>
          </a:xfrm>
          <a:prstGeom prst="ellipse">
            <a:avLst/>
          </a:prstGeom>
          <a:solidFill>
            <a:schemeClr val="accent5"/>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lstStyle/>
          <a:p>
            <a:pPr>
              <a:defRPr/>
            </a:pPr>
            <a:endParaRPr lang="en-US" sz="1800" b="1">
              <a:latin typeface="Calibri" pitchFamily="34" charset="0"/>
              <a:cs typeface="Calibri" pitchFamily="34" charset="0"/>
            </a:endParaRPr>
          </a:p>
        </p:txBody>
      </p:sp>
      <p:grpSp>
        <p:nvGrpSpPr>
          <p:cNvPr id="3082" name="Group 16"/>
          <p:cNvGrpSpPr>
            <a:grpSpLocks/>
          </p:cNvGrpSpPr>
          <p:nvPr/>
        </p:nvGrpSpPr>
        <p:grpSpPr bwMode="auto">
          <a:xfrm>
            <a:off x="1371600" y="2263775"/>
            <a:ext cx="1066800" cy="685800"/>
            <a:chOff x="685800" y="914400"/>
            <a:chExt cx="1371600" cy="737176"/>
          </a:xfrm>
        </p:grpSpPr>
        <p:sp>
          <p:nvSpPr>
            <p:cNvPr id="20" name="Rectangle 19"/>
            <p:cNvSpPr/>
            <p:nvPr/>
          </p:nvSpPr>
          <p:spPr>
            <a:xfrm>
              <a:off x="685800" y="914400"/>
              <a:ext cx="1371600" cy="737176"/>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3133" name="TextBox 20"/>
            <p:cNvSpPr txBox="1">
              <a:spLocks noChangeArrowheads="1"/>
            </p:cNvSpPr>
            <p:nvPr/>
          </p:nvSpPr>
          <p:spPr bwMode="auto">
            <a:xfrm>
              <a:off x="685800" y="965776"/>
              <a:ext cx="1371600" cy="628583"/>
            </a:xfrm>
            <a:prstGeom prst="rect">
              <a:avLst/>
            </a:prstGeom>
            <a:noFill/>
            <a:ln w="9525">
              <a:noFill/>
              <a:miter lim="800000"/>
              <a:headEnd/>
              <a:tailEnd/>
            </a:ln>
          </p:spPr>
          <p:txBody>
            <a:bodyPr lIns="0" rIns="0">
              <a:spAutoFit/>
            </a:bodyPr>
            <a:lstStyle/>
            <a:p>
              <a:pPr algn="ctr"/>
              <a:r>
                <a:rPr lang="en-US" sz="1600" b="1">
                  <a:latin typeface="Calibri" charset="0"/>
                  <a:ea typeface="Calibri" charset="0"/>
                  <a:cs typeface="Calibri" charset="0"/>
                </a:rPr>
                <a:t>The Patriarchs</a:t>
              </a:r>
            </a:p>
          </p:txBody>
        </p:sp>
      </p:grpSp>
      <p:sp>
        <p:nvSpPr>
          <p:cNvPr id="3083" name="Line 9"/>
          <p:cNvSpPr>
            <a:spLocks noChangeShapeType="1"/>
          </p:cNvSpPr>
          <p:nvPr/>
        </p:nvSpPr>
        <p:spPr bwMode="auto">
          <a:xfrm>
            <a:off x="1905000" y="2949575"/>
            <a:ext cx="0" cy="1092200"/>
          </a:xfrm>
          <a:prstGeom prst="line">
            <a:avLst/>
          </a:prstGeom>
          <a:noFill/>
          <a:ln w="15875">
            <a:solidFill>
              <a:schemeClr val="bg1"/>
            </a:solidFill>
            <a:prstDash val="sysDot"/>
            <a:round/>
            <a:headEnd/>
            <a:tailEnd/>
          </a:ln>
          <a:effectLst/>
        </p:spPr>
        <p:txBody>
          <a:bodyPr lIns="0" rIns="0"/>
          <a:lstStyle/>
          <a:p>
            <a:endParaRPr lang="en-US"/>
          </a:p>
        </p:txBody>
      </p:sp>
      <p:sp>
        <p:nvSpPr>
          <p:cNvPr id="19" name="Oval 10"/>
          <p:cNvSpPr>
            <a:spLocks noChangeArrowheads="1"/>
          </p:cNvSpPr>
          <p:nvPr/>
        </p:nvSpPr>
        <p:spPr bwMode="auto">
          <a:xfrm>
            <a:off x="1828800" y="4016375"/>
            <a:ext cx="152400" cy="152400"/>
          </a:xfrm>
          <a:prstGeom prst="ellipse">
            <a:avLst/>
          </a:prstGeom>
          <a:solidFill>
            <a:schemeClr val="accent5"/>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lstStyle/>
          <a:p>
            <a:pPr>
              <a:defRPr/>
            </a:pPr>
            <a:endParaRPr lang="en-US" sz="1800" b="1">
              <a:latin typeface="Calibri" pitchFamily="34" charset="0"/>
              <a:cs typeface="Calibri" pitchFamily="34" charset="0"/>
            </a:endParaRPr>
          </a:p>
        </p:txBody>
      </p:sp>
      <p:grpSp>
        <p:nvGrpSpPr>
          <p:cNvPr id="3085" name="Group 22"/>
          <p:cNvGrpSpPr>
            <a:grpSpLocks/>
          </p:cNvGrpSpPr>
          <p:nvPr/>
        </p:nvGrpSpPr>
        <p:grpSpPr bwMode="auto">
          <a:xfrm>
            <a:off x="2438400" y="1120775"/>
            <a:ext cx="1066800" cy="695325"/>
            <a:chOff x="685800" y="914400"/>
            <a:chExt cx="1371600" cy="746126"/>
          </a:xfrm>
        </p:grpSpPr>
        <p:sp>
          <p:nvSpPr>
            <p:cNvPr id="26" name="Rectangle 25"/>
            <p:cNvSpPr/>
            <p:nvPr/>
          </p:nvSpPr>
          <p:spPr>
            <a:xfrm>
              <a:off x="685800" y="914400"/>
              <a:ext cx="1371600" cy="737609"/>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3131" name="TextBox 26"/>
            <p:cNvSpPr txBox="1">
              <a:spLocks noChangeArrowheads="1"/>
            </p:cNvSpPr>
            <p:nvPr/>
          </p:nvSpPr>
          <p:spPr bwMode="auto">
            <a:xfrm>
              <a:off x="685800" y="965776"/>
              <a:ext cx="1371600" cy="694750"/>
            </a:xfrm>
            <a:prstGeom prst="rect">
              <a:avLst/>
            </a:prstGeom>
            <a:noFill/>
            <a:ln w="9525">
              <a:noFill/>
              <a:miter lim="800000"/>
              <a:headEnd/>
              <a:tailEnd/>
            </a:ln>
          </p:spPr>
          <p:txBody>
            <a:bodyPr lIns="0" rIns="0">
              <a:spAutoFit/>
            </a:bodyPr>
            <a:lstStyle/>
            <a:p>
              <a:pPr algn="ctr"/>
              <a:r>
                <a:rPr lang="en-US" sz="1800" b="1">
                  <a:latin typeface="Calibri" charset="0"/>
                  <a:ea typeface="Calibri" charset="0"/>
                  <a:cs typeface="Calibri" charset="0"/>
                </a:rPr>
                <a:t>Exodus &amp; Conquest</a:t>
              </a:r>
            </a:p>
          </p:txBody>
        </p:sp>
      </p:grpSp>
      <p:sp>
        <p:nvSpPr>
          <p:cNvPr id="3086" name="Line 9"/>
          <p:cNvSpPr>
            <a:spLocks noChangeShapeType="1"/>
          </p:cNvSpPr>
          <p:nvPr/>
        </p:nvSpPr>
        <p:spPr bwMode="auto">
          <a:xfrm>
            <a:off x="2971800" y="1806575"/>
            <a:ext cx="0" cy="2209800"/>
          </a:xfrm>
          <a:prstGeom prst="line">
            <a:avLst/>
          </a:prstGeom>
          <a:noFill/>
          <a:ln w="15875">
            <a:solidFill>
              <a:schemeClr val="bg1"/>
            </a:solidFill>
            <a:prstDash val="sysDot"/>
            <a:round/>
            <a:headEnd/>
            <a:tailEnd/>
          </a:ln>
          <a:effectLst/>
        </p:spPr>
        <p:txBody>
          <a:bodyPr lIns="0" rIns="0"/>
          <a:lstStyle/>
          <a:p>
            <a:endParaRPr lang="en-US"/>
          </a:p>
        </p:txBody>
      </p:sp>
      <p:sp>
        <p:nvSpPr>
          <p:cNvPr id="25" name="Oval 10"/>
          <p:cNvSpPr>
            <a:spLocks noChangeArrowheads="1"/>
          </p:cNvSpPr>
          <p:nvPr/>
        </p:nvSpPr>
        <p:spPr bwMode="auto">
          <a:xfrm>
            <a:off x="2895600" y="4016375"/>
            <a:ext cx="152400" cy="152400"/>
          </a:xfrm>
          <a:prstGeom prst="ellipse">
            <a:avLst/>
          </a:prstGeom>
          <a:solidFill>
            <a:schemeClr val="accent5"/>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lstStyle/>
          <a:p>
            <a:pPr>
              <a:defRPr/>
            </a:pPr>
            <a:endParaRPr lang="en-US" sz="1800" b="1">
              <a:latin typeface="Calibri" pitchFamily="34" charset="0"/>
              <a:cs typeface="Calibri" pitchFamily="34" charset="0"/>
            </a:endParaRPr>
          </a:p>
        </p:txBody>
      </p:sp>
      <p:grpSp>
        <p:nvGrpSpPr>
          <p:cNvPr id="28" name="Group 27"/>
          <p:cNvGrpSpPr>
            <a:grpSpLocks/>
          </p:cNvGrpSpPr>
          <p:nvPr/>
        </p:nvGrpSpPr>
        <p:grpSpPr bwMode="auto">
          <a:xfrm>
            <a:off x="7391400" y="3444875"/>
            <a:ext cx="457200" cy="647700"/>
            <a:chOff x="7467600" y="3619500"/>
            <a:chExt cx="457200" cy="647700"/>
          </a:xfrm>
        </p:grpSpPr>
        <p:cxnSp>
          <p:nvCxnSpPr>
            <p:cNvPr id="29" name="Straight Connector 28"/>
            <p:cNvCxnSpPr/>
            <p:nvPr/>
          </p:nvCxnSpPr>
          <p:spPr>
            <a:xfrm>
              <a:off x="7696200" y="3619500"/>
              <a:ext cx="0" cy="6477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67600" y="3810000"/>
              <a:ext cx="457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7772400" y="2263775"/>
            <a:ext cx="1066800" cy="685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600">
              <a:solidFill>
                <a:schemeClr val="tx1"/>
              </a:solidFill>
            </a:endParaRPr>
          </a:p>
        </p:txBody>
      </p:sp>
      <p:sp>
        <p:nvSpPr>
          <p:cNvPr id="3090" name="TextBox 35"/>
          <p:cNvSpPr txBox="1">
            <a:spLocks noChangeArrowheads="1"/>
          </p:cNvSpPr>
          <p:nvPr/>
        </p:nvSpPr>
        <p:spPr bwMode="auto">
          <a:xfrm>
            <a:off x="7772400" y="2263775"/>
            <a:ext cx="1066800" cy="708025"/>
          </a:xfrm>
          <a:prstGeom prst="rect">
            <a:avLst/>
          </a:prstGeom>
          <a:noFill/>
          <a:ln w="9525">
            <a:noFill/>
            <a:miter lim="800000"/>
            <a:headEnd/>
            <a:tailEnd/>
          </a:ln>
        </p:spPr>
        <p:txBody>
          <a:bodyPr lIns="0" rIns="0">
            <a:spAutoFit/>
          </a:bodyPr>
          <a:lstStyle/>
          <a:p>
            <a:pPr algn="ctr"/>
            <a:r>
              <a:rPr lang="en-US" sz="2000" b="1">
                <a:latin typeface="Calibri" charset="0"/>
                <a:ea typeface="Calibri" charset="0"/>
                <a:cs typeface="Calibri" charset="0"/>
              </a:rPr>
              <a:t>Early Church</a:t>
            </a:r>
          </a:p>
        </p:txBody>
      </p:sp>
      <p:sp>
        <p:nvSpPr>
          <p:cNvPr id="3091" name="Line 9"/>
          <p:cNvSpPr>
            <a:spLocks noChangeShapeType="1"/>
          </p:cNvSpPr>
          <p:nvPr/>
        </p:nvSpPr>
        <p:spPr bwMode="auto">
          <a:xfrm>
            <a:off x="8305800" y="2949575"/>
            <a:ext cx="0" cy="1066800"/>
          </a:xfrm>
          <a:prstGeom prst="line">
            <a:avLst/>
          </a:prstGeom>
          <a:noFill/>
          <a:ln w="15875">
            <a:solidFill>
              <a:schemeClr val="bg1"/>
            </a:solidFill>
            <a:prstDash val="sysDot"/>
            <a:round/>
            <a:headEnd/>
            <a:tailEnd/>
          </a:ln>
          <a:effectLst/>
        </p:spPr>
        <p:txBody>
          <a:bodyPr lIns="0" rIns="0"/>
          <a:lstStyle/>
          <a:p>
            <a:endParaRPr lang="en-US"/>
          </a:p>
        </p:txBody>
      </p:sp>
      <p:sp>
        <p:nvSpPr>
          <p:cNvPr id="3092" name="Oval 10"/>
          <p:cNvSpPr>
            <a:spLocks noChangeArrowheads="1"/>
          </p:cNvSpPr>
          <p:nvPr/>
        </p:nvSpPr>
        <p:spPr bwMode="auto">
          <a:xfrm>
            <a:off x="8229600" y="4016375"/>
            <a:ext cx="152400" cy="152400"/>
          </a:xfrm>
          <a:prstGeom prst="ellipse">
            <a:avLst/>
          </a:prstGeom>
          <a:solidFill>
            <a:srgbClr val="FFFF00"/>
          </a:solidFill>
          <a:ln w="9525">
            <a:solidFill>
              <a:schemeClr val="tx1"/>
            </a:solidFill>
            <a:round/>
            <a:headEnd/>
            <a:tailEnd/>
          </a:ln>
          <a:effectLst/>
        </p:spPr>
        <p:txBody>
          <a:bodyPr wrap="none" lIns="0" rIns="0" anchor="ctr"/>
          <a:lstStyle/>
          <a:p>
            <a:endParaRPr lang="en-US" sz="1600"/>
          </a:p>
        </p:txBody>
      </p:sp>
      <p:grpSp>
        <p:nvGrpSpPr>
          <p:cNvPr id="3093" name="Group 37"/>
          <p:cNvGrpSpPr>
            <a:grpSpLocks/>
          </p:cNvGrpSpPr>
          <p:nvPr/>
        </p:nvGrpSpPr>
        <p:grpSpPr bwMode="auto">
          <a:xfrm>
            <a:off x="4572000" y="1120775"/>
            <a:ext cx="1066800" cy="695325"/>
            <a:chOff x="685800" y="914400"/>
            <a:chExt cx="1371600" cy="746126"/>
          </a:xfrm>
        </p:grpSpPr>
        <p:sp>
          <p:nvSpPr>
            <p:cNvPr id="41" name="Rectangle 40"/>
            <p:cNvSpPr/>
            <p:nvPr/>
          </p:nvSpPr>
          <p:spPr>
            <a:xfrm>
              <a:off x="685800" y="914400"/>
              <a:ext cx="1371600" cy="737609"/>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3127" name="TextBox 41"/>
            <p:cNvSpPr txBox="1">
              <a:spLocks noChangeArrowheads="1"/>
            </p:cNvSpPr>
            <p:nvPr/>
          </p:nvSpPr>
          <p:spPr bwMode="auto">
            <a:xfrm>
              <a:off x="685800" y="965776"/>
              <a:ext cx="1371600" cy="694750"/>
            </a:xfrm>
            <a:prstGeom prst="rect">
              <a:avLst/>
            </a:prstGeom>
            <a:noFill/>
            <a:ln w="9525">
              <a:noFill/>
              <a:miter lim="800000"/>
              <a:headEnd/>
              <a:tailEnd/>
            </a:ln>
          </p:spPr>
          <p:txBody>
            <a:bodyPr lIns="0" rIns="0">
              <a:spAutoFit/>
            </a:bodyPr>
            <a:lstStyle/>
            <a:p>
              <a:pPr algn="ctr"/>
              <a:r>
                <a:rPr lang="en-US" sz="1800" b="1">
                  <a:latin typeface="Calibri" charset="0"/>
                  <a:ea typeface="Calibri" charset="0"/>
                  <a:cs typeface="Calibri" charset="0"/>
                </a:rPr>
                <a:t>Kings &amp; Prophets</a:t>
              </a:r>
            </a:p>
          </p:txBody>
        </p:sp>
      </p:grpSp>
      <p:sp>
        <p:nvSpPr>
          <p:cNvPr id="3094" name="Line 9"/>
          <p:cNvSpPr>
            <a:spLocks noChangeShapeType="1"/>
          </p:cNvSpPr>
          <p:nvPr/>
        </p:nvSpPr>
        <p:spPr bwMode="auto">
          <a:xfrm>
            <a:off x="5105400" y="1806575"/>
            <a:ext cx="0" cy="2209800"/>
          </a:xfrm>
          <a:prstGeom prst="line">
            <a:avLst/>
          </a:prstGeom>
          <a:noFill/>
          <a:ln w="15875">
            <a:solidFill>
              <a:schemeClr val="bg1"/>
            </a:solidFill>
            <a:prstDash val="sysDot"/>
            <a:round/>
            <a:headEnd/>
            <a:tailEnd/>
          </a:ln>
          <a:effectLst/>
        </p:spPr>
        <p:txBody>
          <a:bodyPr lIns="0" rIns="0"/>
          <a:lstStyle/>
          <a:p>
            <a:endParaRPr lang="en-US"/>
          </a:p>
        </p:txBody>
      </p:sp>
      <p:sp>
        <p:nvSpPr>
          <p:cNvPr id="40" name="Oval 10"/>
          <p:cNvSpPr>
            <a:spLocks noChangeArrowheads="1"/>
          </p:cNvSpPr>
          <p:nvPr/>
        </p:nvSpPr>
        <p:spPr bwMode="auto">
          <a:xfrm>
            <a:off x="5029200" y="4016375"/>
            <a:ext cx="152400" cy="152400"/>
          </a:xfrm>
          <a:prstGeom prst="ellipse">
            <a:avLst/>
          </a:prstGeom>
          <a:solidFill>
            <a:schemeClr val="accent5"/>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lstStyle/>
          <a:p>
            <a:pPr>
              <a:defRPr/>
            </a:pPr>
            <a:endParaRPr lang="en-US" sz="1800" b="1">
              <a:latin typeface="Calibri" pitchFamily="34" charset="0"/>
              <a:cs typeface="Calibri" pitchFamily="34" charset="0"/>
            </a:endParaRPr>
          </a:p>
        </p:txBody>
      </p:sp>
      <p:grpSp>
        <p:nvGrpSpPr>
          <p:cNvPr id="3096" name="Group 43"/>
          <p:cNvGrpSpPr>
            <a:grpSpLocks/>
          </p:cNvGrpSpPr>
          <p:nvPr/>
        </p:nvGrpSpPr>
        <p:grpSpPr bwMode="auto">
          <a:xfrm>
            <a:off x="5638800" y="2263775"/>
            <a:ext cx="1066800" cy="695325"/>
            <a:chOff x="685800" y="914400"/>
            <a:chExt cx="1371600" cy="746126"/>
          </a:xfrm>
        </p:grpSpPr>
        <p:sp>
          <p:nvSpPr>
            <p:cNvPr id="47" name="Rectangle 46"/>
            <p:cNvSpPr/>
            <p:nvPr/>
          </p:nvSpPr>
          <p:spPr>
            <a:xfrm>
              <a:off x="685800" y="914400"/>
              <a:ext cx="1371600" cy="737609"/>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3125" name="TextBox 47"/>
            <p:cNvSpPr txBox="1">
              <a:spLocks noChangeArrowheads="1"/>
            </p:cNvSpPr>
            <p:nvPr/>
          </p:nvSpPr>
          <p:spPr bwMode="auto">
            <a:xfrm>
              <a:off x="685800" y="965776"/>
              <a:ext cx="1371600" cy="694750"/>
            </a:xfrm>
            <a:prstGeom prst="rect">
              <a:avLst/>
            </a:prstGeom>
            <a:noFill/>
            <a:ln w="9525">
              <a:noFill/>
              <a:miter lim="800000"/>
              <a:headEnd/>
              <a:tailEnd/>
            </a:ln>
          </p:spPr>
          <p:txBody>
            <a:bodyPr lIns="0" rIns="0">
              <a:spAutoFit/>
            </a:bodyPr>
            <a:lstStyle/>
            <a:p>
              <a:pPr algn="ctr"/>
              <a:r>
                <a:rPr lang="en-US" sz="1800" b="1">
                  <a:latin typeface="Calibri" charset="0"/>
                  <a:ea typeface="Calibri" charset="0"/>
                  <a:cs typeface="Calibri" charset="0"/>
                </a:rPr>
                <a:t>Exile &amp; Return</a:t>
              </a:r>
            </a:p>
          </p:txBody>
        </p:sp>
      </p:grpSp>
      <p:sp>
        <p:nvSpPr>
          <p:cNvPr id="3097" name="Line 9"/>
          <p:cNvSpPr>
            <a:spLocks noChangeShapeType="1"/>
          </p:cNvSpPr>
          <p:nvPr/>
        </p:nvSpPr>
        <p:spPr bwMode="auto">
          <a:xfrm>
            <a:off x="6172200" y="2949575"/>
            <a:ext cx="0" cy="1066800"/>
          </a:xfrm>
          <a:prstGeom prst="line">
            <a:avLst/>
          </a:prstGeom>
          <a:noFill/>
          <a:ln w="15875">
            <a:solidFill>
              <a:schemeClr val="bg1"/>
            </a:solidFill>
            <a:prstDash val="sysDot"/>
            <a:round/>
            <a:headEnd/>
            <a:tailEnd/>
          </a:ln>
          <a:effectLst/>
        </p:spPr>
        <p:txBody>
          <a:bodyPr lIns="0" rIns="0"/>
          <a:lstStyle/>
          <a:p>
            <a:endParaRPr lang="en-US"/>
          </a:p>
        </p:txBody>
      </p:sp>
      <p:sp>
        <p:nvSpPr>
          <p:cNvPr id="46" name="Oval 10"/>
          <p:cNvSpPr>
            <a:spLocks noChangeArrowheads="1"/>
          </p:cNvSpPr>
          <p:nvPr/>
        </p:nvSpPr>
        <p:spPr bwMode="auto">
          <a:xfrm>
            <a:off x="6096000" y="4016375"/>
            <a:ext cx="152400" cy="152400"/>
          </a:xfrm>
          <a:prstGeom prst="ellipse">
            <a:avLst/>
          </a:prstGeom>
          <a:solidFill>
            <a:schemeClr val="accent5"/>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lstStyle/>
          <a:p>
            <a:pPr>
              <a:defRPr/>
            </a:pPr>
            <a:endParaRPr lang="en-US" sz="1800" b="1">
              <a:latin typeface="Calibri" pitchFamily="34" charset="0"/>
              <a:cs typeface="Calibri" pitchFamily="34" charset="0"/>
            </a:endParaRPr>
          </a:p>
        </p:txBody>
      </p:sp>
      <p:sp>
        <p:nvSpPr>
          <p:cNvPr id="53" name="Rectangle 52"/>
          <p:cNvSpPr/>
          <p:nvPr/>
        </p:nvSpPr>
        <p:spPr>
          <a:xfrm>
            <a:off x="6705600" y="1120775"/>
            <a:ext cx="1066800" cy="685800"/>
          </a:xfrm>
          <a:prstGeom prst="rect">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600">
              <a:solidFill>
                <a:schemeClr val="tx1"/>
              </a:solidFill>
            </a:endParaRPr>
          </a:p>
        </p:txBody>
      </p:sp>
      <p:sp>
        <p:nvSpPr>
          <p:cNvPr id="3100" name="TextBox 53"/>
          <p:cNvSpPr txBox="1">
            <a:spLocks noChangeArrowheads="1"/>
          </p:cNvSpPr>
          <p:nvPr/>
        </p:nvSpPr>
        <p:spPr bwMode="auto">
          <a:xfrm>
            <a:off x="6705600" y="1120775"/>
            <a:ext cx="1066800" cy="708025"/>
          </a:xfrm>
          <a:prstGeom prst="rect">
            <a:avLst/>
          </a:prstGeom>
          <a:noFill/>
          <a:ln w="9525">
            <a:noFill/>
            <a:miter lim="800000"/>
            <a:headEnd/>
            <a:tailEnd/>
          </a:ln>
        </p:spPr>
        <p:txBody>
          <a:bodyPr lIns="0" rIns="0">
            <a:spAutoFit/>
          </a:bodyPr>
          <a:lstStyle/>
          <a:p>
            <a:pPr algn="ctr"/>
            <a:r>
              <a:rPr lang="en-US" sz="2000" b="1">
                <a:latin typeface="Calibri" charset="0"/>
                <a:ea typeface="Calibri" charset="0"/>
                <a:cs typeface="Calibri" charset="0"/>
              </a:rPr>
              <a:t>Life of Jesus</a:t>
            </a:r>
          </a:p>
        </p:txBody>
      </p:sp>
      <p:sp>
        <p:nvSpPr>
          <p:cNvPr id="3101" name="Line 9"/>
          <p:cNvSpPr>
            <a:spLocks noChangeShapeType="1"/>
          </p:cNvSpPr>
          <p:nvPr/>
        </p:nvSpPr>
        <p:spPr bwMode="auto">
          <a:xfrm>
            <a:off x="7239000" y="1806575"/>
            <a:ext cx="0" cy="2209800"/>
          </a:xfrm>
          <a:prstGeom prst="line">
            <a:avLst/>
          </a:prstGeom>
          <a:noFill/>
          <a:ln w="15875">
            <a:solidFill>
              <a:schemeClr val="bg1"/>
            </a:solidFill>
            <a:prstDash val="sysDot"/>
            <a:round/>
            <a:headEnd/>
            <a:tailEnd/>
          </a:ln>
          <a:effectLst/>
        </p:spPr>
        <p:txBody>
          <a:bodyPr lIns="0" rIns="0"/>
          <a:lstStyle/>
          <a:p>
            <a:endParaRPr lang="en-US"/>
          </a:p>
        </p:txBody>
      </p:sp>
      <p:sp>
        <p:nvSpPr>
          <p:cNvPr id="3102" name="Oval 10"/>
          <p:cNvSpPr>
            <a:spLocks noChangeArrowheads="1"/>
          </p:cNvSpPr>
          <p:nvPr/>
        </p:nvSpPr>
        <p:spPr bwMode="auto">
          <a:xfrm>
            <a:off x="7162800" y="4016375"/>
            <a:ext cx="152400" cy="152400"/>
          </a:xfrm>
          <a:prstGeom prst="ellipse">
            <a:avLst/>
          </a:prstGeom>
          <a:solidFill>
            <a:srgbClr val="FFFF00"/>
          </a:solidFill>
          <a:ln w="9525">
            <a:solidFill>
              <a:schemeClr val="tx1"/>
            </a:solidFill>
            <a:round/>
            <a:headEnd/>
            <a:tailEnd/>
          </a:ln>
          <a:effectLst/>
        </p:spPr>
        <p:txBody>
          <a:bodyPr wrap="none" lIns="0" rIns="0" anchor="ctr"/>
          <a:lstStyle/>
          <a:p>
            <a:endParaRPr lang="en-US" sz="1600"/>
          </a:p>
        </p:txBody>
      </p:sp>
      <p:sp>
        <p:nvSpPr>
          <p:cNvPr id="55" name="TextBox 54"/>
          <p:cNvSpPr txBox="1"/>
          <p:nvPr/>
        </p:nvSpPr>
        <p:spPr>
          <a:xfrm>
            <a:off x="1143000" y="533400"/>
            <a:ext cx="685800" cy="527050"/>
          </a:xfrm>
          <a:prstGeom prst="wedgeEllipseCallout">
            <a:avLst>
              <a:gd name="adj1" fmla="val -52504"/>
              <a:gd name="adj2" fmla="val 76120"/>
            </a:avLst>
          </a:prstGeom>
          <a:solidFill>
            <a:schemeClr val="accent6"/>
          </a:solidFill>
          <a:ln w="9525"/>
        </p:spPr>
        <p:style>
          <a:lnRef idx="3">
            <a:schemeClr val="lt1"/>
          </a:lnRef>
          <a:fillRef idx="1">
            <a:schemeClr val="accent4"/>
          </a:fillRef>
          <a:effectRef idx="1">
            <a:schemeClr val="accent4"/>
          </a:effectRef>
          <a:fontRef idx="minor">
            <a:schemeClr val="lt1"/>
          </a:fontRef>
        </p:style>
        <p:txBody>
          <a:bodyPr>
            <a:spAutoFit/>
          </a:bodyPr>
          <a:lstStyle/>
          <a:p>
            <a:pPr algn="ctr">
              <a:lnSpc>
                <a:spcPts val="2200"/>
              </a:lnSpc>
              <a:spcBef>
                <a:spcPts val="1200"/>
              </a:spcBef>
              <a:defRPr/>
            </a:pPr>
            <a:r>
              <a:rPr lang="en-US" sz="2000" dirty="0">
                <a:solidFill>
                  <a:schemeClr val="bg1"/>
                </a:solidFill>
                <a:effectLst>
                  <a:outerShdw blurRad="38100" dist="38100" dir="2700000" algn="tl">
                    <a:srgbClr val="000000">
                      <a:alpha val="43137"/>
                    </a:srgbClr>
                  </a:outerShdw>
                </a:effectLst>
              </a:rPr>
              <a:t>#1</a:t>
            </a:r>
          </a:p>
        </p:txBody>
      </p:sp>
      <p:sp>
        <p:nvSpPr>
          <p:cNvPr id="56" name="TextBox 55"/>
          <p:cNvSpPr txBox="1"/>
          <p:nvPr/>
        </p:nvSpPr>
        <p:spPr>
          <a:xfrm>
            <a:off x="1981200" y="3048000"/>
            <a:ext cx="685800" cy="527050"/>
          </a:xfrm>
          <a:prstGeom prst="wedgeEllipseCallout">
            <a:avLst>
              <a:gd name="adj1" fmla="val -42952"/>
              <a:gd name="adj2" fmla="val -71396"/>
            </a:avLst>
          </a:prstGeom>
          <a:solidFill>
            <a:schemeClr val="accent6"/>
          </a:solidFill>
          <a:ln w="9525"/>
        </p:spPr>
        <p:style>
          <a:lnRef idx="3">
            <a:schemeClr val="lt1"/>
          </a:lnRef>
          <a:fillRef idx="1">
            <a:schemeClr val="accent4"/>
          </a:fillRef>
          <a:effectRef idx="1">
            <a:schemeClr val="accent4"/>
          </a:effectRef>
          <a:fontRef idx="minor">
            <a:schemeClr val="lt1"/>
          </a:fontRef>
        </p:style>
        <p:txBody>
          <a:bodyPr lIns="0" rIns="0">
            <a:spAutoFit/>
          </a:bodyPr>
          <a:lstStyle/>
          <a:p>
            <a:pPr algn="ctr">
              <a:lnSpc>
                <a:spcPts val="2200"/>
              </a:lnSpc>
              <a:defRPr/>
            </a:pPr>
            <a:r>
              <a:rPr lang="en-US" sz="2000" dirty="0">
                <a:solidFill>
                  <a:schemeClr val="bg1"/>
                </a:solidFill>
                <a:effectLst>
                  <a:outerShdw blurRad="38100" dist="38100" dir="2700000" algn="tl">
                    <a:srgbClr val="000000">
                      <a:alpha val="43137"/>
                    </a:srgbClr>
                  </a:outerShdw>
                </a:effectLst>
              </a:rPr>
              <a:t>#2</a:t>
            </a:r>
          </a:p>
        </p:txBody>
      </p:sp>
      <p:sp>
        <p:nvSpPr>
          <p:cNvPr id="57" name="TextBox 56"/>
          <p:cNvSpPr txBox="1"/>
          <p:nvPr/>
        </p:nvSpPr>
        <p:spPr>
          <a:xfrm>
            <a:off x="3200400" y="538163"/>
            <a:ext cx="685800" cy="527050"/>
          </a:xfrm>
          <a:prstGeom prst="wedgeEllipseCallout">
            <a:avLst>
              <a:gd name="adj1" fmla="val -52504"/>
              <a:gd name="adj2" fmla="val 76120"/>
            </a:avLst>
          </a:prstGeom>
          <a:solidFill>
            <a:schemeClr val="accent6"/>
          </a:solidFill>
          <a:ln w="9525"/>
        </p:spPr>
        <p:style>
          <a:lnRef idx="3">
            <a:schemeClr val="lt1"/>
          </a:lnRef>
          <a:fillRef idx="1">
            <a:schemeClr val="accent4"/>
          </a:fillRef>
          <a:effectRef idx="1">
            <a:schemeClr val="accent4"/>
          </a:effectRef>
          <a:fontRef idx="minor">
            <a:schemeClr val="lt1"/>
          </a:fontRef>
        </p:style>
        <p:txBody>
          <a:bodyPr>
            <a:spAutoFit/>
          </a:bodyPr>
          <a:lstStyle/>
          <a:p>
            <a:pPr algn="ctr">
              <a:lnSpc>
                <a:spcPts val="2200"/>
              </a:lnSpc>
              <a:spcBef>
                <a:spcPts val="1200"/>
              </a:spcBef>
              <a:defRPr/>
            </a:pPr>
            <a:r>
              <a:rPr lang="en-US" sz="2000" dirty="0">
                <a:solidFill>
                  <a:schemeClr val="bg1"/>
                </a:solidFill>
                <a:effectLst>
                  <a:outerShdw blurRad="38100" dist="38100" dir="2700000" algn="tl">
                    <a:srgbClr val="000000">
                      <a:alpha val="43137"/>
                    </a:srgbClr>
                  </a:outerShdw>
                </a:effectLst>
              </a:rPr>
              <a:t>#3</a:t>
            </a:r>
          </a:p>
        </p:txBody>
      </p:sp>
      <p:sp>
        <p:nvSpPr>
          <p:cNvPr id="58" name="TextBox 57"/>
          <p:cNvSpPr txBox="1"/>
          <p:nvPr/>
        </p:nvSpPr>
        <p:spPr>
          <a:xfrm>
            <a:off x="5334000" y="538163"/>
            <a:ext cx="685800" cy="527050"/>
          </a:xfrm>
          <a:prstGeom prst="wedgeEllipseCallout">
            <a:avLst>
              <a:gd name="adj1" fmla="val -52504"/>
              <a:gd name="adj2" fmla="val 76120"/>
            </a:avLst>
          </a:prstGeom>
          <a:solidFill>
            <a:schemeClr val="accent6"/>
          </a:solidFill>
          <a:ln w="9525"/>
        </p:spPr>
        <p:style>
          <a:lnRef idx="3">
            <a:schemeClr val="lt1"/>
          </a:lnRef>
          <a:fillRef idx="1">
            <a:schemeClr val="accent4"/>
          </a:fillRef>
          <a:effectRef idx="1">
            <a:schemeClr val="accent4"/>
          </a:effectRef>
          <a:fontRef idx="minor">
            <a:schemeClr val="lt1"/>
          </a:fontRef>
        </p:style>
        <p:txBody>
          <a:bodyPr>
            <a:spAutoFit/>
          </a:bodyPr>
          <a:lstStyle/>
          <a:p>
            <a:pPr algn="ctr">
              <a:lnSpc>
                <a:spcPts val="2200"/>
              </a:lnSpc>
              <a:spcBef>
                <a:spcPts val="1200"/>
              </a:spcBef>
              <a:defRPr/>
            </a:pPr>
            <a:r>
              <a:rPr lang="en-US" sz="2000" dirty="0">
                <a:solidFill>
                  <a:schemeClr val="bg1"/>
                </a:solidFill>
                <a:effectLst>
                  <a:outerShdw blurRad="38100" dist="38100" dir="2700000" algn="tl">
                    <a:srgbClr val="000000">
                      <a:alpha val="43137"/>
                    </a:srgbClr>
                  </a:outerShdw>
                </a:effectLst>
              </a:rPr>
              <a:t>#4</a:t>
            </a:r>
          </a:p>
        </p:txBody>
      </p:sp>
      <p:sp>
        <p:nvSpPr>
          <p:cNvPr id="60" name="Rounded Rectangle 59"/>
          <p:cNvSpPr/>
          <p:nvPr/>
        </p:nvSpPr>
        <p:spPr>
          <a:xfrm>
            <a:off x="457200" y="4511675"/>
            <a:ext cx="2865438" cy="369888"/>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61" name="TextBox 60"/>
          <p:cNvSpPr txBox="1"/>
          <p:nvPr/>
        </p:nvSpPr>
        <p:spPr>
          <a:xfrm>
            <a:off x="457200" y="4506913"/>
            <a:ext cx="2865438" cy="409575"/>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Law</a:t>
            </a:r>
          </a:p>
        </p:txBody>
      </p:sp>
      <p:sp>
        <p:nvSpPr>
          <p:cNvPr id="63" name="Rounded Rectangle 62"/>
          <p:cNvSpPr/>
          <p:nvPr/>
        </p:nvSpPr>
        <p:spPr>
          <a:xfrm>
            <a:off x="3513138" y="4506913"/>
            <a:ext cx="2963862" cy="374650"/>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64" name="TextBox 63"/>
          <p:cNvSpPr txBox="1"/>
          <p:nvPr/>
        </p:nvSpPr>
        <p:spPr>
          <a:xfrm>
            <a:off x="3513138" y="4506913"/>
            <a:ext cx="2963862" cy="409575"/>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History</a:t>
            </a:r>
          </a:p>
        </p:txBody>
      </p:sp>
      <p:sp>
        <p:nvSpPr>
          <p:cNvPr id="66" name="Rounded Rectangle 65"/>
          <p:cNvSpPr/>
          <p:nvPr/>
        </p:nvSpPr>
        <p:spPr>
          <a:xfrm>
            <a:off x="4572000" y="5105400"/>
            <a:ext cx="944563" cy="373063"/>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67" name="TextBox 66"/>
          <p:cNvSpPr txBox="1"/>
          <p:nvPr/>
        </p:nvSpPr>
        <p:spPr>
          <a:xfrm>
            <a:off x="4572000" y="5105400"/>
            <a:ext cx="944563" cy="407988"/>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Wisdom</a:t>
            </a:r>
          </a:p>
        </p:txBody>
      </p:sp>
      <p:sp>
        <p:nvSpPr>
          <p:cNvPr id="69" name="Rounded Rectangle 68"/>
          <p:cNvSpPr/>
          <p:nvPr/>
        </p:nvSpPr>
        <p:spPr>
          <a:xfrm>
            <a:off x="5075238" y="5715000"/>
            <a:ext cx="1460500" cy="381000"/>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70" name="TextBox 69"/>
          <p:cNvSpPr txBox="1"/>
          <p:nvPr/>
        </p:nvSpPr>
        <p:spPr>
          <a:xfrm>
            <a:off x="4953000" y="5715000"/>
            <a:ext cx="1752600" cy="407988"/>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Prophets</a:t>
            </a:r>
          </a:p>
        </p:txBody>
      </p:sp>
      <p:sp>
        <p:nvSpPr>
          <p:cNvPr id="72" name="Rounded Rectangle 71"/>
          <p:cNvSpPr/>
          <p:nvPr/>
        </p:nvSpPr>
        <p:spPr>
          <a:xfrm>
            <a:off x="6797675" y="4495800"/>
            <a:ext cx="822325" cy="369888"/>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2000" b="1">
              <a:solidFill>
                <a:schemeClr val="tx1"/>
              </a:solidFill>
              <a:latin typeface="Calibri" pitchFamily="34" charset="0"/>
              <a:cs typeface="Calibri" pitchFamily="34" charset="0"/>
            </a:endParaRPr>
          </a:p>
        </p:txBody>
      </p:sp>
      <p:sp>
        <p:nvSpPr>
          <p:cNvPr id="73" name="TextBox 72"/>
          <p:cNvSpPr txBox="1"/>
          <p:nvPr/>
        </p:nvSpPr>
        <p:spPr>
          <a:xfrm>
            <a:off x="6781800" y="4495800"/>
            <a:ext cx="914400" cy="407988"/>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Gospels</a:t>
            </a:r>
          </a:p>
        </p:txBody>
      </p:sp>
      <p:sp>
        <p:nvSpPr>
          <p:cNvPr id="75" name="Rounded Rectangle 74"/>
          <p:cNvSpPr/>
          <p:nvPr/>
        </p:nvSpPr>
        <p:spPr>
          <a:xfrm>
            <a:off x="7696200" y="4495800"/>
            <a:ext cx="563563" cy="373063"/>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76" name="TextBox 75"/>
          <p:cNvSpPr txBox="1"/>
          <p:nvPr/>
        </p:nvSpPr>
        <p:spPr>
          <a:xfrm>
            <a:off x="7650163" y="4495800"/>
            <a:ext cx="655637" cy="407988"/>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Acts</a:t>
            </a:r>
          </a:p>
        </p:txBody>
      </p:sp>
      <p:sp>
        <p:nvSpPr>
          <p:cNvPr id="78" name="Rounded Rectangle 77"/>
          <p:cNvSpPr/>
          <p:nvPr/>
        </p:nvSpPr>
        <p:spPr>
          <a:xfrm>
            <a:off x="8001000" y="5113338"/>
            <a:ext cx="838200" cy="373062"/>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79" name="TextBox 78"/>
          <p:cNvSpPr txBox="1"/>
          <p:nvPr/>
        </p:nvSpPr>
        <p:spPr>
          <a:xfrm>
            <a:off x="8001000" y="5105400"/>
            <a:ext cx="838200" cy="407988"/>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Letters</a:t>
            </a:r>
          </a:p>
        </p:txBody>
      </p:sp>
      <p:sp>
        <p:nvSpPr>
          <p:cNvPr id="81" name="Rounded Rectangle 80"/>
          <p:cNvSpPr/>
          <p:nvPr/>
        </p:nvSpPr>
        <p:spPr>
          <a:xfrm>
            <a:off x="8447088" y="5722938"/>
            <a:ext cx="449262" cy="373062"/>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rIns="0" anchor="ctr"/>
          <a:lstStyle/>
          <a:p>
            <a:pPr algn="ctr">
              <a:defRPr/>
            </a:pPr>
            <a:endParaRPr lang="en-US" sz="1800" b="1">
              <a:solidFill>
                <a:schemeClr val="tx1"/>
              </a:solidFill>
              <a:latin typeface="Calibri" pitchFamily="34" charset="0"/>
              <a:cs typeface="Calibri" pitchFamily="34" charset="0"/>
            </a:endParaRPr>
          </a:p>
        </p:txBody>
      </p:sp>
      <p:sp>
        <p:nvSpPr>
          <p:cNvPr id="82" name="TextBox 81"/>
          <p:cNvSpPr txBox="1"/>
          <p:nvPr/>
        </p:nvSpPr>
        <p:spPr>
          <a:xfrm>
            <a:off x="8382000" y="5722938"/>
            <a:ext cx="579438" cy="407987"/>
          </a:xfrm>
          <a:prstGeom prst="roundRect">
            <a:avLst/>
          </a:prstGeom>
          <a:noFill/>
          <a:effectLst>
            <a:outerShdw blurRad="50800" dist="38100" dir="2700000" algn="tl" rotWithShape="0">
              <a:prstClr val="black">
                <a:alpha val="40000"/>
              </a:prstClr>
            </a:outerShdw>
          </a:effectLst>
        </p:spPr>
        <p:txBody>
          <a:bodyPr lIns="0" rIns="0">
            <a:spAutoFit/>
          </a:bodyPr>
          <a:lstStyle/>
          <a:p>
            <a:pPr algn="ctr">
              <a:defRPr/>
            </a:pPr>
            <a:r>
              <a:rPr lang="en-US" sz="1800" b="1" dirty="0">
                <a:latin typeface="Calibri" pitchFamily="34" charset="0"/>
                <a:cs typeface="Calibri" pitchFamily="34" charset="0"/>
              </a:rPr>
              <a:t>Rev</a:t>
            </a:r>
          </a:p>
        </p:txBody>
      </p:sp>
      <p:sp>
        <p:nvSpPr>
          <p:cNvPr id="65" name="TextBox 64"/>
          <p:cNvSpPr txBox="1"/>
          <p:nvPr/>
        </p:nvSpPr>
        <p:spPr>
          <a:xfrm>
            <a:off x="4357688" y="2028825"/>
            <a:ext cx="976312" cy="461963"/>
          </a:xfrm>
          <a:prstGeom prst="wedgeEllipseCallout">
            <a:avLst>
              <a:gd name="adj1" fmla="val -52504"/>
              <a:gd name="adj2" fmla="val 76120"/>
            </a:avLst>
          </a:prstGeom>
          <a:solidFill>
            <a:srgbClr val="00B0F0"/>
          </a:solidFill>
          <a:ln w="9525"/>
        </p:spPr>
        <p:style>
          <a:lnRef idx="3">
            <a:schemeClr val="lt1"/>
          </a:lnRef>
          <a:fillRef idx="1">
            <a:schemeClr val="accent4"/>
          </a:fillRef>
          <a:effectRef idx="1">
            <a:schemeClr val="accent4"/>
          </a:effectRef>
          <a:fontRef idx="minor">
            <a:schemeClr val="lt1"/>
          </a:fontRef>
        </p:style>
        <p:txBody>
          <a:bodyPr bIns="0" anchor="ctr">
            <a:spAutoFit/>
          </a:bodyPr>
          <a:lstStyle/>
          <a:p>
            <a:pPr algn="ctr">
              <a:lnSpc>
                <a:spcPts val="2200"/>
              </a:lnSpc>
              <a:spcBef>
                <a:spcPts val="1200"/>
              </a:spcBef>
              <a:defRPr/>
            </a:pPr>
            <a:r>
              <a:rPr lang="en-US" sz="2800" dirty="0">
                <a:solidFill>
                  <a:schemeClr val="tx1"/>
                </a:solidFill>
                <a:effectLst>
                  <a:outerShdw blurRad="38100" dist="38100" dir="2700000" algn="tl">
                    <a:srgbClr val="000000">
                      <a:alpha val="43137"/>
                    </a:srgbClr>
                  </a:outerShdw>
                </a:effectLst>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par>
                          <p:cTn id="17" fill="hold" nodeType="afterGroup">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par>
                          <p:cTn id="21" fill="hold" nodeType="afterGroup">
                            <p:stCondLst>
                              <p:cond delay="1500"/>
                            </p:stCondLst>
                            <p:childTnLst>
                              <p:par>
                                <p:cTn id="22" presetID="10" presetClass="entr" presetSubtype="0" fill="hold" grpId="0" nodeType="afterEffect">
                                  <p:stCondLst>
                                    <p:cond delay="50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par>
                          <p:cTn id="25" fill="hold" nodeType="afterGroup">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762000" y="2819400"/>
            <a:ext cx="7772400" cy="1219200"/>
          </a:xfrm>
        </p:spPr>
        <p:txBody>
          <a:bodyPr/>
          <a:lstStyle/>
          <a:p>
            <a:r>
              <a:rPr lang="en-US" sz="6600" smtClean="0">
                <a:latin typeface="Calibri" charset="0"/>
                <a:cs typeface="Calibri" charset="0"/>
              </a:rPr>
              <a:t>Is this Racism?</a:t>
            </a:r>
          </a:p>
        </p:txBody>
      </p:sp>
      <p:sp>
        <p:nvSpPr>
          <p:cNvPr id="21507" name="Slide Number Placeholder 3"/>
          <p:cNvSpPr>
            <a:spLocks noGrp="1"/>
          </p:cNvSpPr>
          <p:nvPr>
            <p:ph type="sldNum" sz="quarter" idx="12"/>
          </p:nvPr>
        </p:nvSpPr>
        <p:spPr>
          <a:noFill/>
          <a:ln>
            <a:miter lim="800000"/>
            <a:headEnd/>
            <a:tailEnd/>
          </a:ln>
        </p:spPr>
        <p:txBody>
          <a:bodyPr/>
          <a:lstStyle/>
          <a:p>
            <a:fld id="{39A812F5-99D6-459D-8285-CC609F180A17}" type="slidenum">
              <a:rPr lang="en-US" smtClean="0">
                <a:latin typeface="Arial" charset="0"/>
              </a:rPr>
              <a:pPr/>
              <a:t>20</a:t>
            </a:fld>
            <a:endParaRPr lang="en-US" smtClean="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Calibri" charset="0"/>
                <a:cs typeface="Calibri" charset="0"/>
              </a:rPr>
              <a:t>Exodus 22:20-21</a:t>
            </a:r>
          </a:p>
        </p:txBody>
      </p:sp>
      <p:sp>
        <p:nvSpPr>
          <p:cNvPr id="3" name="Content Placeholder 2"/>
          <p:cNvSpPr>
            <a:spLocks noGrp="1"/>
          </p:cNvSpPr>
          <p:nvPr>
            <p:ph idx="1"/>
          </p:nvPr>
        </p:nvSpPr>
        <p:spPr>
          <a:xfrm>
            <a:off x="228600" y="1219200"/>
            <a:ext cx="8686800" cy="5181600"/>
          </a:xfrm>
        </p:spPr>
        <p:txBody>
          <a:bodyPr/>
          <a:lstStyle/>
          <a:p>
            <a:pPr marL="0" indent="0">
              <a:buFontTx/>
              <a:buNone/>
              <a:defRPr/>
            </a:pPr>
            <a:r>
              <a:rPr lang="en-US" sz="3600" baseline="30000" dirty="0" smtClean="0">
                <a:ea typeface="+mn-ea"/>
              </a:rPr>
              <a:t>20 </a:t>
            </a:r>
            <a:r>
              <a:rPr lang="en-US" sz="3600" dirty="0" smtClean="0">
                <a:ea typeface="+mn-ea"/>
              </a:rPr>
              <a:t>“He who sacrifices to any god, except to the </a:t>
            </a:r>
            <a:r>
              <a:rPr lang="en-US" sz="3600" cap="small" dirty="0" smtClean="0">
                <a:ea typeface="+mn-ea"/>
              </a:rPr>
              <a:t>Lord</a:t>
            </a:r>
            <a:r>
              <a:rPr lang="en-US" sz="3600" dirty="0" smtClean="0">
                <a:ea typeface="+mn-ea"/>
              </a:rPr>
              <a:t> only, </a:t>
            </a:r>
            <a:r>
              <a:rPr lang="en-US" sz="3600" u="sng" dirty="0" smtClean="0">
                <a:solidFill>
                  <a:srgbClr val="FFFF00"/>
                </a:solidFill>
                <a:ea typeface="+mn-ea"/>
              </a:rPr>
              <a:t>he shall be utterly destroyed</a:t>
            </a:r>
            <a:r>
              <a:rPr lang="en-US" sz="3600" dirty="0" smtClean="0">
                <a:ea typeface="+mn-ea"/>
              </a:rPr>
              <a:t>.</a:t>
            </a:r>
            <a:br>
              <a:rPr lang="en-US" sz="3600" dirty="0" smtClean="0">
                <a:ea typeface="+mn-ea"/>
              </a:rPr>
            </a:br>
            <a:endParaRPr lang="en-US" sz="3600" dirty="0" smtClean="0">
              <a:ea typeface="+mn-ea"/>
            </a:endParaRPr>
          </a:p>
          <a:p>
            <a:pPr marL="0" indent="0">
              <a:buFontTx/>
              <a:buNone/>
              <a:defRPr/>
            </a:pPr>
            <a:r>
              <a:rPr lang="en-US" sz="3600" baseline="30000" dirty="0" smtClean="0">
                <a:ea typeface="+mn-ea"/>
              </a:rPr>
              <a:t>21 </a:t>
            </a:r>
            <a:r>
              <a:rPr lang="en-US" sz="3600" dirty="0" smtClean="0">
                <a:ea typeface="+mn-ea"/>
              </a:rPr>
              <a:t>“You shall </a:t>
            </a:r>
            <a:r>
              <a:rPr lang="en-US" sz="3600" u="sng" dirty="0" smtClean="0">
                <a:solidFill>
                  <a:srgbClr val="FFFF00"/>
                </a:solidFill>
                <a:ea typeface="+mn-ea"/>
              </a:rPr>
              <a:t>neither mistreat a stranger </a:t>
            </a:r>
            <a:r>
              <a:rPr lang="en-US" sz="3600" dirty="0" smtClean="0">
                <a:ea typeface="+mn-ea"/>
              </a:rPr>
              <a:t>nor oppress him, for you were strangers in the land of Egypt.</a:t>
            </a:r>
            <a:endParaRPr lang="en-US" sz="3600" dirty="0">
              <a:ea typeface="+mn-ea"/>
            </a:endParaRPr>
          </a:p>
        </p:txBody>
      </p:sp>
      <p:sp>
        <p:nvSpPr>
          <p:cNvPr id="22532" name="Slide Number Placeholder 3"/>
          <p:cNvSpPr>
            <a:spLocks noGrp="1"/>
          </p:cNvSpPr>
          <p:nvPr>
            <p:ph type="sldNum" sz="quarter" idx="12"/>
          </p:nvPr>
        </p:nvSpPr>
        <p:spPr>
          <a:noFill/>
          <a:ln>
            <a:miter lim="800000"/>
            <a:headEnd/>
            <a:tailEnd/>
          </a:ln>
        </p:spPr>
        <p:txBody>
          <a:bodyPr/>
          <a:lstStyle/>
          <a:p>
            <a:fld id="{8D7CA35D-F508-4BDF-B8FA-CBE6B665F30E}" type="slidenum">
              <a:rPr lang="en-US" smtClean="0">
                <a:latin typeface="Arial" charset="0"/>
              </a:rPr>
              <a:pPr/>
              <a:t>21</a:t>
            </a:fld>
            <a:endParaRPr lang="en-US"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42863"/>
            <a:ext cx="7772400" cy="609600"/>
          </a:xfrm>
        </p:spPr>
        <p:txBody>
          <a:bodyPr/>
          <a:lstStyle/>
          <a:p>
            <a:r>
              <a:rPr lang="en-US" sz="4800" smtClean="0">
                <a:latin typeface="Calibri" charset="0"/>
                <a:cs typeface="Calibri" charset="0"/>
              </a:rPr>
              <a:t>Lessons from Second Joshua</a:t>
            </a:r>
          </a:p>
        </p:txBody>
      </p:sp>
      <p:sp>
        <p:nvSpPr>
          <p:cNvPr id="3" name="Content Placeholder 2"/>
          <p:cNvSpPr>
            <a:spLocks noGrp="1"/>
          </p:cNvSpPr>
          <p:nvPr>
            <p:ph idx="1"/>
          </p:nvPr>
        </p:nvSpPr>
        <p:spPr>
          <a:xfrm>
            <a:off x="152400" y="990600"/>
            <a:ext cx="8839200" cy="5181600"/>
          </a:xfrm>
        </p:spPr>
        <p:txBody>
          <a:bodyPr/>
          <a:lstStyle/>
          <a:p>
            <a:pPr marL="0" indent="0">
              <a:buFontTx/>
              <a:buNone/>
            </a:pPr>
            <a:r>
              <a:rPr lang="en-US" sz="3600" smtClean="0">
                <a:latin typeface="Calibri" charset="0"/>
                <a:cs typeface="Calibri" charset="0"/>
              </a:rPr>
              <a:t>The people were blessed because they were:</a:t>
            </a:r>
          </a:p>
          <a:p>
            <a:pPr marL="0" indent="0">
              <a:buFontTx/>
              <a:buAutoNum type="arabicPeriod"/>
            </a:pPr>
            <a:r>
              <a:rPr lang="en-US" sz="3600" smtClean="0">
                <a:solidFill>
                  <a:srgbClr val="7F7F7F"/>
                </a:solidFill>
                <a:latin typeface="Calibri" charset="0"/>
                <a:cs typeface="Calibri" charset="0"/>
              </a:rPr>
              <a:t>Unified &amp; guided by God, not men.</a:t>
            </a:r>
          </a:p>
          <a:p>
            <a:pPr marL="0" indent="0">
              <a:buFontTx/>
              <a:buAutoNum type="arabicPeriod"/>
            </a:pPr>
            <a:r>
              <a:rPr lang="en-US" sz="3600" smtClean="0">
                <a:solidFill>
                  <a:srgbClr val="7F7F7F"/>
                </a:solidFill>
                <a:latin typeface="Calibri" charset="0"/>
                <a:cs typeface="Calibri" charset="0"/>
              </a:rPr>
              <a:t>Carefully obedient to the written Word.</a:t>
            </a:r>
          </a:p>
          <a:p>
            <a:pPr marL="0" indent="0">
              <a:buFontTx/>
              <a:buAutoNum type="arabicPeriod"/>
            </a:pPr>
            <a:r>
              <a:rPr lang="en-US" sz="3600" smtClean="0">
                <a:solidFill>
                  <a:srgbClr val="FFFF00"/>
                </a:solidFill>
                <a:latin typeface="Calibri" charset="0"/>
                <a:cs typeface="Calibri" charset="0"/>
              </a:rPr>
              <a:t>Intensely separated from false religions.</a:t>
            </a:r>
          </a:p>
          <a:p>
            <a:pPr marL="1143000" lvl="1" indent="-403225"/>
            <a:r>
              <a:rPr lang="en-US" smtClean="0">
                <a:solidFill>
                  <a:srgbClr val="FFFF00"/>
                </a:solidFill>
                <a:latin typeface="Calibri" charset="0"/>
                <a:cs typeface="Calibri" charset="0"/>
              </a:rPr>
              <a:t>Purged all traces of false worship (Josh 11:14-15)</a:t>
            </a:r>
          </a:p>
          <a:p>
            <a:pPr marL="1143000" lvl="1" indent="-403225"/>
            <a:r>
              <a:rPr lang="en-US" smtClean="0">
                <a:solidFill>
                  <a:srgbClr val="FFFF00"/>
                </a:solidFill>
                <a:latin typeface="Calibri" charset="0"/>
                <a:cs typeface="Calibri" charset="0"/>
              </a:rPr>
              <a:t>Relationships based on common faith (Jg 3:6-7)</a:t>
            </a:r>
          </a:p>
          <a:p>
            <a:pPr marL="1143000" lvl="1" indent="-403225"/>
            <a:r>
              <a:rPr lang="en-US" smtClean="0">
                <a:solidFill>
                  <a:srgbClr val="FFFF00"/>
                </a:solidFill>
                <a:latin typeface="Calibri" charset="0"/>
                <a:cs typeface="Calibri" charset="0"/>
              </a:rPr>
              <a:t>Purified even their own families (Dt 13:6-11)</a:t>
            </a:r>
          </a:p>
        </p:txBody>
      </p:sp>
      <p:sp>
        <p:nvSpPr>
          <p:cNvPr id="23556" name="Slide Number Placeholder 3"/>
          <p:cNvSpPr>
            <a:spLocks noGrp="1"/>
          </p:cNvSpPr>
          <p:nvPr>
            <p:ph type="sldNum" sz="quarter" idx="12"/>
          </p:nvPr>
        </p:nvSpPr>
        <p:spPr>
          <a:noFill/>
          <a:ln>
            <a:miter lim="800000"/>
            <a:headEnd/>
            <a:tailEnd/>
          </a:ln>
        </p:spPr>
        <p:txBody>
          <a:bodyPr/>
          <a:lstStyle/>
          <a:p>
            <a:fld id="{F656CE7A-47DF-4170-BBCA-9B177C4CF4CD}" type="slidenum">
              <a:rPr lang="en-US" smtClean="0">
                <a:latin typeface="Arial" charset="0"/>
              </a:rPr>
              <a:pPr/>
              <a:t>22</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42863"/>
            <a:ext cx="7772400" cy="609600"/>
          </a:xfrm>
        </p:spPr>
        <p:txBody>
          <a:bodyPr/>
          <a:lstStyle/>
          <a:p>
            <a:r>
              <a:rPr lang="en-US" sz="4800" smtClean="0">
                <a:latin typeface="Calibri" charset="0"/>
                <a:cs typeface="Calibri" charset="0"/>
              </a:rPr>
              <a:t>Lessons from Second Joshua</a:t>
            </a:r>
          </a:p>
        </p:txBody>
      </p:sp>
      <p:sp>
        <p:nvSpPr>
          <p:cNvPr id="24579" name="Content Placeholder 2"/>
          <p:cNvSpPr>
            <a:spLocks noGrp="1"/>
          </p:cNvSpPr>
          <p:nvPr>
            <p:ph idx="1"/>
          </p:nvPr>
        </p:nvSpPr>
        <p:spPr>
          <a:xfrm>
            <a:off x="152400" y="990600"/>
            <a:ext cx="8839200" cy="5181600"/>
          </a:xfrm>
        </p:spPr>
        <p:txBody>
          <a:bodyPr/>
          <a:lstStyle/>
          <a:p>
            <a:pPr marL="0" indent="0">
              <a:buFontTx/>
              <a:buNone/>
            </a:pPr>
            <a:r>
              <a:rPr lang="en-US" sz="3600" smtClean="0">
                <a:latin typeface="Calibri" charset="0"/>
                <a:cs typeface="Calibri" charset="0"/>
              </a:rPr>
              <a:t>The people were blessed because they were:</a:t>
            </a:r>
          </a:p>
          <a:p>
            <a:pPr marL="0" indent="0">
              <a:buFontTx/>
              <a:buAutoNum type="arabicPeriod"/>
            </a:pPr>
            <a:r>
              <a:rPr lang="en-US" sz="3600" smtClean="0">
                <a:solidFill>
                  <a:srgbClr val="7F7F7F"/>
                </a:solidFill>
                <a:latin typeface="Calibri" charset="0"/>
                <a:cs typeface="Calibri" charset="0"/>
              </a:rPr>
              <a:t>Unified &amp; guided by God, not men.</a:t>
            </a:r>
          </a:p>
          <a:p>
            <a:pPr marL="0" indent="0">
              <a:buFontTx/>
              <a:buAutoNum type="arabicPeriod"/>
            </a:pPr>
            <a:r>
              <a:rPr lang="en-US" sz="3600" smtClean="0">
                <a:solidFill>
                  <a:srgbClr val="7F7F7F"/>
                </a:solidFill>
                <a:latin typeface="Calibri" charset="0"/>
                <a:cs typeface="Calibri" charset="0"/>
              </a:rPr>
              <a:t>Carefully obedient to the written Word.</a:t>
            </a:r>
          </a:p>
          <a:p>
            <a:pPr marL="0" indent="0">
              <a:buFontTx/>
              <a:buAutoNum type="arabicPeriod"/>
            </a:pPr>
            <a:r>
              <a:rPr lang="en-US" sz="3600" smtClean="0">
                <a:solidFill>
                  <a:srgbClr val="7F7F7F"/>
                </a:solidFill>
                <a:latin typeface="Calibri" charset="0"/>
                <a:cs typeface="Calibri" charset="0"/>
              </a:rPr>
              <a:t>Intensely separated from false religions.</a:t>
            </a:r>
          </a:p>
          <a:p>
            <a:pPr marL="0" indent="0">
              <a:buFontTx/>
              <a:buAutoNum type="arabicPeriod"/>
            </a:pPr>
            <a:r>
              <a:rPr lang="en-US" sz="3600" smtClean="0">
                <a:solidFill>
                  <a:srgbClr val="FFFF00"/>
                </a:solidFill>
                <a:latin typeface="Calibri" charset="0"/>
                <a:cs typeface="Calibri" charset="0"/>
              </a:rPr>
              <a:t>Trusting in God’s care.</a:t>
            </a:r>
          </a:p>
        </p:txBody>
      </p:sp>
      <p:sp>
        <p:nvSpPr>
          <p:cNvPr id="24580" name="Slide Number Placeholder 3"/>
          <p:cNvSpPr>
            <a:spLocks noGrp="1"/>
          </p:cNvSpPr>
          <p:nvPr>
            <p:ph type="sldNum" sz="quarter" idx="12"/>
          </p:nvPr>
        </p:nvSpPr>
        <p:spPr>
          <a:noFill/>
          <a:ln>
            <a:miter lim="800000"/>
            <a:headEnd/>
            <a:tailEnd/>
          </a:ln>
        </p:spPr>
        <p:txBody>
          <a:bodyPr/>
          <a:lstStyle/>
          <a:p>
            <a:fld id="{E80BA176-F350-476D-8514-1B9121294B09}" type="slidenum">
              <a:rPr lang="en-US" smtClean="0">
                <a:latin typeface="Arial" charset="0"/>
              </a:rPr>
              <a:pPr/>
              <a:t>23</a:t>
            </a:fld>
            <a:endParaRPr lang="en-US" smtClean="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atin typeface="Calibri" charset="0"/>
                <a:cs typeface="Calibri" charset="0"/>
              </a:rPr>
              <a:t>Deuteronomy 3:21-22</a:t>
            </a:r>
          </a:p>
        </p:txBody>
      </p:sp>
      <p:sp>
        <p:nvSpPr>
          <p:cNvPr id="3" name="Content Placeholder 2"/>
          <p:cNvSpPr>
            <a:spLocks noGrp="1"/>
          </p:cNvSpPr>
          <p:nvPr>
            <p:ph idx="1"/>
          </p:nvPr>
        </p:nvSpPr>
        <p:spPr>
          <a:xfrm>
            <a:off x="228600" y="1295400"/>
            <a:ext cx="8839200" cy="4724400"/>
          </a:xfrm>
        </p:spPr>
        <p:txBody>
          <a:bodyPr/>
          <a:lstStyle/>
          <a:p>
            <a:pPr marL="0" indent="0">
              <a:buFontTx/>
              <a:buNone/>
              <a:defRPr/>
            </a:pPr>
            <a:r>
              <a:rPr lang="en-US" sz="3600" dirty="0" smtClean="0">
                <a:ea typeface="+mn-ea"/>
              </a:rPr>
              <a:t>And I commanded Joshua at that time, saying, ‘Your eyes have seen all that the </a:t>
            </a:r>
            <a:r>
              <a:rPr lang="en-US" sz="3600" cap="small" dirty="0" smtClean="0">
                <a:ea typeface="+mn-ea"/>
              </a:rPr>
              <a:t>Lord</a:t>
            </a:r>
            <a:r>
              <a:rPr lang="en-US" sz="3600" dirty="0" smtClean="0">
                <a:ea typeface="+mn-ea"/>
              </a:rPr>
              <a:t> your God has done to these two kings; so will the </a:t>
            </a:r>
            <a:r>
              <a:rPr lang="en-US" sz="3600" cap="small" dirty="0" smtClean="0">
                <a:ea typeface="+mn-ea"/>
              </a:rPr>
              <a:t>Lord</a:t>
            </a:r>
            <a:r>
              <a:rPr lang="en-US" sz="3600" dirty="0" smtClean="0">
                <a:ea typeface="+mn-ea"/>
              </a:rPr>
              <a:t> do to all the kingdoms through which you pass. </a:t>
            </a:r>
            <a:r>
              <a:rPr lang="en-US" sz="3600" baseline="30000" dirty="0" smtClean="0">
                <a:ea typeface="+mn-ea"/>
              </a:rPr>
              <a:t>22 </a:t>
            </a:r>
            <a:r>
              <a:rPr lang="en-US" sz="3600" dirty="0" smtClean="0">
                <a:ea typeface="+mn-ea"/>
              </a:rPr>
              <a:t>You must not fear them, for </a:t>
            </a:r>
            <a:r>
              <a:rPr lang="en-US" sz="3600" u="sng" dirty="0" smtClean="0">
                <a:solidFill>
                  <a:srgbClr val="FFFF00"/>
                </a:solidFill>
                <a:ea typeface="+mn-ea"/>
              </a:rPr>
              <a:t>the </a:t>
            </a:r>
            <a:r>
              <a:rPr lang="en-US" sz="3600" u="sng" cap="small" dirty="0" smtClean="0">
                <a:solidFill>
                  <a:srgbClr val="FFFF00"/>
                </a:solidFill>
                <a:ea typeface="+mn-ea"/>
              </a:rPr>
              <a:t>Lord</a:t>
            </a:r>
            <a:r>
              <a:rPr lang="en-US" sz="3600" u="sng" dirty="0" smtClean="0">
                <a:solidFill>
                  <a:srgbClr val="FFFF00"/>
                </a:solidFill>
                <a:ea typeface="+mn-ea"/>
              </a:rPr>
              <a:t> your God Himself fights for you</a:t>
            </a:r>
            <a:r>
              <a:rPr lang="en-US" sz="3600" dirty="0" smtClean="0">
                <a:ea typeface="+mn-ea"/>
              </a:rPr>
              <a:t>.’</a:t>
            </a:r>
          </a:p>
        </p:txBody>
      </p:sp>
      <p:sp>
        <p:nvSpPr>
          <p:cNvPr id="25604" name="Slide Number Placeholder 3"/>
          <p:cNvSpPr>
            <a:spLocks noGrp="1"/>
          </p:cNvSpPr>
          <p:nvPr>
            <p:ph type="sldNum" sz="quarter" idx="12"/>
          </p:nvPr>
        </p:nvSpPr>
        <p:spPr>
          <a:noFill/>
          <a:ln>
            <a:miter lim="800000"/>
            <a:headEnd/>
            <a:tailEnd/>
          </a:ln>
        </p:spPr>
        <p:txBody>
          <a:bodyPr/>
          <a:lstStyle/>
          <a:p>
            <a:fld id="{BBAB52AA-50FF-405D-B888-4C65A037798D}" type="slidenum">
              <a:rPr lang="en-US" smtClean="0">
                <a:latin typeface="Arial" charset="0"/>
              </a:rPr>
              <a:pPr/>
              <a:t>24</a:t>
            </a:fld>
            <a:endParaRPr lang="en-US" smtClean="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latin typeface="Calibri" charset="0"/>
                <a:cs typeface="Calibri" charset="0"/>
              </a:rPr>
              <a:t>Joshua 23:10</a:t>
            </a:r>
          </a:p>
        </p:txBody>
      </p:sp>
      <p:sp>
        <p:nvSpPr>
          <p:cNvPr id="3" name="Content Placeholder 2"/>
          <p:cNvSpPr>
            <a:spLocks noGrp="1"/>
          </p:cNvSpPr>
          <p:nvPr>
            <p:ph idx="1"/>
          </p:nvPr>
        </p:nvSpPr>
        <p:spPr>
          <a:xfrm>
            <a:off x="228600" y="1295400"/>
            <a:ext cx="8839200" cy="4724400"/>
          </a:xfrm>
        </p:spPr>
        <p:txBody>
          <a:bodyPr/>
          <a:lstStyle/>
          <a:p>
            <a:pPr marL="0" indent="0">
              <a:buFontTx/>
              <a:buNone/>
              <a:defRPr/>
            </a:pPr>
            <a:r>
              <a:rPr lang="en-US" sz="3600" dirty="0">
                <a:ea typeface="+mn-ea"/>
              </a:rPr>
              <a:t> But you </a:t>
            </a:r>
            <a:r>
              <a:rPr lang="en-US" sz="3600" dirty="0" smtClean="0">
                <a:ea typeface="+mn-ea"/>
              </a:rPr>
              <a:t>shall hold fast to the </a:t>
            </a:r>
            <a:r>
              <a:rPr lang="en-US" sz="3600" cap="small" dirty="0" smtClean="0">
                <a:ea typeface="+mn-ea"/>
              </a:rPr>
              <a:t>Lord</a:t>
            </a:r>
            <a:r>
              <a:rPr lang="en-US" sz="3600" dirty="0" smtClean="0">
                <a:ea typeface="+mn-ea"/>
              </a:rPr>
              <a:t> your God, as you have done to this day. </a:t>
            </a:r>
            <a:r>
              <a:rPr lang="en-US" sz="3600" baseline="30000" dirty="0" smtClean="0">
                <a:ea typeface="+mn-ea"/>
              </a:rPr>
              <a:t>9 </a:t>
            </a:r>
            <a:r>
              <a:rPr lang="en-US" sz="3600" dirty="0" smtClean="0">
                <a:ea typeface="+mn-ea"/>
              </a:rPr>
              <a:t>For the </a:t>
            </a:r>
            <a:r>
              <a:rPr lang="en-US" sz="3600" cap="small" dirty="0" smtClean="0">
                <a:ea typeface="+mn-ea"/>
              </a:rPr>
              <a:t>Lord</a:t>
            </a:r>
            <a:r>
              <a:rPr lang="en-US" sz="3600" dirty="0" smtClean="0">
                <a:ea typeface="+mn-ea"/>
              </a:rPr>
              <a:t> has driven out from before you great and strong nations; but as for you, no one has been able to stand against you to this day. </a:t>
            </a:r>
            <a:r>
              <a:rPr lang="en-US" sz="3600" baseline="30000" dirty="0" smtClean="0">
                <a:ea typeface="+mn-ea"/>
              </a:rPr>
              <a:t>10 </a:t>
            </a:r>
            <a:r>
              <a:rPr lang="en-US" sz="3600" u="sng" dirty="0" smtClean="0">
                <a:solidFill>
                  <a:srgbClr val="FFFF00"/>
                </a:solidFill>
                <a:ea typeface="+mn-ea"/>
              </a:rPr>
              <a:t>One man of you shall chase a thousand</a:t>
            </a:r>
            <a:r>
              <a:rPr lang="en-US" sz="3600" dirty="0" smtClean="0">
                <a:ea typeface="+mn-ea"/>
              </a:rPr>
              <a:t>, for the </a:t>
            </a:r>
            <a:r>
              <a:rPr lang="en-US" sz="3600" cap="small" dirty="0" smtClean="0">
                <a:ea typeface="+mn-ea"/>
              </a:rPr>
              <a:t>Lord</a:t>
            </a:r>
            <a:r>
              <a:rPr lang="en-US" sz="3600" dirty="0" smtClean="0">
                <a:ea typeface="+mn-ea"/>
              </a:rPr>
              <a:t> your God is </a:t>
            </a:r>
            <a:r>
              <a:rPr lang="en-US" sz="3600" u="sng" dirty="0" smtClean="0">
                <a:solidFill>
                  <a:srgbClr val="FFFF00"/>
                </a:solidFill>
                <a:ea typeface="+mn-ea"/>
              </a:rPr>
              <a:t>He who fights for you</a:t>
            </a:r>
            <a:r>
              <a:rPr lang="en-US" sz="3600" dirty="0" smtClean="0">
                <a:ea typeface="+mn-ea"/>
              </a:rPr>
              <a:t>, as He promised you.</a:t>
            </a:r>
          </a:p>
        </p:txBody>
      </p:sp>
      <p:sp>
        <p:nvSpPr>
          <p:cNvPr id="26628" name="Slide Number Placeholder 3"/>
          <p:cNvSpPr>
            <a:spLocks noGrp="1"/>
          </p:cNvSpPr>
          <p:nvPr>
            <p:ph type="sldNum" sz="quarter" idx="12"/>
          </p:nvPr>
        </p:nvSpPr>
        <p:spPr>
          <a:noFill/>
          <a:ln>
            <a:miter lim="800000"/>
            <a:headEnd/>
            <a:tailEnd/>
          </a:ln>
        </p:spPr>
        <p:txBody>
          <a:bodyPr/>
          <a:lstStyle/>
          <a:p>
            <a:fld id="{97E0A7CF-A2A2-4E83-A719-7F1AB6D07A81}" type="slidenum">
              <a:rPr lang="en-US" smtClean="0">
                <a:latin typeface="Arial" charset="0"/>
              </a:rPr>
              <a:pPr/>
              <a:t>25</a:t>
            </a:fld>
            <a:endParaRPr lang="en-US" smtClean="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42863"/>
            <a:ext cx="7772400" cy="609600"/>
          </a:xfrm>
        </p:spPr>
        <p:txBody>
          <a:bodyPr/>
          <a:lstStyle/>
          <a:p>
            <a:r>
              <a:rPr lang="en-US" sz="4800" smtClean="0">
                <a:latin typeface="Calibri" charset="0"/>
                <a:cs typeface="Calibri" charset="0"/>
              </a:rPr>
              <a:t>Lessons from Second Joshua</a:t>
            </a:r>
          </a:p>
        </p:txBody>
      </p:sp>
      <p:sp>
        <p:nvSpPr>
          <p:cNvPr id="3" name="Content Placeholder 2"/>
          <p:cNvSpPr>
            <a:spLocks noGrp="1"/>
          </p:cNvSpPr>
          <p:nvPr>
            <p:ph idx="1"/>
          </p:nvPr>
        </p:nvSpPr>
        <p:spPr>
          <a:xfrm>
            <a:off x="152400" y="838200"/>
            <a:ext cx="8839200" cy="5889625"/>
          </a:xfrm>
        </p:spPr>
        <p:txBody>
          <a:bodyPr/>
          <a:lstStyle/>
          <a:p>
            <a:pPr marL="0" indent="0">
              <a:buFontTx/>
              <a:buNone/>
            </a:pPr>
            <a:r>
              <a:rPr lang="en-US" sz="3600" smtClean="0">
                <a:latin typeface="Calibri" charset="0"/>
                <a:cs typeface="Calibri" charset="0"/>
              </a:rPr>
              <a:t>The people were blessed because they were:</a:t>
            </a:r>
          </a:p>
          <a:p>
            <a:pPr marL="0" indent="0">
              <a:buFontTx/>
              <a:buAutoNum type="arabicPeriod"/>
            </a:pPr>
            <a:r>
              <a:rPr lang="en-US" sz="3600" smtClean="0">
                <a:solidFill>
                  <a:srgbClr val="7F7F7F"/>
                </a:solidFill>
                <a:latin typeface="Calibri" charset="0"/>
                <a:cs typeface="Calibri" charset="0"/>
              </a:rPr>
              <a:t>Unified &amp; guided by God, not men.</a:t>
            </a:r>
          </a:p>
          <a:p>
            <a:pPr marL="0" indent="0">
              <a:buFontTx/>
              <a:buAutoNum type="arabicPeriod"/>
            </a:pPr>
            <a:r>
              <a:rPr lang="en-US" sz="3600" smtClean="0">
                <a:solidFill>
                  <a:srgbClr val="7F7F7F"/>
                </a:solidFill>
                <a:latin typeface="Calibri" charset="0"/>
                <a:cs typeface="Calibri" charset="0"/>
              </a:rPr>
              <a:t>Carefully obedient to the written Word.</a:t>
            </a:r>
          </a:p>
          <a:p>
            <a:pPr marL="0" indent="0">
              <a:buFontTx/>
              <a:buAutoNum type="arabicPeriod"/>
            </a:pPr>
            <a:r>
              <a:rPr lang="en-US" sz="3600" smtClean="0">
                <a:solidFill>
                  <a:srgbClr val="7F7F7F"/>
                </a:solidFill>
                <a:latin typeface="Calibri" charset="0"/>
                <a:cs typeface="Calibri" charset="0"/>
              </a:rPr>
              <a:t>Intensely separated from false religions.</a:t>
            </a:r>
          </a:p>
          <a:p>
            <a:pPr marL="0" indent="0">
              <a:buFontTx/>
              <a:buAutoNum type="arabicPeriod"/>
            </a:pPr>
            <a:r>
              <a:rPr lang="en-US" sz="3600" smtClean="0">
                <a:solidFill>
                  <a:srgbClr val="FFFF00"/>
                </a:solidFill>
                <a:latin typeface="Calibri" charset="0"/>
                <a:cs typeface="Calibri" charset="0"/>
              </a:rPr>
              <a:t>Trusting in God’s care.</a:t>
            </a:r>
          </a:p>
          <a:p>
            <a:pPr marL="1143000" lvl="1" indent="-403225"/>
            <a:r>
              <a:rPr lang="en-US" smtClean="0">
                <a:solidFill>
                  <a:srgbClr val="FFFF00"/>
                </a:solidFill>
                <a:latin typeface="Calibri" charset="0"/>
                <a:cs typeface="Calibri" charset="0"/>
              </a:rPr>
              <a:t>Not afraid to face enemies  (Josh 23:10)</a:t>
            </a:r>
          </a:p>
          <a:p>
            <a:pPr marL="1143000" lvl="1" indent="-403225"/>
            <a:r>
              <a:rPr lang="en-US" smtClean="0">
                <a:solidFill>
                  <a:srgbClr val="FFFF00"/>
                </a:solidFill>
                <a:latin typeface="Calibri" charset="0"/>
                <a:cs typeface="Calibri" charset="0"/>
              </a:rPr>
              <a:t>Not dependent on worldly measures  (Josh 11:21)</a:t>
            </a:r>
          </a:p>
          <a:p>
            <a:pPr marL="1143000" lvl="1" indent="-403225"/>
            <a:r>
              <a:rPr lang="en-US" smtClean="0">
                <a:solidFill>
                  <a:srgbClr val="FFFF00"/>
                </a:solidFill>
                <a:latin typeface="Calibri" charset="0"/>
                <a:cs typeface="Calibri" charset="0"/>
              </a:rPr>
              <a:t>Not dependent on worldly weapons  (Josh 5:13)</a:t>
            </a:r>
          </a:p>
          <a:p>
            <a:pPr marL="1143000" lvl="1" indent="-403225"/>
            <a:r>
              <a:rPr lang="en-US" smtClean="0">
                <a:solidFill>
                  <a:srgbClr val="FFFF00"/>
                </a:solidFill>
                <a:latin typeface="Calibri" charset="0"/>
                <a:cs typeface="Calibri" charset="0"/>
              </a:rPr>
              <a:t>Strengthened by repeated victories  (Dt 3:21)</a:t>
            </a:r>
          </a:p>
        </p:txBody>
      </p:sp>
      <p:sp>
        <p:nvSpPr>
          <p:cNvPr id="27652" name="Slide Number Placeholder 3"/>
          <p:cNvSpPr>
            <a:spLocks noGrp="1"/>
          </p:cNvSpPr>
          <p:nvPr>
            <p:ph type="sldNum" sz="quarter" idx="12"/>
          </p:nvPr>
        </p:nvSpPr>
        <p:spPr>
          <a:noFill/>
          <a:ln>
            <a:miter lim="800000"/>
            <a:headEnd/>
            <a:tailEnd/>
          </a:ln>
        </p:spPr>
        <p:txBody>
          <a:bodyPr/>
          <a:lstStyle/>
          <a:p>
            <a:fld id="{AE0D85DF-3211-4FCA-B9D0-A9650DEE6510}" type="slidenum">
              <a:rPr lang="en-US" smtClean="0">
                <a:latin typeface="Arial" charset="0"/>
              </a:rPr>
              <a:pPr/>
              <a:t>26</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762000" y="1981200"/>
            <a:ext cx="7772400" cy="2362200"/>
          </a:xfrm>
        </p:spPr>
        <p:txBody>
          <a:bodyPr/>
          <a:lstStyle/>
          <a:p>
            <a:r>
              <a:rPr lang="en-US" sz="6600" smtClean="0">
                <a:solidFill>
                  <a:schemeClr val="bg1"/>
                </a:solidFill>
                <a:latin typeface="Calibri" charset="0"/>
                <a:cs typeface="Calibri" charset="0"/>
              </a:rPr>
              <a:t>There is no Second Joshua.</a:t>
            </a:r>
          </a:p>
        </p:txBody>
      </p:sp>
      <p:sp>
        <p:nvSpPr>
          <p:cNvPr id="28675" name="Slide Number Placeholder 3"/>
          <p:cNvSpPr>
            <a:spLocks noGrp="1"/>
          </p:cNvSpPr>
          <p:nvPr>
            <p:ph type="sldNum" sz="quarter" idx="12"/>
          </p:nvPr>
        </p:nvSpPr>
        <p:spPr>
          <a:noFill/>
          <a:ln>
            <a:miter lim="800000"/>
            <a:headEnd/>
            <a:tailEnd/>
          </a:ln>
        </p:spPr>
        <p:txBody>
          <a:bodyPr/>
          <a:lstStyle/>
          <a:p>
            <a:fld id="{0B0D995B-5B14-4A63-8831-6D2EA7C3A782}" type="slidenum">
              <a:rPr lang="en-US" smtClean="0">
                <a:latin typeface="Arial" charset="0"/>
              </a:rPr>
              <a:pPr/>
              <a:t>27</a:t>
            </a:fld>
            <a:endParaRPr lang="en-US" smtClean="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685800"/>
          </a:xfrm>
        </p:spPr>
        <p:txBody>
          <a:bodyPr/>
          <a:lstStyle/>
          <a:p>
            <a:r>
              <a:rPr lang="en-US" smtClean="0">
                <a:latin typeface="Calibri" charset="0"/>
                <a:cs typeface="Calibri" charset="0"/>
              </a:rPr>
              <a:t>Hebrews 4</a:t>
            </a:r>
          </a:p>
        </p:txBody>
      </p:sp>
      <p:sp>
        <p:nvSpPr>
          <p:cNvPr id="3" name="Content Placeholder 2"/>
          <p:cNvSpPr>
            <a:spLocks noGrp="1"/>
          </p:cNvSpPr>
          <p:nvPr>
            <p:ph idx="1"/>
          </p:nvPr>
        </p:nvSpPr>
        <p:spPr>
          <a:xfrm>
            <a:off x="152400" y="1600200"/>
            <a:ext cx="8991600" cy="2667000"/>
          </a:xfrm>
        </p:spPr>
        <p:txBody>
          <a:bodyPr/>
          <a:lstStyle/>
          <a:p>
            <a:pPr marL="0" indent="0">
              <a:buFontTx/>
              <a:buNone/>
            </a:pPr>
            <a:r>
              <a:rPr lang="en-US" smtClean="0">
                <a:latin typeface="Calibri" charset="0"/>
                <a:cs typeface="Calibri" charset="0"/>
              </a:rPr>
              <a:t>                                                                 then He would not afterward have spoken of another day. </a:t>
            </a:r>
            <a:r>
              <a:rPr lang="en-US" baseline="30000" smtClean="0">
                <a:latin typeface="Calibri" charset="0"/>
                <a:cs typeface="Calibri" charset="0"/>
              </a:rPr>
              <a:t>9 </a:t>
            </a:r>
            <a:r>
              <a:rPr lang="en-US" smtClean="0">
                <a:latin typeface="Calibri" charset="0"/>
                <a:cs typeface="Calibri" charset="0"/>
              </a:rPr>
              <a:t>There remains therefore a rest for the people of God. </a:t>
            </a:r>
            <a:r>
              <a:rPr lang="en-US" baseline="30000" smtClean="0">
                <a:latin typeface="Calibri" charset="0"/>
                <a:cs typeface="Calibri" charset="0"/>
              </a:rPr>
              <a:t>10 </a:t>
            </a:r>
            <a:r>
              <a:rPr lang="en-US" smtClean="0">
                <a:latin typeface="Calibri" charset="0"/>
                <a:cs typeface="Calibri" charset="0"/>
              </a:rPr>
              <a:t>For he who has entered His rest has himself also ceased from his works as God did from His.</a:t>
            </a:r>
          </a:p>
        </p:txBody>
      </p:sp>
      <p:sp>
        <p:nvSpPr>
          <p:cNvPr id="29700" name="Slide Number Placeholder 3"/>
          <p:cNvSpPr>
            <a:spLocks noGrp="1"/>
          </p:cNvSpPr>
          <p:nvPr>
            <p:ph type="sldNum" sz="quarter" idx="12"/>
          </p:nvPr>
        </p:nvSpPr>
        <p:spPr>
          <a:noFill/>
          <a:ln>
            <a:miter lim="800000"/>
            <a:headEnd/>
            <a:tailEnd/>
          </a:ln>
        </p:spPr>
        <p:txBody>
          <a:bodyPr/>
          <a:lstStyle/>
          <a:p>
            <a:fld id="{092F265D-3FF6-44C7-BE24-B447A01860EF}" type="slidenum">
              <a:rPr lang="en-US" smtClean="0">
                <a:latin typeface="Arial" charset="0"/>
              </a:rPr>
              <a:pPr/>
              <a:t>28</a:t>
            </a:fld>
            <a:endParaRPr lang="en-US" smtClean="0">
              <a:latin typeface="Arial" charset="0"/>
            </a:endParaRPr>
          </a:p>
        </p:txBody>
      </p:sp>
      <p:sp>
        <p:nvSpPr>
          <p:cNvPr id="29701" name="Content Placeholder 2"/>
          <p:cNvSpPr txBox="1">
            <a:spLocks/>
          </p:cNvSpPr>
          <p:nvPr/>
        </p:nvSpPr>
        <p:spPr bwMode="auto">
          <a:xfrm>
            <a:off x="152400" y="1600200"/>
            <a:ext cx="8991600" cy="609600"/>
          </a:xfrm>
          <a:prstGeom prst="rect">
            <a:avLst/>
          </a:prstGeom>
          <a:noFill/>
          <a:ln w="9525">
            <a:noFill/>
            <a:miter lim="800000"/>
            <a:headEnd/>
            <a:tailEnd/>
          </a:ln>
          <a:effectLst/>
        </p:spPr>
        <p:txBody>
          <a:bodyPr/>
          <a:lstStyle/>
          <a:p>
            <a:pPr eaLnBrk="0" hangingPunct="0">
              <a:spcBef>
                <a:spcPct val="20000"/>
              </a:spcBef>
            </a:pPr>
            <a:r>
              <a:rPr lang="en-US" sz="3200" b="1" baseline="30000">
                <a:solidFill>
                  <a:schemeClr val="bg1"/>
                </a:solidFill>
                <a:latin typeface="Calibri" charset="0"/>
                <a:ea typeface="Calibri" charset="0"/>
                <a:cs typeface="Calibri" charset="0"/>
              </a:rPr>
              <a:t>8 </a:t>
            </a:r>
            <a:r>
              <a:rPr lang="en-US" sz="3200" b="1">
                <a:solidFill>
                  <a:schemeClr val="bg1"/>
                </a:solidFill>
                <a:latin typeface="Calibri" charset="0"/>
                <a:ea typeface="Calibri" charset="0"/>
                <a:cs typeface="Calibri" charset="0"/>
              </a:rPr>
              <a:t>For if </a:t>
            </a:r>
            <a:r>
              <a:rPr lang="en-US" sz="3200" b="1" u="sng">
                <a:solidFill>
                  <a:schemeClr val="bg1"/>
                </a:solidFill>
                <a:latin typeface="Calibri" charset="0"/>
                <a:ea typeface="Calibri" charset="0"/>
                <a:cs typeface="Calibri" charset="0"/>
              </a:rPr>
              <a:t>Joshua</a:t>
            </a:r>
            <a:r>
              <a:rPr lang="en-US" sz="3200" b="1">
                <a:solidFill>
                  <a:schemeClr val="bg1"/>
                </a:solidFill>
                <a:latin typeface="Calibri" charset="0"/>
                <a:ea typeface="Calibri" charset="0"/>
                <a:cs typeface="Calibri" charset="0"/>
              </a:rPr>
              <a:t> had given them rest,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685800"/>
          </a:xfrm>
        </p:spPr>
        <p:txBody>
          <a:bodyPr/>
          <a:lstStyle/>
          <a:p>
            <a:r>
              <a:rPr lang="en-US" smtClean="0">
                <a:latin typeface="Calibri" charset="0"/>
                <a:cs typeface="Calibri" charset="0"/>
              </a:rPr>
              <a:t>The Real Second Joshua – Hebrews 4</a:t>
            </a:r>
          </a:p>
        </p:txBody>
      </p:sp>
      <p:sp>
        <p:nvSpPr>
          <p:cNvPr id="30723" name="Content Placeholder 2"/>
          <p:cNvSpPr>
            <a:spLocks noGrp="1"/>
          </p:cNvSpPr>
          <p:nvPr>
            <p:ph idx="1"/>
          </p:nvPr>
        </p:nvSpPr>
        <p:spPr>
          <a:xfrm>
            <a:off x="152400" y="914400"/>
            <a:ext cx="8991600" cy="5181600"/>
          </a:xfrm>
        </p:spPr>
        <p:txBody>
          <a:bodyPr/>
          <a:lstStyle/>
          <a:p>
            <a:pPr marL="0" indent="0">
              <a:buFontTx/>
              <a:buNone/>
            </a:pPr>
            <a:r>
              <a:rPr lang="en-US" baseline="30000" smtClean="0">
                <a:latin typeface="Calibri" charset="0"/>
                <a:cs typeface="Calibri" charset="0"/>
              </a:rPr>
              <a:t>11 </a:t>
            </a:r>
            <a:r>
              <a:rPr lang="en-US" smtClean="0">
                <a:latin typeface="Calibri" charset="0"/>
                <a:cs typeface="Calibri" charset="0"/>
              </a:rPr>
              <a:t>Let us therefore </a:t>
            </a:r>
            <a:r>
              <a:rPr lang="en-US" u="sng" smtClean="0">
                <a:solidFill>
                  <a:srgbClr val="FFFF00"/>
                </a:solidFill>
                <a:latin typeface="Calibri" charset="0"/>
                <a:cs typeface="Calibri" charset="0"/>
              </a:rPr>
              <a:t>be diligent</a:t>
            </a:r>
            <a:r>
              <a:rPr lang="en-US" smtClean="0">
                <a:solidFill>
                  <a:srgbClr val="FFFF00"/>
                </a:solidFill>
                <a:latin typeface="Calibri" charset="0"/>
                <a:cs typeface="Calibri" charset="0"/>
              </a:rPr>
              <a:t> </a:t>
            </a:r>
            <a:r>
              <a:rPr lang="en-US" smtClean="0">
                <a:latin typeface="Calibri" charset="0"/>
                <a:cs typeface="Calibri" charset="0"/>
              </a:rPr>
              <a:t>to enter that rest, lest anyone fall according to the same example of disobedience. </a:t>
            </a:r>
            <a:r>
              <a:rPr lang="en-US" baseline="30000" smtClean="0">
                <a:latin typeface="Calibri" charset="0"/>
                <a:cs typeface="Calibri" charset="0"/>
              </a:rPr>
              <a:t>12 </a:t>
            </a:r>
            <a:r>
              <a:rPr lang="en-US" smtClean="0">
                <a:latin typeface="Calibri" charset="0"/>
                <a:cs typeface="Calibri" charset="0"/>
              </a:rPr>
              <a:t>For the </a:t>
            </a:r>
            <a:r>
              <a:rPr lang="en-US" u="sng" smtClean="0">
                <a:solidFill>
                  <a:srgbClr val="FFFF00"/>
                </a:solidFill>
                <a:latin typeface="Calibri" charset="0"/>
                <a:cs typeface="Calibri" charset="0"/>
              </a:rPr>
              <a:t>word of God</a:t>
            </a:r>
            <a:r>
              <a:rPr lang="en-US" smtClean="0">
                <a:solidFill>
                  <a:srgbClr val="FFFF00"/>
                </a:solidFill>
                <a:latin typeface="Calibri" charset="0"/>
                <a:cs typeface="Calibri" charset="0"/>
              </a:rPr>
              <a:t> </a:t>
            </a:r>
            <a:r>
              <a:rPr lang="en-US" smtClean="0">
                <a:latin typeface="Calibri" charset="0"/>
                <a:cs typeface="Calibri" charset="0"/>
              </a:rPr>
              <a:t>is living and powerful, and sharper than any two-edged sword, piercing even to the division of soul and spirit, and of joints and marrow, and is a discerner of the thoughts and intents of the heart. </a:t>
            </a:r>
            <a:r>
              <a:rPr lang="en-US" baseline="30000" smtClean="0">
                <a:latin typeface="Calibri" charset="0"/>
                <a:cs typeface="Calibri" charset="0"/>
              </a:rPr>
              <a:t>13 </a:t>
            </a:r>
            <a:r>
              <a:rPr lang="en-US" smtClean="0">
                <a:latin typeface="Calibri" charset="0"/>
                <a:cs typeface="Calibri" charset="0"/>
              </a:rPr>
              <a:t>And there is no creature hidden from His sight, but all things are naked and open to the eyes of Him to whom we must give account.</a:t>
            </a:r>
          </a:p>
        </p:txBody>
      </p:sp>
      <p:sp>
        <p:nvSpPr>
          <p:cNvPr id="30724" name="Slide Number Placeholder 3"/>
          <p:cNvSpPr>
            <a:spLocks noGrp="1"/>
          </p:cNvSpPr>
          <p:nvPr>
            <p:ph type="sldNum" sz="quarter" idx="12"/>
          </p:nvPr>
        </p:nvSpPr>
        <p:spPr>
          <a:noFill/>
          <a:ln>
            <a:miter lim="800000"/>
            <a:headEnd/>
            <a:tailEnd/>
          </a:ln>
        </p:spPr>
        <p:txBody>
          <a:bodyPr/>
          <a:lstStyle/>
          <a:p>
            <a:fld id="{050739DA-C43D-4E2E-AB43-2927E31E9DB8}" type="slidenum">
              <a:rPr lang="en-US" smtClean="0">
                <a:latin typeface="Arial" charset="0"/>
              </a:rPr>
              <a:pPr/>
              <a:t>29</a:t>
            </a:fld>
            <a:endParaRPr lang="en-US"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ounded Rectangle 355"/>
          <p:cNvSpPr/>
          <p:nvPr/>
        </p:nvSpPr>
        <p:spPr>
          <a:xfrm>
            <a:off x="136525" y="1230313"/>
            <a:ext cx="1382713" cy="36988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57" name="TextBox 356"/>
          <p:cNvSpPr txBox="1"/>
          <p:nvPr/>
        </p:nvSpPr>
        <p:spPr>
          <a:xfrm>
            <a:off x="136525" y="1225550"/>
            <a:ext cx="1382713" cy="579438"/>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2800" dirty="0">
                <a:solidFill>
                  <a:schemeClr val="bg1"/>
                </a:solidFill>
                <a:latin typeface="Calibri" pitchFamily="34" charset="0"/>
                <a:cs typeface="Calibri" pitchFamily="34" charset="0"/>
              </a:rPr>
              <a:t>Law</a:t>
            </a:r>
          </a:p>
        </p:txBody>
      </p:sp>
      <p:sp>
        <p:nvSpPr>
          <p:cNvPr id="358" name="Rounded Rectangle 357"/>
          <p:cNvSpPr/>
          <p:nvPr/>
        </p:nvSpPr>
        <p:spPr>
          <a:xfrm>
            <a:off x="2759075" y="1227138"/>
            <a:ext cx="1812925" cy="37306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59" name="TextBox 358"/>
          <p:cNvSpPr txBox="1"/>
          <p:nvPr/>
        </p:nvSpPr>
        <p:spPr>
          <a:xfrm>
            <a:off x="2759075" y="1227138"/>
            <a:ext cx="1812925" cy="577850"/>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2800" dirty="0">
                <a:solidFill>
                  <a:schemeClr val="bg1"/>
                </a:solidFill>
                <a:latin typeface="Calibri" pitchFamily="34" charset="0"/>
                <a:cs typeface="Calibri" pitchFamily="34" charset="0"/>
              </a:rPr>
              <a:t>History</a:t>
            </a:r>
          </a:p>
        </p:txBody>
      </p:sp>
      <p:sp>
        <p:nvSpPr>
          <p:cNvPr id="360" name="Rounded Rectangle 359"/>
          <p:cNvSpPr/>
          <p:nvPr/>
        </p:nvSpPr>
        <p:spPr>
          <a:xfrm>
            <a:off x="5486400" y="1219200"/>
            <a:ext cx="1905000" cy="373063"/>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61" name="TextBox 360"/>
          <p:cNvSpPr txBox="1"/>
          <p:nvPr/>
        </p:nvSpPr>
        <p:spPr>
          <a:xfrm>
            <a:off x="5486400" y="1219200"/>
            <a:ext cx="1905000" cy="579438"/>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2800" dirty="0">
                <a:solidFill>
                  <a:schemeClr val="bg1"/>
                </a:solidFill>
                <a:latin typeface="Calibri" pitchFamily="34" charset="0"/>
                <a:cs typeface="Calibri" pitchFamily="34" charset="0"/>
              </a:rPr>
              <a:t>Wisdom</a:t>
            </a:r>
          </a:p>
        </p:txBody>
      </p:sp>
      <p:grpSp>
        <p:nvGrpSpPr>
          <p:cNvPr id="349" name="Group 348"/>
          <p:cNvGrpSpPr/>
          <p:nvPr/>
        </p:nvGrpSpPr>
        <p:grpSpPr>
          <a:xfrm>
            <a:off x="335281" y="619363"/>
            <a:ext cx="1097280" cy="685800"/>
            <a:chOff x="685800" y="609600"/>
            <a:chExt cx="1097280" cy="914400"/>
          </a:xfrm>
          <a:solidFill>
            <a:srgbClr val="FF0000"/>
          </a:solidFill>
          <a:effectLst>
            <a:outerShdw blurRad="50800" dist="38100" dir="2700000" algn="tl" rotWithShape="0">
              <a:prstClr val="black">
                <a:alpha val="40000"/>
              </a:prstClr>
            </a:outerShdw>
          </a:effectLst>
        </p:grpSpPr>
        <p:sp>
          <p:nvSpPr>
            <p:cNvPr id="170" name="Flowchart: Predefined Process 169"/>
            <p:cNvSpPr/>
            <p:nvPr/>
          </p:nvSpPr>
          <p:spPr>
            <a:xfrm>
              <a:off x="6858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46" name="Flowchart: Predefined Process 245"/>
            <p:cNvSpPr/>
            <p:nvPr/>
          </p:nvSpPr>
          <p:spPr>
            <a:xfrm>
              <a:off x="9144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47" name="Flowchart: Predefined Process 246"/>
            <p:cNvSpPr/>
            <p:nvPr/>
          </p:nvSpPr>
          <p:spPr>
            <a:xfrm>
              <a:off x="11430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48" name="Flowchart: Predefined Process 247"/>
            <p:cNvSpPr/>
            <p:nvPr/>
          </p:nvSpPr>
          <p:spPr>
            <a:xfrm>
              <a:off x="13716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49" name="Flowchart: Predefined Process 248"/>
            <p:cNvSpPr/>
            <p:nvPr/>
          </p:nvSpPr>
          <p:spPr>
            <a:xfrm>
              <a:off x="16002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grpSp>
      <p:grpSp>
        <p:nvGrpSpPr>
          <p:cNvPr id="350" name="Group 349"/>
          <p:cNvGrpSpPr/>
          <p:nvPr/>
        </p:nvGrpSpPr>
        <p:grpSpPr>
          <a:xfrm>
            <a:off x="2301240" y="619363"/>
            <a:ext cx="2727960" cy="685800"/>
            <a:chOff x="2331720" y="609600"/>
            <a:chExt cx="2727960" cy="914400"/>
          </a:xfrm>
          <a:solidFill>
            <a:srgbClr val="FF0000"/>
          </a:solidFill>
          <a:effectLst>
            <a:outerShdw blurRad="50800" dist="38100" dir="2700000" algn="tl" rotWithShape="0">
              <a:prstClr val="black">
                <a:alpha val="40000"/>
              </a:prstClr>
            </a:outerShdw>
          </a:effectLst>
        </p:grpSpPr>
        <p:sp>
          <p:nvSpPr>
            <p:cNvPr id="250" name="Flowchart: Predefined Process 249"/>
            <p:cNvSpPr/>
            <p:nvPr/>
          </p:nvSpPr>
          <p:spPr>
            <a:xfrm>
              <a:off x="2331720" y="609600"/>
              <a:ext cx="182880" cy="914400"/>
            </a:xfrm>
            <a:prstGeom prst="flowChartPredefinedProcess">
              <a:avLst/>
            </a:prstGeom>
            <a:solidFill>
              <a:srgbClr val="FFFF00"/>
            </a:solidFill>
            <a:ln>
              <a:solidFill>
                <a:srgbClr val="CC99FF"/>
              </a:solidFill>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51" name="Flowchart: Predefined Process 250"/>
            <p:cNvSpPr/>
            <p:nvPr/>
          </p:nvSpPr>
          <p:spPr>
            <a:xfrm>
              <a:off x="2560320" y="609600"/>
              <a:ext cx="182880" cy="914400"/>
            </a:xfrm>
            <a:prstGeom prst="flowChartPredefinedProcess">
              <a:avLst/>
            </a:prstGeom>
            <a:solidFill>
              <a:srgbClr val="FFFF00"/>
            </a:solidFill>
            <a:ln>
              <a:solidFill>
                <a:srgbClr val="CC99FF"/>
              </a:solidFill>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52" name="Flowchart: Predefined Process 251"/>
            <p:cNvSpPr/>
            <p:nvPr/>
          </p:nvSpPr>
          <p:spPr>
            <a:xfrm>
              <a:off x="27889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53" name="Flowchart: Predefined Process 252"/>
            <p:cNvSpPr/>
            <p:nvPr/>
          </p:nvSpPr>
          <p:spPr>
            <a:xfrm>
              <a:off x="30175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54" name="Flowchart: Predefined Process 253"/>
            <p:cNvSpPr/>
            <p:nvPr/>
          </p:nvSpPr>
          <p:spPr>
            <a:xfrm>
              <a:off x="32461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14" name="Flowchart: Predefined Process 313"/>
            <p:cNvSpPr/>
            <p:nvPr/>
          </p:nvSpPr>
          <p:spPr>
            <a:xfrm>
              <a:off x="34747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15" name="Flowchart: Predefined Process 314"/>
            <p:cNvSpPr/>
            <p:nvPr/>
          </p:nvSpPr>
          <p:spPr>
            <a:xfrm>
              <a:off x="37033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16" name="Flowchart: Predefined Process 315"/>
            <p:cNvSpPr/>
            <p:nvPr/>
          </p:nvSpPr>
          <p:spPr>
            <a:xfrm>
              <a:off x="39319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17" name="Flowchart: Predefined Process 316"/>
            <p:cNvSpPr/>
            <p:nvPr/>
          </p:nvSpPr>
          <p:spPr>
            <a:xfrm>
              <a:off x="41605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18" name="Flowchart: Predefined Process 317"/>
            <p:cNvSpPr/>
            <p:nvPr/>
          </p:nvSpPr>
          <p:spPr>
            <a:xfrm>
              <a:off x="44196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19" name="Flowchart: Predefined Process 318"/>
            <p:cNvSpPr/>
            <p:nvPr/>
          </p:nvSpPr>
          <p:spPr>
            <a:xfrm>
              <a:off x="46482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20" name="Flowchart: Predefined Process 319"/>
            <p:cNvSpPr/>
            <p:nvPr/>
          </p:nvSpPr>
          <p:spPr>
            <a:xfrm>
              <a:off x="487680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grpSp>
      <p:grpSp>
        <p:nvGrpSpPr>
          <p:cNvPr id="351" name="Group 350"/>
          <p:cNvGrpSpPr/>
          <p:nvPr/>
        </p:nvGrpSpPr>
        <p:grpSpPr>
          <a:xfrm>
            <a:off x="5867400" y="619363"/>
            <a:ext cx="1097280" cy="685800"/>
            <a:chOff x="5608320" y="609600"/>
            <a:chExt cx="1097280" cy="914400"/>
          </a:xfrm>
          <a:solidFill>
            <a:srgbClr val="FF0000"/>
          </a:solidFill>
          <a:effectLst>
            <a:outerShdw blurRad="50800" dist="38100" dir="2700000" algn="tl" rotWithShape="0">
              <a:prstClr val="black">
                <a:alpha val="40000"/>
              </a:prstClr>
            </a:outerShdw>
          </a:effectLst>
        </p:grpSpPr>
        <p:sp>
          <p:nvSpPr>
            <p:cNvPr id="265" name="Flowchart: Predefined Process 264"/>
            <p:cNvSpPr/>
            <p:nvPr/>
          </p:nvSpPr>
          <p:spPr>
            <a:xfrm>
              <a:off x="56083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66" name="Flowchart: Predefined Process 265"/>
            <p:cNvSpPr/>
            <p:nvPr/>
          </p:nvSpPr>
          <p:spPr>
            <a:xfrm>
              <a:off x="58369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67" name="Flowchart: Predefined Process 266"/>
            <p:cNvSpPr/>
            <p:nvPr/>
          </p:nvSpPr>
          <p:spPr>
            <a:xfrm>
              <a:off x="60655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68" name="Flowchart: Predefined Process 267"/>
            <p:cNvSpPr/>
            <p:nvPr/>
          </p:nvSpPr>
          <p:spPr>
            <a:xfrm>
              <a:off x="62941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269" name="Flowchart: Predefined Process 268"/>
            <p:cNvSpPr/>
            <p:nvPr/>
          </p:nvSpPr>
          <p:spPr>
            <a:xfrm>
              <a:off x="6522720" y="6096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2800">
                <a:latin typeface="Calibri" pitchFamily="34" charset="0"/>
                <a:cs typeface="Calibri" pitchFamily="34" charset="0"/>
              </a:endParaRPr>
            </a:p>
          </p:txBody>
        </p:sp>
      </p:grpSp>
      <p:grpSp>
        <p:nvGrpSpPr>
          <p:cNvPr id="352" name="Group 351"/>
          <p:cNvGrpSpPr/>
          <p:nvPr/>
        </p:nvGrpSpPr>
        <p:grpSpPr>
          <a:xfrm>
            <a:off x="335281" y="2295763"/>
            <a:ext cx="1097280" cy="685800"/>
            <a:chOff x="685800" y="2438400"/>
            <a:chExt cx="1097280" cy="914400"/>
          </a:xfrm>
          <a:solidFill>
            <a:srgbClr val="FF0000"/>
          </a:solidFill>
          <a:effectLst>
            <a:outerShdw blurRad="50800" dist="38100" dir="2700000" algn="tl" rotWithShape="0">
              <a:prstClr val="black">
                <a:alpha val="40000"/>
              </a:prstClr>
            </a:outerShdw>
          </a:effectLst>
        </p:grpSpPr>
        <p:sp>
          <p:nvSpPr>
            <p:cNvPr id="270" name="Flowchart: Predefined Process 269"/>
            <p:cNvSpPr/>
            <p:nvPr/>
          </p:nvSpPr>
          <p:spPr>
            <a:xfrm>
              <a:off x="6858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271" name="Flowchart: Predefined Process 270"/>
            <p:cNvSpPr/>
            <p:nvPr/>
          </p:nvSpPr>
          <p:spPr>
            <a:xfrm>
              <a:off x="9144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272" name="Flowchart: Predefined Process 271"/>
            <p:cNvSpPr/>
            <p:nvPr/>
          </p:nvSpPr>
          <p:spPr>
            <a:xfrm>
              <a:off x="11430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273" name="Flowchart: Predefined Process 272"/>
            <p:cNvSpPr/>
            <p:nvPr/>
          </p:nvSpPr>
          <p:spPr>
            <a:xfrm>
              <a:off x="13716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274" name="Flowchart: Predefined Process 273"/>
            <p:cNvSpPr/>
            <p:nvPr/>
          </p:nvSpPr>
          <p:spPr>
            <a:xfrm>
              <a:off x="16002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grpSp>
      <p:sp>
        <p:nvSpPr>
          <p:cNvPr id="362" name="Rounded Rectangle 361"/>
          <p:cNvSpPr/>
          <p:nvPr/>
        </p:nvSpPr>
        <p:spPr>
          <a:xfrm>
            <a:off x="76200" y="3008313"/>
            <a:ext cx="1609725" cy="61118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63" name="TextBox 362"/>
          <p:cNvSpPr txBox="1"/>
          <p:nvPr/>
        </p:nvSpPr>
        <p:spPr>
          <a:xfrm>
            <a:off x="0" y="2971800"/>
            <a:ext cx="1931988" cy="1055688"/>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2800" dirty="0">
                <a:solidFill>
                  <a:schemeClr val="bg1"/>
                </a:solidFill>
                <a:latin typeface="Calibri" pitchFamily="34" charset="0"/>
                <a:cs typeface="Calibri" pitchFamily="34" charset="0"/>
              </a:rPr>
              <a:t>Major Prophets</a:t>
            </a:r>
          </a:p>
        </p:txBody>
      </p:sp>
      <p:grpSp>
        <p:nvGrpSpPr>
          <p:cNvPr id="353" name="Group 352"/>
          <p:cNvGrpSpPr/>
          <p:nvPr/>
        </p:nvGrpSpPr>
        <p:grpSpPr>
          <a:xfrm>
            <a:off x="2301240" y="2295763"/>
            <a:ext cx="2727960" cy="685800"/>
            <a:chOff x="2286000" y="2438400"/>
            <a:chExt cx="2727960" cy="914400"/>
          </a:xfrm>
          <a:solidFill>
            <a:srgbClr val="FF0000"/>
          </a:solidFill>
          <a:effectLst>
            <a:outerShdw blurRad="50800" dist="38100" dir="2700000" algn="tl" rotWithShape="0">
              <a:prstClr val="black">
                <a:alpha val="40000"/>
              </a:prstClr>
            </a:outerShdw>
          </a:effectLst>
        </p:grpSpPr>
        <p:sp>
          <p:nvSpPr>
            <p:cNvPr id="321" name="Flowchart: Predefined Process 320"/>
            <p:cNvSpPr/>
            <p:nvPr/>
          </p:nvSpPr>
          <p:spPr>
            <a:xfrm>
              <a:off x="22860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2" name="Flowchart: Predefined Process 321"/>
            <p:cNvSpPr/>
            <p:nvPr/>
          </p:nvSpPr>
          <p:spPr>
            <a:xfrm>
              <a:off x="25146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3" name="Flowchart: Predefined Process 322"/>
            <p:cNvSpPr/>
            <p:nvPr/>
          </p:nvSpPr>
          <p:spPr>
            <a:xfrm>
              <a:off x="27432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4" name="Flowchart: Predefined Process 323"/>
            <p:cNvSpPr/>
            <p:nvPr/>
          </p:nvSpPr>
          <p:spPr>
            <a:xfrm>
              <a:off x="29718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5" name="Flowchart: Predefined Process 324"/>
            <p:cNvSpPr/>
            <p:nvPr/>
          </p:nvSpPr>
          <p:spPr>
            <a:xfrm>
              <a:off x="32004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6" name="Flowchart: Predefined Process 325"/>
            <p:cNvSpPr/>
            <p:nvPr/>
          </p:nvSpPr>
          <p:spPr>
            <a:xfrm>
              <a:off x="34290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7" name="Flowchart: Predefined Process 326"/>
            <p:cNvSpPr/>
            <p:nvPr/>
          </p:nvSpPr>
          <p:spPr>
            <a:xfrm>
              <a:off x="36576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8" name="Flowchart: Predefined Process 327"/>
            <p:cNvSpPr/>
            <p:nvPr/>
          </p:nvSpPr>
          <p:spPr>
            <a:xfrm>
              <a:off x="38862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29" name="Flowchart: Predefined Process 328"/>
            <p:cNvSpPr/>
            <p:nvPr/>
          </p:nvSpPr>
          <p:spPr>
            <a:xfrm>
              <a:off x="411480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30" name="Flowchart: Predefined Process 329"/>
            <p:cNvSpPr/>
            <p:nvPr/>
          </p:nvSpPr>
          <p:spPr>
            <a:xfrm>
              <a:off x="437388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31" name="Flowchart: Predefined Process 330"/>
            <p:cNvSpPr/>
            <p:nvPr/>
          </p:nvSpPr>
          <p:spPr>
            <a:xfrm>
              <a:off x="460248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sp>
          <p:nvSpPr>
            <p:cNvPr id="332" name="Flowchart: Predefined Process 331"/>
            <p:cNvSpPr/>
            <p:nvPr/>
          </p:nvSpPr>
          <p:spPr>
            <a:xfrm>
              <a:off x="4831080" y="2438400"/>
              <a:ext cx="182880" cy="914400"/>
            </a:xfrm>
            <a:prstGeom prst="flowChartPredefinedProcess">
              <a:avLst/>
            </a:prstGeom>
            <a:grp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600">
                <a:latin typeface="Calibri" pitchFamily="34" charset="0"/>
                <a:cs typeface="Calibri" pitchFamily="34" charset="0"/>
              </a:endParaRPr>
            </a:p>
          </p:txBody>
        </p:sp>
      </p:grpSp>
      <p:sp>
        <p:nvSpPr>
          <p:cNvPr id="366" name="Rounded Rectangle 365"/>
          <p:cNvSpPr/>
          <p:nvPr/>
        </p:nvSpPr>
        <p:spPr>
          <a:xfrm>
            <a:off x="2803525" y="3008313"/>
            <a:ext cx="1690688" cy="61118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sz="2800">
              <a:latin typeface="Calibri" pitchFamily="34" charset="0"/>
              <a:cs typeface="Calibri" pitchFamily="34" charset="0"/>
            </a:endParaRPr>
          </a:p>
        </p:txBody>
      </p:sp>
      <p:sp>
        <p:nvSpPr>
          <p:cNvPr id="367" name="TextBox 366"/>
          <p:cNvSpPr txBox="1"/>
          <p:nvPr/>
        </p:nvSpPr>
        <p:spPr>
          <a:xfrm>
            <a:off x="2743200" y="2971800"/>
            <a:ext cx="1905000" cy="1055688"/>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2800" dirty="0">
                <a:solidFill>
                  <a:schemeClr val="bg1"/>
                </a:solidFill>
                <a:latin typeface="Calibri" pitchFamily="34" charset="0"/>
                <a:cs typeface="Calibri" pitchFamily="34" charset="0"/>
              </a:rPr>
              <a:t>Minor Prophets</a:t>
            </a:r>
          </a:p>
        </p:txBody>
      </p:sp>
      <p:grpSp>
        <p:nvGrpSpPr>
          <p:cNvPr id="354" name="Group 353"/>
          <p:cNvGrpSpPr/>
          <p:nvPr/>
        </p:nvGrpSpPr>
        <p:grpSpPr>
          <a:xfrm>
            <a:off x="350520" y="4810363"/>
            <a:ext cx="868680" cy="685800"/>
            <a:chOff x="685800" y="4419600"/>
            <a:chExt cx="868680" cy="914400"/>
          </a:xfrm>
          <a:effectLst>
            <a:outerShdw blurRad="50800" dist="38100" dir="2700000" algn="tl" rotWithShape="0">
              <a:prstClr val="black">
                <a:alpha val="40000"/>
              </a:prstClr>
            </a:outerShdw>
          </a:effectLst>
        </p:grpSpPr>
        <p:sp>
          <p:nvSpPr>
            <p:cNvPr id="287" name="Flowchart: Predefined Process 286"/>
            <p:cNvSpPr/>
            <p:nvPr/>
          </p:nvSpPr>
          <p:spPr>
            <a:xfrm>
              <a:off x="685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288" name="Flowchart: Predefined Process 287"/>
            <p:cNvSpPr/>
            <p:nvPr/>
          </p:nvSpPr>
          <p:spPr>
            <a:xfrm>
              <a:off x="914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289" name="Flowchart: Predefined Process 288"/>
            <p:cNvSpPr/>
            <p:nvPr/>
          </p:nvSpPr>
          <p:spPr>
            <a:xfrm>
              <a:off x="1143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290" name="Flowchart: Predefined Process 289"/>
            <p:cNvSpPr/>
            <p:nvPr/>
          </p:nvSpPr>
          <p:spPr>
            <a:xfrm>
              <a:off x="1371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grpSp>
      <p:sp>
        <p:nvSpPr>
          <p:cNvPr id="369" name="TextBox 368"/>
          <p:cNvSpPr txBox="1"/>
          <p:nvPr/>
        </p:nvSpPr>
        <p:spPr>
          <a:xfrm>
            <a:off x="0" y="5410200"/>
            <a:ext cx="1630363" cy="647700"/>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3200" dirty="0">
                <a:solidFill>
                  <a:schemeClr val="bg1"/>
                </a:solidFill>
                <a:latin typeface="Calibri" pitchFamily="34" charset="0"/>
                <a:cs typeface="Calibri" pitchFamily="34" charset="0"/>
              </a:rPr>
              <a:t>Gospels</a:t>
            </a:r>
          </a:p>
        </p:txBody>
      </p:sp>
      <p:sp>
        <p:nvSpPr>
          <p:cNvPr id="291" name="Flowchart: Predefined Process 290"/>
          <p:cNvSpPr/>
          <p:nvPr/>
        </p:nvSpPr>
        <p:spPr>
          <a:xfrm>
            <a:off x="2041525" y="4810125"/>
            <a:ext cx="18415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71" name="TextBox 370"/>
          <p:cNvSpPr txBox="1"/>
          <p:nvPr/>
        </p:nvSpPr>
        <p:spPr>
          <a:xfrm>
            <a:off x="1333500" y="5410200"/>
            <a:ext cx="1638300" cy="647700"/>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3200" dirty="0">
                <a:solidFill>
                  <a:schemeClr val="bg1"/>
                </a:solidFill>
                <a:latin typeface="Calibri" pitchFamily="34" charset="0"/>
                <a:cs typeface="Calibri" pitchFamily="34" charset="0"/>
              </a:rPr>
              <a:t>Acts</a:t>
            </a:r>
          </a:p>
        </p:txBody>
      </p:sp>
      <p:grpSp>
        <p:nvGrpSpPr>
          <p:cNvPr id="355" name="Group 354"/>
          <p:cNvGrpSpPr/>
          <p:nvPr/>
        </p:nvGrpSpPr>
        <p:grpSpPr>
          <a:xfrm>
            <a:off x="3078480" y="4810363"/>
            <a:ext cx="4739640" cy="685800"/>
            <a:chOff x="2834640" y="4419600"/>
            <a:chExt cx="4739640" cy="914400"/>
          </a:xfrm>
          <a:effectLst>
            <a:outerShdw blurRad="50800" dist="38100" dir="2700000" algn="tl" rotWithShape="0">
              <a:prstClr val="black">
                <a:alpha val="40000"/>
              </a:prstClr>
            </a:outerShdw>
          </a:effectLst>
        </p:grpSpPr>
        <p:sp>
          <p:nvSpPr>
            <p:cNvPr id="292" name="Flowchart: Predefined Process 291"/>
            <p:cNvSpPr/>
            <p:nvPr/>
          </p:nvSpPr>
          <p:spPr>
            <a:xfrm>
              <a:off x="28346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293" name="Flowchart: Predefined Process 292"/>
            <p:cNvSpPr/>
            <p:nvPr/>
          </p:nvSpPr>
          <p:spPr>
            <a:xfrm>
              <a:off x="30632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294" name="Flowchart: Predefined Process 293"/>
            <p:cNvSpPr/>
            <p:nvPr/>
          </p:nvSpPr>
          <p:spPr>
            <a:xfrm>
              <a:off x="32918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295" name="Flowchart: Predefined Process 294"/>
            <p:cNvSpPr/>
            <p:nvPr/>
          </p:nvSpPr>
          <p:spPr>
            <a:xfrm>
              <a:off x="35204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296" name="Flowchart: Predefined Process 295"/>
            <p:cNvSpPr/>
            <p:nvPr/>
          </p:nvSpPr>
          <p:spPr>
            <a:xfrm>
              <a:off x="37490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33" name="Flowchart: Predefined Process 332"/>
            <p:cNvSpPr/>
            <p:nvPr/>
          </p:nvSpPr>
          <p:spPr>
            <a:xfrm>
              <a:off x="3962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34" name="Flowchart: Predefined Process 333"/>
            <p:cNvSpPr/>
            <p:nvPr/>
          </p:nvSpPr>
          <p:spPr>
            <a:xfrm>
              <a:off x="4191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35" name="Flowchart: Predefined Process 334"/>
            <p:cNvSpPr/>
            <p:nvPr/>
          </p:nvSpPr>
          <p:spPr>
            <a:xfrm>
              <a:off x="4419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36" name="Flowchart: Predefined Process 335"/>
            <p:cNvSpPr/>
            <p:nvPr/>
          </p:nvSpPr>
          <p:spPr>
            <a:xfrm>
              <a:off x="4648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37" name="Flowchart: Predefined Process 336"/>
            <p:cNvSpPr/>
            <p:nvPr/>
          </p:nvSpPr>
          <p:spPr>
            <a:xfrm>
              <a:off x="4876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38" name="Flowchart: Predefined Process 337"/>
            <p:cNvSpPr/>
            <p:nvPr/>
          </p:nvSpPr>
          <p:spPr>
            <a:xfrm>
              <a:off x="5105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39" name="Flowchart: Predefined Process 338"/>
            <p:cNvSpPr/>
            <p:nvPr/>
          </p:nvSpPr>
          <p:spPr>
            <a:xfrm>
              <a:off x="5334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0" name="Flowchart: Predefined Process 339"/>
            <p:cNvSpPr/>
            <p:nvPr/>
          </p:nvSpPr>
          <p:spPr>
            <a:xfrm>
              <a:off x="5562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1" name="Flowchart: Predefined Process 340"/>
            <p:cNvSpPr/>
            <p:nvPr/>
          </p:nvSpPr>
          <p:spPr>
            <a:xfrm>
              <a:off x="5791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2" name="Flowchart: Predefined Process 341"/>
            <p:cNvSpPr/>
            <p:nvPr/>
          </p:nvSpPr>
          <p:spPr>
            <a:xfrm>
              <a:off x="6019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3" name="Flowchart: Predefined Process 342"/>
            <p:cNvSpPr/>
            <p:nvPr/>
          </p:nvSpPr>
          <p:spPr>
            <a:xfrm>
              <a:off x="6248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4" name="Flowchart: Predefined Process 343"/>
            <p:cNvSpPr/>
            <p:nvPr/>
          </p:nvSpPr>
          <p:spPr>
            <a:xfrm>
              <a:off x="6477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5" name="Flowchart: Predefined Process 344"/>
            <p:cNvSpPr/>
            <p:nvPr/>
          </p:nvSpPr>
          <p:spPr>
            <a:xfrm>
              <a:off x="6705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6" name="Flowchart: Predefined Process 345"/>
            <p:cNvSpPr/>
            <p:nvPr/>
          </p:nvSpPr>
          <p:spPr>
            <a:xfrm>
              <a:off x="6934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7" name="Flowchart: Predefined Process 346"/>
            <p:cNvSpPr/>
            <p:nvPr/>
          </p:nvSpPr>
          <p:spPr>
            <a:xfrm>
              <a:off x="7162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48" name="Flowchart: Predefined Process 347"/>
            <p:cNvSpPr/>
            <p:nvPr/>
          </p:nvSpPr>
          <p:spPr>
            <a:xfrm>
              <a:off x="7391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grpSp>
      <p:sp>
        <p:nvSpPr>
          <p:cNvPr id="373" name="TextBox 372"/>
          <p:cNvSpPr txBox="1"/>
          <p:nvPr/>
        </p:nvSpPr>
        <p:spPr>
          <a:xfrm>
            <a:off x="4244975" y="5410200"/>
            <a:ext cx="2019300" cy="647700"/>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3200" dirty="0">
                <a:solidFill>
                  <a:schemeClr val="bg1"/>
                </a:solidFill>
                <a:latin typeface="Calibri" pitchFamily="34" charset="0"/>
                <a:cs typeface="Calibri" pitchFamily="34" charset="0"/>
              </a:rPr>
              <a:t>Letters</a:t>
            </a:r>
          </a:p>
        </p:txBody>
      </p:sp>
      <p:sp>
        <p:nvSpPr>
          <p:cNvPr id="313" name="Flowchart: Predefined Process 312"/>
          <p:cNvSpPr/>
          <p:nvPr/>
        </p:nvSpPr>
        <p:spPr>
          <a:xfrm>
            <a:off x="8518525" y="4810125"/>
            <a:ext cx="18415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en-US" sz="1800">
              <a:latin typeface="Calibri" pitchFamily="34" charset="0"/>
              <a:cs typeface="Calibri" pitchFamily="34" charset="0"/>
            </a:endParaRPr>
          </a:p>
        </p:txBody>
      </p:sp>
      <p:sp>
        <p:nvSpPr>
          <p:cNvPr id="375" name="TextBox 374"/>
          <p:cNvSpPr txBox="1"/>
          <p:nvPr/>
        </p:nvSpPr>
        <p:spPr>
          <a:xfrm>
            <a:off x="8031163" y="5410200"/>
            <a:ext cx="1112837" cy="647700"/>
          </a:xfrm>
          <a:prstGeom prst="roundRect">
            <a:avLst/>
          </a:prstGeom>
          <a:noFill/>
          <a:effectLst>
            <a:outerShdw blurRad="50800" dist="38100" dir="2700000" algn="tl" rotWithShape="0">
              <a:prstClr val="black">
                <a:alpha val="40000"/>
              </a:prstClr>
            </a:outerShdw>
          </a:effectLst>
        </p:spPr>
        <p:txBody>
          <a:bodyPr>
            <a:spAutoFit/>
          </a:bodyPr>
          <a:lstStyle/>
          <a:p>
            <a:pPr algn="ctr">
              <a:defRPr/>
            </a:pPr>
            <a:r>
              <a:rPr lang="en-US" sz="3200" dirty="0">
                <a:solidFill>
                  <a:schemeClr val="bg1"/>
                </a:solidFill>
                <a:latin typeface="Calibri" pitchFamily="34" charset="0"/>
                <a:cs typeface="Calibri" pitchFamily="34" charset="0"/>
              </a:rPr>
              <a:t>Rev</a:t>
            </a:r>
          </a:p>
        </p:txBody>
      </p:sp>
      <p:sp>
        <p:nvSpPr>
          <p:cNvPr id="376" name="Rectangle 375"/>
          <p:cNvSpPr/>
          <p:nvPr/>
        </p:nvSpPr>
        <p:spPr>
          <a:xfrm>
            <a:off x="5426075" y="2590800"/>
            <a:ext cx="3565525" cy="1600200"/>
          </a:xfrm>
          <a:prstGeom prst="rect">
            <a:avLst/>
          </a:prstGeom>
          <a:solidFill>
            <a:srgbClr val="FFFF00"/>
          </a:solidFill>
          <a:ln w="31750" cmpd="thickThi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b="1">
              <a:ln cmpd="thickThin">
                <a:solidFill>
                  <a:schemeClr val="tx1"/>
                </a:solidFill>
              </a:ln>
              <a:latin typeface="Calibri" pitchFamily="34" charset="0"/>
              <a:cs typeface="Calibri" pitchFamily="34" charset="0"/>
            </a:endParaRPr>
          </a:p>
        </p:txBody>
      </p:sp>
      <p:sp>
        <p:nvSpPr>
          <p:cNvPr id="4122" name="TextBox 376"/>
          <p:cNvSpPr txBox="1">
            <a:spLocks noChangeArrowheads="1"/>
          </p:cNvSpPr>
          <p:nvPr/>
        </p:nvSpPr>
        <p:spPr bwMode="auto">
          <a:xfrm>
            <a:off x="5486400" y="2652713"/>
            <a:ext cx="3352800" cy="1538287"/>
          </a:xfrm>
          <a:prstGeom prst="rect">
            <a:avLst/>
          </a:prstGeom>
          <a:noFill/>
          <a:ln w="9525">
            <a:noFill/>
            <a:miter lim="800000"/>
            <a:headEnd/>
            <a:tailEnd/>
          </a:ln>
        </p:spPr>
        <p:txBody>
          <a:bodyPr>
            <a:spAutoFit/>
          </a:bodyPr>
          <a:lstStyle/>
          <a:p>
            <a:pPr algn="r"/>
            <a:r>
              <a:rPr lang="en-US" sz="2800" b="1">
                <a:latin typeface="Calibri" charset="0"/>
                <a:ea typeface="Calibri" charset="0"/>
                <a:cs typeface="Calibri" charset="0"/>
              </a:rPr>
              <a:t>Old Testament – 39 </a:t>
            </a:r>
          </a:p>
          <a:p>
            <a:pPr algn="r"/>
            <a:r>
              <a:rPr lang="en-US" sz="2800" b="1">
                <a:latin typeface="Calibri" charset="0"/>
                <a:ea typeface="Calibri" charset="0"/>
                <a:cs typeface="Calibri" charset="0"/>
              </a:rPr>
              <a:t>New Testament – 27</a:t>
            </a:r>
          </a:p>
          <a:p>
            <a:pPr algn="r">
              <a:spcBef>
                <a:spcPts val="1200"/>
              </a:spcBef>
            </a:pPr>
            <a:r>
              <a:rPr lang="en-US" sz="2800" b="1">
                <a:latin typeface="Calibri" charset="0"/>
                <a:ea typeface="Calibri" charset="0"/>
                <a:cs typeface="Calibri" charset="0"/>
              </a:rPr>
              <a:t>Total – 66 </a:t>
            </a:r>
          </a:p>
        </p:txBody>
      </p:sp>
      <p:cxnSp>
        <p:nvCxnSpPr>
          <p:cNvPr id="379" name="Straight Connector 378"/>
          <p:cNvCxnSpPr/>
          <p:nvPr/>
        </p:nvCxnSpPr>
        <p:spPr>
          <a:xfrm>
            <a:off x="5715000" y="3617913"/>
            <a:ext cx="3094038"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685800"/>
          </a:xfrm>
        </p:spPr>
        <p:txBody>
          <a:bodyPr/>
          <a:lstStyle/>
          <a:p>
            <a:r>
              <a:rPr lang="en-US" smtClean="0">
                <a:latin typeface="Calibri" charset="0"/>
                <a:cs typeface="Calibri" charset="0"/>
              </a:rPr>
              <a:t>The Real Second Joshua – Hebrews 4</a:t>
            </a:r>
          </a:p>
        </p:txBody>
      </p:sp>
      <p:sp>
        <p:nvSpPr>
          <p:cNvPr id="31747" name="Content Placeholder 2"/>
          <p:cNvSpPr>
            <a:spLocks noGrp="1"/>
          </p:cNvSpPr>
          <p:nvPr>
            <p:ph idx="1"/>
          </p:nvPr>
        </p:nvSpPr>
        <p:spPr>
          <a:xfrm>
            <a:off x="152400" y="914400"/>
            <a:ext cx="8991600" cy="4267200"/>
          </a:xfrm>
        </p:spPr>
        <p:txBody>
          <a:bodyPr/>
          <a:lstStyle/>
          <a:p>
            <a:pPr marL="0" indent="0">
              <a:buFontTx/>
              <a:buNone/>
            </a:pPr>
            <a:r>
              <a:rPr lang="en-US" baseline="30000" smtClean="0">
                <a:latin typeface="Calibri" charset="0"/>
                <a:cs typeface="Calibri" charset="0"/>
              </a:rPr>
              <a:t>14 </a:t>
            </a:r>
            <a:r>
              <a:rPr lang="en-US" smtClean="0">
                <a:latin typeface="Calibri" charset="0"/>
                <a:cs typeface="Calibri" charset="0"/>
              </a:rPr>
              <a:t>Seeing then that we have a </a:t>
            </a:r>
            <a:r>
              <a:rPr lang="en-US" u="sng" smtClean="0">
                <a:latin typeface="Calibri" charset="0"/>
                <a:cs typeface="Calibri" charset="0"/>
              </a:rPr>
              <a:t>great High Priest who has passed through the heavens</a:t>
            </a:r>
            <a:r>
              <a:rPr lang="en-US" smtClean="0">
                <a:latin typeface="Calibri" charset="0"/>
                <a:cs typeface="Calibri" charset="0"/>
              </a:rPr>
              <a:t>, Jesus the Son of God, let us </a:t>
            </a:r>
            <a:r>
              <a:rPr lang="en-US" u="sng" smtClean="0">
                <a:latin typeface="Calibri" charset="0"/>
                <a:cs typeface="Calibri" charset="0"/>
              </a:rPr>
              <a:t>hold fast our confession</a:t>
            </a:r>
            <a:r>
              <a:rPr lang="en-US" smtClean="0">
                <a:latin typeface="Calibri" charset="0"/>
                <a:cs typeface="Calibri" charset="0"/>
              </a:rPr>
              <a:t>. </a:t>
            </a:r>
            <a:r>
              <a:rPr lang="en-US" baseline="30000" smtClean="0">
                <a:latin typeface="Calibri" charset="0"/>
                <a:cs typeface="Calibri" charset="0"/>
              </a:rPr>
              <a:t>15 </a:t>
            </a:r>
            <a:r>
              <a:rPr lang="en-US" smtClean="0">
                <a:latin typeface="Calibri" charset="0"/>
                <a:cs typeface="Calibri" charset="0"/>
              </a:rPr>
              <a:t>For we do not have a High Priest who cannot sympathize with our weaknesses, but was in all points tempted as we are, yet without sin. </a:t>
            </a:r>
            <a:r>
              <a:rPr lang="en-US" baseline="30000" smtClean="0">
                <a:latin typeface="Calibri" charset="0"/>
                <a:cs typeface="Calibri" charset="0"/>
              </a:rPr>
              <a:t>16 </a:t>
            </a:r>
            <a:r>
              <a:rPr lang="en-US" smtClean="0">
                <a:latin typeface="Calibri" charset="0"/>
                <a:cs typeface="Calibri" charset="0"/>
              </a:rPr>
              <a:t>Let us therefore come boldly to the throne of grace, that we may obtain mercy and find </a:t>
            </a:r>
            <a:r>
              <a:rPr lang="en-US" u="sng" smtClean="0">
                <a:latin typeface="Calibri" charset="0"/>
                <a:cs typeface="Calibri" charset="0"/>
              </a:rPr>
              <a:t>grace to help in time of need</a:t>
            </a:r>
            <a:r>
              <a:rPr lang="en-US" smtClean="0">
                <a:latin typeface="Calibri" charset="0"/>
                <a:cs typeface="Calibri" charset="0"/>
              </a:rPr>
              <a:t>.</a:t>
            </a:r>
          </a:p>
        </p:txBody>
      </p:sp>
      <p:sp>
        <p:nvSpPr>
          <p:cNvPr id="31748" name="Slide Number Placeholder 3"/>
          <p:cNvSpPr>
            <a:spLocks noGrp="1"/>
          </p:cNvSpPr>
          <p:nvPr>
            <p:ph type="sldNum" sz="quarter" idx="12"/>
          </p:nvPr>
        </p:nvSpPr>
        <p:spPr>
          <a:noFill/>
          <a:ln>
            <a:miter lim="800000"/>
            <a:headEnd/>
            <a:tailEnd/>
          </a:ln>
        </p:spPr>
        <p:txBody>
          <a:bodyPr/>
          <a:lstStyle/>
          <a:p>
            <a:fld id="{2A69F2F0-FB4A-4193-BC11-5E97BE8665C4}" type="slidenum">
              <a:rPr lang="en-US" smtClean="0">
                <a:latin typeface="Arial" charset="0"/>
              </a:rPr>
              <a:pPr/>
              <a:t>30</a:t>
            </a:fld>
            <a:endParaRPr lang="en-US" smtClean="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ln>
            <a:miter lim="800000"/>
            <a:headEnd/>
            <a:tailEnd/>
          </a:ln>
        </p:spPr>
        <p:txBody>
          <a:bodyPr/>
          <a:lstStyle/>
          <a:p>
            <a:fld id="{10251019-E510-4C84-AB94-D9C5153B6B6E}" type="slidenum">
              <a:rPr lang="en-US" smtClean="0">
                <a:latin typeface="Arial" charset="0"/>
              </a:rPr>
              <a:pPr/>
              <a:t>31</a:t>
            </a:fld>
            <a:endParaRPr lang="en-US"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0"/>
            <a:ext cx="7772400" cy="762000"/>
          </a:xfrm>
        </p:spPr>
        <p:txBody>
          <a:bodyPr/>
          <a:lstStyle/>
          <a:p>
            <a:r>
              <a:rPr lang="en-US" smtClean="0">
                <a:latin typeface="Calibri" charset="0"/>
                <a:cs typeface="Calibri" charset="0"/>
              </a:rPr>
              <a:t>Key Points</a:t>
            </a:r>
          </a:p>
        </p:txBody>
      </p:sp>
      <p:sp>
        <p:nvSpPr>
          <p:cNvPr id="33795" name="Content Placeholder 2"/>
          <p:cNvSpPr>
            <a:spLocks noGrp="1"/>
          </p:cNvSpPr>
          <p:nvPr>
            <p:ph idx="1"/>
          </p:nvPr>
        </p:nvSpPr>
        <p:spPr>
          <a:xfrm>
            <a:off x="228600" y="685800"/>
            <a:ext cx="7924800" cy="5867400"/>
          </a:xfrm>
        </p:spPr>
        <p:txBody>
          <a:bodyPr/>
          <a:lstStyle/>
          <a:p>
            <a:pPr>
              <a:spcBef>
                <a:spcPct val="0"/>
              </a:spcBef>
            </a:pPr>
            <a:r>
              <a:rPr lang="en-US" sz="2000" i="1" smtClean="0">
                <a:latin typeface="Calibri" charset="0"/>
                <a:cs typeface="Calibri" charset="0"/>
              </a:rPr>
              <a:t>Unified by their faith in God</a:t>
            </a:r>
          </a:p>
          <a:p>
            <a:pPr lvl="1">
              <a:spcBef>
                <a:spcPct val="0"/>
              </a:spcBef>
            </a:pPr>
            <a:r>
              <a:rPr lang="en-US" sz="2000" i="1" smtClean="0">
                <a:latin typeface="Calibri" charset="0"/>
                <a:cs typeface="Calibri" charset="0"/>
              </a:rPr>
              <a:t>No central organization</a:t>
            </a:r>
          </a:p>
          <a:p>
            <a:pPr lvl="1">
              <a:spcBef>
                <a:spcPct val="0"/>
              </a:spcBef>
            </a:pPr>
            <a:r>
              <a:rPr lang="en-US" sz="2000" i="1" smtClean="0">
                <a:latin typeface="Calibri" charset="0"/>
                <a:cs typeface="Calibri" charset="0"/>
              </a:rPr>
              <a:t>led by faith-filled people, as needed</a:t>
            </a:r>
          </a:p>
          <a:p>
            <a:pPr lvl="1">
              <a:spcBef>
                <a:spcPct val="0"/>
              </a:spcBef>
            </a:pPr>
            <a:r>
              <a:rPr lang="en-US" sz="2000" i="1" smtClean="0">
                <a:latin typeface="Calibri" charset="0"/>
                <a:cs typeface="Calibri" charset="0"/>
              </a:rPr>
              <a:t>“No King…everyone did that which was right </a:t>
            </a:r>
            <a:r>
              <a:rPr lang="en-US" sz="2000" i="1" u="sng" smtClean="0">
                <a:latin typeface="Calibri" charset="0"/>
                <a:cs typeface="Calibri" charset="0"/>
              </a:rPr>
              <a:t>in God’s eyes</a:t>
            </a:r>
            <a:r>
              <a:rPr lang="en-US" sz="2000" i="1" smtClean="0">
                <a:latin typeface="Calibri" charset="0"/>
                <a:cs typeface="Calibri" charset="0"/>
              </a:rPr>
              <a:t>.”</a:t>
            </a:r>
          </a:p>
          <a:p>
            <a:pPr>
              <a:spcBef>
                <a:spcPct val="0"/>
              </a:spcBef>
            </a:pPr>
            <a:r>
              <a:rPr lang="en-US" sz="2000" i="1" smtClean="0">
                <a:latin typeface="Calibri" charset="0"/>
                <a:cs typeface="Calibri" charset="0"/>
              </a:rPr>
              <a:t>Intensely separated from the World </a:t>
            </a:r>
          </a:p>
          <a:p>
            <a:pPr lvl="1">
              <a:spcBef>
                <a:spcPct val="0"/>
              </a:spcBef>
            </a:pPr>
            <a:r>
              <a:rPr lang="en-US" sz="2000" i="1" smtClean="0">
                <a:latin typeface="Calibri" charset="0"/>
                <a:cs typeface="Calibri" charset="0"/>
              </a:rPr>
              <a:t>Purged enemies &amp; idolatry out (even from own families)</a:t>
            </a:r>
          </a:p>
          <a:p>
            <a:pPr lvl="1">
              <a:spcBef>
                <a:spcPct val="0"/>
              </a:spcBef>
            </a:pPr>
            <a:r>
              <a:rPr lang="en-US" sz="2000" i="1" smtClean="0">
                <a:latin typeface="Calibri" charset="0"/>
                <a:cs typeface="Calibri" charset="0"/>
              </a:rPr>
              <a:t>Formed no alliances, except with faithful people</a:t>
            </a:r>
          </a:p>
          <a:p>
            <a:pPr lvl="1">
              <a:spcBef>
                <a:spcPct val="0"/>
              </a:spcBef>
            </a:pPr>
            <a:r>
              <a:rPr lang="en-US" sz="2000" i="1" smtClean="0">
                <a:latin typeface="Calibri" charset="0"/>
                <a:cs typeface="Calibri" charset="0"/>
              </a:rPr>
              <a:t>Their purity &amp; obedience were examples to the World around</a:t>
            </a:r>
          </a:p>
          <a:p>
            <a:pPr>
              <a:spcBef>
                <a:spcPct val="0"/>
              </a:spcBef>
            </a:pPr>
            <a:r>
              <a:rPr lang="en-US" sz="2000" i="1" smtClean="0">
                <a:latin typeface="Calibri" charset="0"/>
                <a:cs typeface="Calibri" charset="0"/>
              </a:rPr>
              <a:t>Carefully obedient to God’s Laws</a:t>
            </a:r>
          </a:p>
          <a:p>
            <a:pPr lvl="1">
              <a:spcBef>
                <a:spcPct val="0"/>
              </a:spcBef>
            </a:pPr>
            <a:r>
              <a:rPr lang="en-US" sz="2000" i="1" smtClean="0">
                <a:latin typeface="Calibri" charset="0"/>
                <a:cs typeface="Calibri" charset="0"/>
              </a:rPr>
              <a:t>Remembered the consequences of obedience &amp; disobedience</a:t>
            </a:r>
          </a:p>
          <a:p>
            <a:pPr lvl="1">
              <a:spcBef>
                <a:spcPct val="0"/>
              </a:spcBef>
            </a:pPr>
            <a:r>
              <a:rPr lang="en-US" sz="2000" i="1" smtClean="0">
                <a:latin typeface="Calibri" charset="0"/>
                <a:cs typeface="Calibri" charset="0"/>
              </a:rPr>
              <a:t>Every generation </a:t>
            </a:r>
            <a:r>
              <a:rPr lang="en-US" sz="2000" i="1" smtClean="0">
                <a:solidFill>
                  <a:srgbClr val="FFFF00"/>
                </a:solidFill>
                <a:latin typeface="Calibri" charset="0"/>
                <a:cs typeface="Calibri" charset="0"/>
              </a:rPr>
              <a:t>knew the Lord (Jg 2:10)</a:t>
            </a:r>
          </a:p>
          <a:p>
            <a:pPr lvl="1">
              <a:spcBef>
                <a:spcPct val="0"/>
              </a:spcBef>
            </a:pPr>
            <a:r>
              <a:rPr lang="en-US" sz="2000" i="1" smtClean="0">
                <a:latin typeface="Calibri" charset="0"/>
                <a:cs typeface="Calibri" charset="0"/>
              </a:rPr>
              <a:t>The word filled their lives (Levites, family study)</a:t>
            </a:r>
          </a:p>
          <a:p>
            <a:pPr lvl="1">
              <a:spcBef>
                <a:spcPct val="0"/>
              </a:spcBef>
            </a:pPr>
            <a:r>
              <a:rPr lang="en-US" sz="2000" i="1" smtClean="0">
                <a:latin typeface="Calibri" charset="0"/>
                <a:cs typeface="Calibri" charset="0"/>
              </a:rPr>
              <a:t>They worshiped as God instructed</a:t>
            </a:r>
          </a:p>
          <a:p>
            <a:pPr>
              <a:spcBef>
                <a:spcPct val="0"/>
              </a:spcBef>
            </a:pPr>
            <a:r>
              <a:rPr lang="en-US" sz="2000" i="1" smtClean="0">
                <a:latin typeface="Calibri" charset="0"/>
                <a:cs typeface="Calibri" charset="0"/>
              </a:rPr>
              <a:t>Trusted in God’s care (Jg 2:7)</a:t>
            </a:r>
          </a:p>
          <a:p>
            <a:pPr lvl="1">
              <a:spcBef>
                <a:spcPct val="0"/>
              </a:spcBef>
            </a:pPr>
            <a:r>
              <a:rPr lang="en-US" sz="2000" i="1" smtClean="0">
                <a:latin typeface="Calibri" charset="0"/>
                <a:cs typeface="Calibri" charset="0"/>
              </a:rPr>
              <a:t>Content with the blessing in the land.</a:t>
            </a:r>
          </a:p>
          <a:p>
            <a:pPr lvl="1">
              <a:spcBef>
                <a:spcPct val="0"/>
              </a:spcBef>
            </a:pPr>
            <a:r>
              <a:rPr lang="en-US" sz="2000" i="1" smtClean="0">
                <a:latin typeface="Calibri" charset="0"/>
                <a:cs typeface="Calibri" charset="0"/>
              </a:rPr>
              <a:t>Not afraid to face enemies of God.</a:t>
            </a:r>
          </a:p>
          <a:p>
            <a:pPr lvl="1">
              <a:spcBef>
                <a:spcPct val="0"/>
              </a:spcBef>
            </a:pPr>
            <a:r>
              <a:rPr lang="en-US" sz="2000" i="1" smtClean="0">
                <a:latin typeface="Calibri" charset="0"/>
                <a:cs typeface="Calibri" charset="0"/>
              </a:rPr>
              <a:t>Did not depend on Worldly measures of strength</a:t>
            </a:r>
          </a:p>
          <a:p>
            <a:pPr lvl="1">
              <a:spcBef>
                <a:spcPct val="0"/>
              </a:spcBef>
            </a:pPr>
            <a:r>
              <a:rPr lang="en-US" sz="2000" i="1" smtClean="0">
                <a:latin typeface="Calibri" charset="0"/>
                <a:cs typeface="Calibri" charset="0"/>
              </a:rPr>
              <a:t>Were strengthened by their repeated victories</a:t>
            </a:r>
          </a:p>
        </p:txBody>
      </p:sp>
      <p:sp>
        <p:nvSpPr>
          <p:cNvPr id="33796" name="Slide Number Placeholder 3"/>
          <p:cNvSpPr>
            <a:spLocks noGrp="1"/>
          </p:cNvSpPr>
          <p:nvPr>
            <p:ph type="sldNum" sz="quarter" idx="12"/>
          </p:nvPr>
        </p:nvSpPr>
        <p:spPr>
          <a:noFill/>
          <a:ln>
            <a:miter lim="800000"/>
            <a:headEnd/>
            <a:tailEnd/>
          </a:ln>
        </p:spPr>
        <p:txBody>
          <a:bodyPr/>
          <a:lstStyle/>
          <a:p>
            <a:fld id="{3E990768-CA08-4384-A348-C727F3B177F9}" type="slidenum">
              <a:rPr lang="en-US" smtClean="0">
                <a:latin typeface="Arial" charset="0"/>
              </a:rPr>
              <a:pPr/>
              <a:t>32</a:t>
            </a:fld>
            <a:endParaRPr lang="en-US" smtClean="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4000" smtClean="0">
                <a:latin typeface="Calibri" charset="0"/>
                <a:cs typeface="Calibri" charset="0"/>
              </a:rPr>
              <a:t>Cities of Refuge &amp; Cities for Levites</a:t>
            </a:r>
          </a:p>
        </p:txBody>
      </p:sp>
      <p:sp>
        <p:nvSpPr>
          <p:cNvPr id="34819" name="Content Placeholder 2"/>
          <p:cNvSpPr>
            <a:spLocks noGrp="1"/>
          </p:cNvSpPr>
          <p:nvPr>
            <p:ph idx="1"/>
          </p:nvPr>
        </p:nvSpPr>
        <p:spPr>
          <a:xfrm>
            <a:off x="152400" y="838200"/>
            <a:ext cx="3124200" cy="5181600"/>
          </a:xfrm>
        </p:spPr>
        <p:txBody>
          <a:bodyPr/>
          <a:lstStyle/>
          <a:p>
            <a:endParaRPr lang="en-US" smtClean="0">
              <a:latin typeface="Calibri" charset="0"/>
              <a:cs typeface="Calibri" charset="0"/>
            </a:endParaRPr>
          </a:p>
        </p:txBody>
      </p:sp>
      <p:sp>
        <p:nvSpPr>
          <p:cNvPr id="34820" name="Slide Number Placeholder 3"/>
          <p:cNvSpPr>
            <a:spLocks noGrp="1"/>
          </p:cNvSpPr>
          <p:nvPr>
            <p:ph type="sldNum" sz="quarter" idx="12"/>
          </p:nvPr>
        </p:nvSpPr>
        <p:spPr>
          <a:noFill/>
          <a:ln>
            <a:miter lim="800000"/>
            <a:headEnd/>
            <a:tailEnd/>
          </a:ln>
        </p:spPr>
        <p:txBody>
          <a:bodyPr/>
          <a:lstStyle/>
          <a:p>
            <a:fld id="{63D664A8-436E-476B-BCEE-85B5A262B13A}" type="slidenum">
              <a:rPr lang="en-US" smtClean="0">
                <a:latin typeface="Arial" charset="0"/>
              </a:rPr>
              <a:pPr/>
              <a:t>33</a:t>
            </a:fld>
            <a:endParaRPr lang="en-US" smtClean="0">
              <a:latin typeface="Arial" charset="0"/>
            </a:endParaRPr>
          </a:p>
        </p:txBody>
      </p:sp>
      <p:pic>
        <p:nvPicPr>
          <p:cNvPr id="34821" name="Picture 2"/>
          <p:cNvPicPr>
            <a:picLocks noChangeAspect="1" noChangeArrowheads="1"/>
          </p:cNvPicPr>
          <p:nvPr/>
        </p:nvPicPr>
        <p:blipFill>
          <a:blip r:embed="rId2" cstate="print"/>
          <a:srcRect/>
          <a:stretch>
            <a:fillRect/>
          </a:stretch>
        </p:blipFill>
        <p:spPr bwMode="auto">
          <a:xfrm>
            <a:off x="3562350" y="609600"/>
            <a:ext cx="558165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Calibri" charset="0"/>
                <a:cs typeface="Calibri" charset="0"/>
              </a:rPr>
              <a:t>“Strangers” in the Land</a:t>
            </a:r>
          </a:p>
        </p:txBody>
      </p:sp>
      <p:sp>
        <p:nvSpPr>
          <p:cNvPr id="35843" name="Content Placeholder 2"/>
          <p:cNvSpPr>
            <a:spLocks noGrp="1"/>
          </p:cNvSpPr>
          <p:nvPr>
            <p:ph idx="1"/>
          </p:nvPr>
        </p:nvSpPr>
        <p:spPr/>
        <p:txBody>
          <a:bodyPr/>
          <a:lstStyle/>
          <a:p>
            <a:endParaRPr lang="en-US" smtClean="0">
              <a:latin typeface="Calibri" charset="0"/>
              <a:cs typeface="Calibri" charset="0"/>
            </a:endParaRPr>
          </a:p>
        </p:txBody>
      </p:sp>
      <p:sp>
        <p:nvSpPr>
          <p:cNvPr id="35844" name="Slide Number Placeholder 3"/>
          <p:cNvSpPr>
            <a:spLocks noGrp="1"/>
          </p:cNvSpPr>
          <p:nvPr>
            <p:ph type="sldNum" sz="quarter" idx="12"/>
          </p:nvPr>
        </p:nvSpPr>
        <p:spPr>
          <a:noFill/>
          <a:ln>
            <a:miter lim="800000"/>
            <a:headEnd/>
            <a:tailEnd/>
          </a:ln>
        </p:spPr>
        <p:txBody>
          <a:bodyPr/>
          <a:lstStyle/>
          <a:p>
            <a:fld id="{82B2DF52-344E-4BBC-871F-E324820719CD}" type="slidenum">
              <a:rPr lang="en-US" smtClean="0">
                <a:latin typeface="Arial" charset="0"/>
              </a:rPr>
              <a:pPr/>
              <a:t>34</a:t>
            </a:fld>
            <a:endParaRPr lang="en-US" smtClean="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 y="0"/>
            <a:ext cx="5257800" cy="609600"/>
          </a:xfrm>
        </p:spPr>
        <p:txBody>
          <a:bodyPr/>
          <a:lstStyle/>
          <a:p>
            <a:r>
              <a:rPr lang="en-US" sz="4000" smtClean="0">
                <a:latin typeface="Calibri" charset="0"/>
                <a:cs typeface="Calibri" charset="0"/>
              </a:rPr>
              <a:t>The Promised Land</a:t>
            </a:r>
          </a:p>
        </p:txBody>
      </p:sp>
      <p:sp>
        <p:nvSpPr>
          <p:cNvPr id="36867" name="Content Placeholder 2"/>
          <p:cNvSpPr>
            <a:spLocks noGrp="1"/>
          </p:cNvSpPr>
          <p:nvPr>
            <p:ph idx="1"/>
          </p:nvPr>
        </p:nvSpPr>
        <p:spPr>
          <a:xfrm>
            <a:off x="152400" y="838200"/>
            <a:ext cx="5105400" cy="5181600"/>
          </a:xfrm>
        </p:spPr>
        <p:txBody>
          <a:bodyPr/>
          <a:lstStyle/>
          <a:p>
            <a:r>
              <a:rPr lang="en-US" smtClean="0">
                <a:latin typeface="Calibri" charset="0"/>
                <a:cs typeface="Calibri" charset="0"/>
              </a:rPr>
              <a:t>Fully Captured &amp; Divided</a:t>
            </a:r>
          </a:p>
          <a:p>
            <a:r>
              <a:rPr lang="en-US" smtClean="0">
                <a:latin typeface="Calibri" charset="0"/>
                <a:cs typeface="Calibri" charset="0"/>
              </a:rPr>
              <a:t>Idolatrous Inhabitants Destroyed</a:t>
            </a:r>
          </a:p>
          <a:p>
            <a:endParaRPr lang="en-US" smtClean="0">
              <a:latin typeface="Calibri" charset="0"/>
              <a:cs typeface="Calibri" charset="0"/>
            </a:endParaRPr>
          </a:p>
        </p:txBody>
      </p:sp>
      <p:sp>
        <p:nvSpPr>
          <p:cNvPr id="36868" name="Slide Number Placeholder 3"/>
          <p:cNvSpPr>
            <a:spLocks noGrp="1"/>
          </p:cNvSpPr>
          <p:nvPr>
            <p:ph type="sldNum" sz="quarter" idx="12"/>
          </p:nvPr>
        </p:nvSpPr>
        <p:spPr>
          <a:noFill/>
          <a:ln>
            <a:miter lim="800000"/>
            <a:headEnd/>
            <a:tailEnd/>
          </a:ln>
        </p:spPr>
        <p:txBody>
          <a:bodyPr/>
          <a:lstStyle/>
          <a:p>
            <a:fld id="{A76A1244-E095-4BCB-8F29-645522C7A13E}" type="slidenum">
              <a:rPr lang="en-US" smtClean="0">
                <a:latin typeface="Arial" charset="0"/>
              </a:rPr>
              <a:pPr/>
              <a:t>35</a:t>
            </a:fld>
            <a:endParaRPr lang="en-US" smtClean="0">
              <a:latin typeface="Arial" charset="0"/>
            </a:endParaRPr>
          </a:p>
        </p:txBody>
      </p:sp>
      <p:pic>
        <p:nvPicPr>
          <p:cNvPr id="36869" name="Picture 2"/>
          <p:cNvPicPr>
            <a:picLocks noChangeAspect="1" noChangeArrowheads="1"/>
          </p:cNvPicPr>
          <p:nvPr/>
        </p:nvPicPr>
        <p:blipFill>
          <a:blip r:embed="rId2" cstate="print"/>
          <a:srcRect l="16106" t="19833" r="10107" b="835"/>
          <a:stretch>
            <a:fillRect/>
          </a:stretch>
        </p:blipFill>
        <p:spPr bwMode="auto">
          <a:xfrm>
            <a:off x="5486400" y="0"/>
            <a:ext cx="370205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4049713" cy="609600"/>
          </a:xfrm>
        </p:spPr>
        <p:txBody>
          <a:bodyPr/>
          <a:lstStyle/>
          <a:p>
            <a:endParaRPr lang="en-US" smtClean="0">
              <a:latin typeface="Calibri" charset="0"/>
              <a:cs typeface="Calibri" charset="0"/>
            </a:endParaRPr>
          </a:p>
        </p:txBody>
      </p:sp>
      <p:sp>
        <p:nvSpPr>
          <p:cNvPr id="37891" name="Content Placeholder 2"/>
          <p:cNvSpPr>
            <a:spLocks noGrp="1"/>
          </p:cNvSpPr>
          <p:nvPr>
            <p:ph idx="1"/>
          </p:nvPr>
        </p:nvSpPr>
        <p:spPr>
          <a:xfrm>
            <a:off x="76200" y="838200"/>
            <a:ext cx="3744913" cy="5181600"/>
          </a:xfrm>
        </p:spPr>
        <p:txBody>
          <a:bodyPr/>
          <a:lstStyle/>
          <a:p>
            <a:r>
              <a:rPr lang="en-US" smtClean="0">
                <a:latin typeface="Calibri" charset="0"/>
                <a:cs typeface="Calibri" charset="0"/>
              </a:rPr>
              <a:t>(Nothing has failed of the promises…)</a:t>
            </a:r>
          </a:p>
        </p:txBody>
      </p:sp>
      <p:sp>
        <p:nvSpPr>
          <p:cNvPr id="37892" name="Slide Number Placeholder 3"/>
          <p:cNvSpPr>
            <a:spLocks noGrp="1"/>
          </p:cNvSpPr>
          <p:nvPr>
            <p:ph type="sldNum" sz="quarter" idx="12"/>
          </p:nvPr>
        </p:nvSpPr>
        <p:spPr>
          <a:noFill/>
          <a:ln>
            <a:miter lim="800000"/>
            <a:headEnd/>
            <a:tailEnd/>
          </a:ln>
        </p:spPr>
        <p:txBody>
          <a:bodyPr/>
          <a:lstStyle/>
          <a:p>
            <a:fld id="{BCD4D8D9-0CEF-4B93-8FDF-C7DEFEE38427}" type="slidenum">
              <a:rPr lang="en-US" smtClean="0">
                <a:latin typeface="Arial" charset="0"/>
              </a:rPr>
              <a:pPr/>
              <a:t>36</a:t>
            </a:fld>
            <a:endParaRPr lang="en-US" smtClean="0">
              <a:latin typeface="Arial" charset="0"/>
            </a:endParaRPr>
          </a:p>
        </p:txBody>
      </p:sp>
      <p:pic>
        <p:nvPicPr>
          <p:cNvPr id="37893" name="Picture 2"/>
          <p:cNvPicPr>
            <a:picLocks noChangeAspect="1" noChangeArrowheads="1"/>
          </p:cNvPicPr>
          <p:nvPr/>
        </p:nvPicPr>
        <p:blipFill>
          <a:blip r:embed="rId2" cstate="print"/>
          <a:srcRect l="5161" t="6564" r="5370"/>
          <a:stretch>
            <a:fillRect/>
          </a:stretch>
        </p:blipFill>
        <p:spPr bwMode="auto">
          <a:xfrm>
            <a:off x="4049713" y="19050"/>
            <a:ext cx="5094287" cy="683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0" y="0"/>
            <a:ext cx="9144000" cy="762000"/>
          </a:xfrm>
        </p:spPr>
        <p:txBody>
          <a:bodyPr/>
          <a:lstStyle/>
          <a:p>
            <a:r>
              <a:rPr lang="en-US" smtClean="0">
                <a:latin typeface="Calibri" charset="0"/>
                <a:cs typeface="Calibri" charset="0"/>
              </a:rPr>
              <a:t>Joshua Continues Moses’ Leadership</a:t>
            </a:r>
          </a:p>
        </p:txBody>
      </p:sp>
      <p:sp>
        <p:nvSpPr>
          <p:cNvPr id="5123" name="Content Placeholder 3"/>
          <p:cNvSpPr>
            <a:spLocks noGrp="1"/>
          </p:cNvSpPr>
          <p:nvPr>
            <p:ph idx="1"/>
          </p:nvPr>
        </p:nvSpPr>
        <p:spPr>
          <a:xfrm>
            <a:off x="152400" y="1143000"/>
            <a:ext cx="8839200" cy="5181600"/>
          </a:xfrm>
        </p:spPr>
        <p:txBody>
          <a:bodyPr/>
          <a:lstStyle/>
          <a:p>
            <a:r>
              <a:rPr lang="en-US" smtClean="0">
                <a:latin typeface="Calibri" charset="0"/>
                <a:cs typeface="Calibri" charset="0"/>
              </a:rPr>
              <a:t>“On that day the Lord exalted Joshua in the sight of all Israel; and they feared him, as they had feared Moses, all the days of his life.” (Josh 4:14)</a:t>
            </a:r>
            <a:br>
              <a:rPr lang="en-US" smtClean="0">
                <a:latin typeface="Calibri" charset="0"/>
                <a:cs typeface="Calibri" charset="0"/>
              </a:rPr>
            </a:br>
            <a:endParaRPr lang="en-US" smtClean="0">
              <a:latin typeface="Calibri" charset="0"/>
              <a:cs typeface="Calibri" charset="0"/>
            </a:endParaRPr>
          </a:p>
          <a:p>
            <a:r>
              <a:rPr lang="en-US" smtClean="0">
                <a:latin typeface="Calibri" charset="0"/>
                <a:cs typeface="Calibri" charset="0"/>
              </a:rPr>
              <a:t>“As the Lord had commanded Moses his servant, so Moses commanded Joshua, and so Joshua did. He left nothing undone of all that the Lord had commanded Moses.”  (Josh 11:15)</a:t>
            </a:r>
          </a:p>
        </p:txBody>
      </p:sp>
      <p:sp>
        <p:nvSpPr>
          <p:cNvPr id="5124" name="Slide Number Placeholder 1"/>
          <p:cNvSpPr>
            <a:spLocks noGrp="1"/>
          </p:cNvSpPr>
          <p:nvPr>
            <p:ph type="sldNum" sz="quarter" idx="12"/>
          </p:nvPr>
        </p:nvSpPr>
        <p:spPr>
          <a:noFill/>
          <a:ln>
            <a:miter lim="800000"/>
            <a:headEnd/>
            <a:tailEnd/>
          </a:ln>
        </p:spPr>
        <p:txBody>
          <a:bodyPr/>
          <a:lstStyle/>
          <a:p>
            <a:fld id="{D3C5D429-FD1A-4BA0-BFA2-0AD697D58D69}" type="slidenum">
              <a:rPr lang="en-US" smtClean="0">
                <a:latin typeface="Arial" charset="0"/>
              </a:rPr>
              <a:pPr/>
              <a:t>4</a:t>
            </a:fld>
            <a:endParaRPr lang="en-US"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latin typeface="Calibri" charset="0"/>
                <a:cs typeface="Calibri" charset="0"/>
              </a:rPr>
              <a:t>Moses </a:t>
            </a:r>
            <a:r>
              <a:rPr lang="en-US" smtClean="0">
                <a:latin typeface="Calibri" charset="0"/>
                <a:cs typeface="Calibri" charset="0"/>
                <a:sym typeface="Wingdings" pitchFamily="2" charset="2"/>
              </a:rPr>
              <a:t> Joshua  Success!</a:t>
            </a:r>
            <a:endParaRPr lang="en-US" smtClean="0">
              <a:latin typeface="Calibri" charset="0"/>
              <a:cs typeface="Calibri" charset="0"/>
            </a:endParaRPr>
          </a:p>
        </p:txBody>
      </p:sp>
      <p:sp>
        <p:nvSpPr>
          <p:cNvPr id="6147" name="Content Placeholder 2"/>
          <p:cNvSpPr>
            <a:spLocks noGrp="1"/>
          </p:cNvSpPr>
          <p:nvPr>
            <p:ph idx="1"/>
          </p:nvPr>
        </p:nvSpPr>
        <p:spPr>
          <a:xfrm>
            <a:off x="76200" y="4419600"/>
            <a:ext cx="6324600" cy="2590800"/>
          </a:xfrm>
        </p:spPr>
        <p:txBody>
          <a:bodyPr/>
          <a:lstStyle/>
          <a:p>
            <a:pPr>
              <a:spcBef>
                <a:spcPct val="0"/>
              </a:spcBef>
            </a:pPr>
            <a:r>
              <a:rPr lang="en-US" smtClean="0">
                <a:latin typeface="Calibri" charset="0"/>
                <a:cs typeface="Calibri" charset="0"/>
              </a:rPr>
              <a:t>Moses</a:t>
            </a:r>
          </a:p>
          <a:p>
            <a:pPr lvl="1">
              <a:spcBef>
                <a:spcPct val="0"/>
              </a:spcBef>
            </a:pPr>
            <a:r>
              <a:rPr lang="en-US" smtClean="0">
                <a:latin typeface="Calibri" charset="0"/>
                <a:cs typeface="Calibri" charset="0"/>
              </a:rPr>
              <a:t>Deliverance from Egypt</a:t>
            </a:r>
          </a:p>
          <a:p>
            <a:pPr lvl="1">
              <a:spcBef>
                <a:spcPct val="0"/>
              </a:spcBef>
            </a:pPr>
            <a:r>
              <a:rPr lang="en-US" smtClean="0">
                <a:latin typeface="Calibri" charset="0"/>
                <a:cs typeface="Calibri" charset="0"/>
              </a:rPr>
              <a:t>Law Given</a:t>
            </a:r>
          </a:p>
          <a:p>
            <a:pPr lvl="1">
              <a:spcBef>
                <a:spcPct val="0"/>
              </a:spcBef>
            </a:pPr>
            <a:r>
              <a:rPr lang="en-US" smtClean="0">
                <a:latin typeface="Calibri" charset="0"/>
                <a:cs typeface="Calibri" charset="0"/>
              </a:rPr>
              <a:t>Rebellions Overcome</a:t>
            </a:r>
          </a:p>
          <a:p>
            <a:pPr lvl="1">
              <a:spcBef>
                <a:spcPct val="0"/>
              </a:spcBef>
            </a:pPr>
            <a:r>
              <a:rPr lang="en-US" smtClean="0">
                <a:latin typeface="Calibri" charset="0"/>
                <a:cs typeface="Calibri" charset="0"/>
              </a:rPr>
              <a:t>New Generation, ready to conquer</a:t>
            </a:r>
          </a:p>
        </p:txBody>
      </p:sp>
      <p:sp>
        <p:nvSpPr>
          <p:cNvPr id="6148" name="Slide Number Placeholder 3"/>
          <p:cNvSpPr>
            <a:spLocks noGrp="1"/>
          </p:cNvSpPr>
          <p:nvPr>
            <p:ph type="sldNum" sz="quarter" idx="12"/>
          </p:nvPr>
        </p:nvSpPr>
        <p:spPr>
          <a:noFill/>
          <a:ln>
            <a:miter lim="800000"/>
            <a:headEnd/>
            <a:tailEnd/>
          </a:ln>
        </p:spPr>
        <p:txBody>
          <a:bodyPr/>
          <a:lstStyle/>
          <a:p>
            <a:fld id="{699D12B8-E714-4592-8A2A-3DAAB925E140}" type="slidenum">
              <a:rPr lang="en-US" smtClean="0">
                <a:latin typeface="Arial" charset="0"/>
              </a:rPr>
              <a:pPr/>
              <a:t>5</a:t>
            </a:fld>
            <a:endParaRPr lang="en-US" smtClean="0">
              <a:latin typeface="Arial" charset="0"/>
            </a:endParaRPr>
          </a:p>
        </p:txBody>
      </p:sp>
      <p:sp>
        <p:nvSpPr>
          <p:cNvPr id="5" name="Content Placeholder 2"/>
          <p:cNvSpPr txBox="1">
            <a:spLocks/>
          </p:cNvSpPr>
          <p:nvPr/>
        </p:nvSpPr>
        <p:spPr bwMode="auto">
          <a:xfrm>
            <a:off x="2514600" y="2133600"/>
            <a:ext cx="5257800" cy="2209800"/>
          </a:xfrm>
          <a:prstGeom prst="rect">
            <a:avLst/>
          </a:prstGeom>
          <a:noFill/>
          <a:ln w="9525">
            <a:noFill/>
            <a:miter lim="800000"/>
            <a:headEnd/>
            <a:tailEnd/>
          </a:ln>
          <a:effectLst/>
        </p:spPr>
        <p:txBody>
          <a:bodyPr/>
          <a:lstStyle/>
          <a:p>
            <a:pPr marL="342900" indent="-342900" eaLnBrk="0" hangingPunct="0">
              <a:buFontTx/>
              <a:buChar char="•"/>
            </a:pPr>
            <a:r>
              <a:rPr lang="en-US" sz="3200" b="1">
                <a:solidFill>
                  <a:schemeClr val="bg1"/>
                </a:solidFill>
                <a:latin typeface="Calibri" charset="0"/>
                <a:ea typeface="Calibri" charset="0"/>
                <a:cs typeface="Calibri" charset="0"/>
              </a:rPr>
              <a:t>Joshua</a:t>
            </a:r>
          </a:p>
          <a:p>
            <a:pPr marL="742950" lvl="1" indent="-285750" eaLnBrk="0" hangingPunct="0">
              <a:buFontTx/>
              <a:buChar char="–"/>
            </a:pPr>
            <a:r>
              <a:rPr lang="en-US" sz="2800" b="1">
                <a:solidFill>
                  <a:schemeClr val="bg1"/>
                </a:solidFill>
                <a:latin typeface="Calibri" charset="0"/>
                <a:ea typeface="Calibri" charset="0"/>
                <a:cs typeface="Calibri" charset="0"/>
              </a:rPr>
              <a:t>“Strong and Courageous”</a:t>
            </a:r>
          </a:p>
          <a:p>
            <a:pPr marL="742950" lvl="1" indent="-285750" eaLnBrk="0" hangingPunct="0">
              <a:buFontTx/>
              <a:buChar char="–"/>
            </a:pPr>
            <a:r>
              <a:rPr lang="en-US" sz="2800" b="1">
                <a:solidFill>
                  <a:schemeClr val="bg1"/>
                </a:solidFill>
                <a:latin typeface="Calibri" charset="0"/>
                <a:ea typeface="Calibri" charset="0"/>
                <a:cs typeface="Calibri" charset="0"/>
              </a:rPr>
              <a:t>Land Conquered &amp; Settled</a:t>
            </a:r>
          </a:p>
          <a:p>
            <a:pPr marL="742950" lvl="1" indent="-285750" eaLnBrk="0" hangingPunct="0">
              <a:buFontTx/>
              <a:buChar char="–"/>
            </a:pPr>
            <a:r>
              <a:rPr lang="en-US" sz="2800" b="1">
                <a:solidFill>
                  <a:schemeClr val="bg1"/>
                </a:solidFill>
                <a:latin typeface="Calibri" charset="0"/>
                <a:ea typeface="Calibri" charset="0"/>
                <a:cs typeface="Calibri" charset="0"/>
              </a:rPr>
              <a:t>Commitment to Faithfulness</a:t>
            </a:r>
          </a:p>
        </p:txBody>
      </p:sp>
      <p:sp>
        <p:nvSpPr>
          <p:cNvPr id="6" name="Content Placeholder 2"/>
          <p:cNvSpPr txBox="1">
            <a:spLocks/>
          </p:cNvSpPr>
          <p:nvPr/>
        </p:nvSpPr>
        <p:spPr bwMode="auto">
          <a:xfrm>
            <a:off x="5334000" y="693738"/>
            <a:ext cx="3733800" cy="1676400"/>
          </a:xfrm>
          <a:prstGeom prst="rect">
            <a:avLst/>
          </a:prstGeom>
          <a:noFill/>
          <a:ln w="9525">
            <a:noFill/>
            <a:miter lim="800000"/>
            <a:headEnd/>
            <a:tailEnd/>
          </a:ln>
          <a:effectLst/>
        </p:spPr>
        <p:txBody>
          <a:bodyPr/>
          <a:lstStyle/>
          <a:p>
            <a:pPr marL="342900" indent="-342900" eaLnBrk="0" hangingPunct="0">
              <a:buFontTx/>
              <a:buChar char="•"/>
            </a:pPr>
            <a:r>
              <a:rPr lang="en-US" sz="3200" b="1">
                <a:solidFill>
                  <a:schemeClr val="bg1"/>
                </a:solidFill>
                <a:latin typeface="Calibri" charset="0"/>
                <a:ea typeface="Calibri" charset="0"/>
                <a:cs typeface="Calibri" charset="0"/>
              </a:rPr>
              <a:t>II Joshua</a:t>
            </a:r>
          </a:p>
          <a:p>
            <a:pPr marL="742950" lvl="1" indent="-285750" eaLnBrk="0" hangingPunct="0">
              <a:buFontTx/>
              <a:buChar char="–"/>
            </a:pPr>
            <a:r>
              <a:rPr lang="en-US" sz="2800" b="1">
                <a:solidFill>
                  <a:schemeClr val="bg1"/>
                </a:solidFill>
                <a:latin typeface="Calibri" charset="0"/>
                <a:ea typeface="Calibri" charset="0"/>
                <a:cs typeface="Calibri" charset="0"/>
              </a:rPr>
              <a:t>Obedience &amp; Trust</a:t>
            </a:r>
          </a:p>
          <a:p>
            <a:pPr marL="742950" lvl="1" indent="-285750" eaLnBrk="0" hangingPunct="0">
              <a:buFontTx/>
              <a:buChar char="–"/>
            </a:pPr>
            <a:r>
              <a:rPr lang="en-US" sz="2800" b="1">
                <a:solidFill>
                  <a:schemeClr val="bg1"/>
                </a:solidFill>
                <a:latin typeface="Calibri" charset="0"/>
                <a:ea typeface="Calibri" charset="0"/>
                <a:cs typeface="Calibri" charset="0"/>
              </a:rPr>
              <a:t>Peace &amp; Plenty</a:t>
            </a:r>
          </a:p>
        </p:txBody>
      </p:sp>
      <p:sp>
        <p:nvSpPr>
          <p:cNvPr id="7" name="Right Arrow 6"/>
          <p:cNvSpPr/>
          <p:nvPr/>
        </p:nvSpPr>
        <p:spPr>
          <a:xfrm rot="19227475">
            <a:off x="1714500" y="3663950"/>
            <a:ext cx="1295400" cy="9906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rot="19227475">
            <a:off x="4343400" y="1606550"/>
            <a:ext cx="1295400" cy="990600"/>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a:ln>
            <a:miter lim="800000"/>
            <a:headEnd/>
            <a:tailEnd/>
          </a:ln>
        </p:spPr>
        <p:txBody>
          <a:bodyPr/>
          <a:lstStyle/>
          <a:p>
            <a:fld id="{5E323ED5-2F39-4E1C-BA98-70A00C4DEB73}" type="slidenum">
              <a:rPr lang="en-US" smtClean="0">
                <a:latin typeface="Arial" charset="0"/>
              </a:rPr>
              <a:pPr/>
              <a:t>6</a:t>
            </a:fld>
            <a:endParaRPr lang="en-US" smtClean="0">
              <a:latin typeface="Arial" charset="0"/>
            </a:endParaRPr>
          </a:p>
        </p:txBody>
      </p:sp>
      <p:cxnSp>
        <p:nvCxnSpPr>
          <p:cNvPr id="46" name="Straight Connector 45"/>
          <p:cNvCxnSpPr/>
          <p:nvPr/>
        </p:nvCxnSpPr>
        <p:spPr>
          <a:xfrm>
            <a:off x="5867400" y="361950"/>
            <a:ext cx="2819400" cy="0"/>
          </a:xfrm>
          <a:prstGeom prst="line">
            <a:avLst/>
          </a:pr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21475" y="0"/>
            <a:ext cx="1050925" cy="647700"/>
          </a:xfrm>
          <a:prstGeom prst="round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latin typeface="Calibri" pitchFamily="34" charset="0"/>
                <a:cs typeface="Calibri" pitchFamily="34" charset="0"/>
              </a:rPr>
              <a:t>Law</a:t>
            </a:r>
          </a:p>
        </p:txBody>
      </p:sp>
      <p:cxnSp>
        <p:nvCxnSpPr>
          <p:cNvPr id="47" name="Straight Connector 46"/>
          <p:cNvCxnSpPr/>
          <p:nvPr/>
        </p:nvCxnSpPr>
        <p:spPr>
          <a:xfrm>
            <a:off x="1524000" y="6421438"/>
            <a:ext cx="7239000" cy="0"/>
          </a:xfrm>
          <a:prstGeom prst="line">
            <a:avLst/>
          </a:prstGeom>
          <a:ln w="571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343400" y="6057900"/>
            <a:ext cx="1638300" cy="647700"/>
          </a:xfrm>
          <a:prstGeom prst="roundRect">
            <a:avLst/>
          </a:prstGeom>
          <a:solidFill>
            <a:schemeClr val="tx1"/>
          </a:solidFill>
          <a:effectLst>
            <a:outerShdw blurRad="50800" dist="38100" dir="2700000" algn="tl" rotWithShape="0">
              <a:prstClr val="black">
                <a:alpha val="40000"/>
              </a:prstClr>
            </a:outerShdw>
          </a:effectLst>
        </p:spPr>
        <p:txBody>
          <a:bodyPr>
            <a:spAutoFit/>
          </a:bodyPr>
          <a:lstStyle/>
          <a:p>
            <a:pPr algn="ctr">
              <a:defRPr/>
            </a:pPr>
            <a:r>
              <a:rPr lang="en-US" sz="3200" b="1" dirty="0">
                <a:solidFill>
                  <a:schemeClr val="bg1"/>
                </a:solidFill>
                <a:latin typeface="Calibri" pitchFamily="34" charset="0"/>
                <a:cs typeface="Calibri" pitchFamily="34" charset="0"/>
              </a:rPr>
              <a:t>History</a:t>
            </a:r>
          </a:p>
        </p:txBody>
      </p:sp>
      <p:sp>
        <p:nvSpPr>
          <p:cNvPr id="27" name="Rectangle 26"/>
          <p:cNvSpPr/>
          <p:nvPr/>
        </p:nvSpPr>
        <p:spPr>
          <a:xfrm rot="5400000">
            <a:off x="4914900" y="14478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Genesis</a:t>
            </a:r>
          </a:p>
        </p:txBody>
      </p:sp>
      <p:sp>
        <p:nvSpPr>
          <p:cNvPr id="28" name="Rectangle 27"/>
          <p:cNvSpPr/>
          <p:nvPr/>
        </p:nvSpPr>
        <p:spPr>
          <a:xfrm rot="5400000">
            <a:off x="5524500" y="14478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Exodus</a:t>
            </a:r>
          </a:p>
        </p:txBody>
      </p:sp>
      <p:sp>
        <p:nvSpPr>
          <p:cNvPr id="29" name="Rectangle 28"/>
          <p:cNvSpPr/>
          <p:nvPr/>
        </p:nvSpPr>
        <p:spPr>
          <a:xfrm rot="5400000">
            <a:off x="6134100" y="14478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Leviticus</a:t>
            </a:r>
          </a:p>
        </p:txBody>
      </p:sp>
      <p:sp>
        <p:nvSpPr>
          <p:cNvPr id="30" name="Rectangle 29"/>
          <p:cNvSpPr/>
          <p:nvPr/>
        </p:nvSpPr>
        <p:spPr>
          <a:xfrm rot="5400000">
            <a:off x="6743700" y="14478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Numbers</a:t>
            </a:r>
          </a:p>
        </p:txBody>
      </p:sp>
      <p:sp>
        <p:nvSpPr>
          <p:cNvPr id="31" name="Rectangle 30"/>
          <p:cNvSpPr/>
          <p:nvPr/>
        </p:nvSpPr>
        <p:spPr>
          <a:xfrm rot="5400000">
            <a:off x="7353300" y="14478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Deuteronomy</a:t>
            </a:r>
          </a:p>
        </p:txBody>
      </p:sp>
      <p:sp>
        <p:nvSpPr>
          <p:cNvPr id="33" name="Rectangle 32"/>
          <p:cNvSpPr/>
          <p:nvPr/>
        </p:nvSpPr>
        <p:spPr>
          <a:xfrm rot="5400000">
            <a:off x="6477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Joshua</a:t>
            </a:r>
          </a:p>
        </p:txBody>
      </p:sp>
      <p:sp>
        <p:nvSpPr>
          <p:cNvPr id="34" name="Rectangle 33"/>
          <p:cNvSpPr/>
          <p:nvPr/>
        </p:nvSpPr>
        <p:spPr>
          <a:xfrm rot="5400000">
            <a:off x="1257300" y="4686300"/>
            <a:ext cx="2286000" cy="5334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Judges</a:t>
            </a:r>
          </a:p>
        </p:txBody>
      </p:sp>
      <p:sp>
        <p:nvSpPr>
          <p:cNvPr id="35" name="Rectangle 34"/>
          <p:cNvSpPr/>
          <p:nvPr/>
        </p:nvSpPr>
        <p:spPr>
          <a:xfrm rot="5400000">
            <a:off x="18669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Ruth</a:t>
            </a:r>
          </a:p>
        </p:txBody>
      </p:sp>
      <p:sp>
        <p:nvSpPr>
          <p:cNvPr id="36" name="Rectangle 35"/>
          <p:cNvSpPr/>
          <p:nvPr/>
        </p:nvSpPr>
        <p:spPr>
          <a:xfrm rot="5400000">
            <a:off x="24765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I Samuel</a:t>
            </a:r>
          </a:p>
        </p:txBody>
      </p:sp>
      <p:sp>
        <p:nvSpPr>
          <p:cNvPr id="37" name="Rectangle 36"/>
          <p:cNvSpPr/>
          <p:nvPr/>
        </p:nvSpPr>
        <p:spPr>
          <a:xfrm rot="5400000">
            <a:off x="30861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II Samuel</a:t>
            </a:r>
          </a:p>
        </p:txBody>
      </p:sp>
      <p:sp>
        <p:nvSpPr>
          <p:cNvPr id="38" name="Rectangle 37"/>
          <p:cNvSpPr/>
          <p:nvPr/>
        </p:nvSpPr>
        <p:spPr>
          <a:xfrm rot="5400000">
            <a:off x="36957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I Kings</a:t>
            </a:r>
          </a:p>
        </p:txBody>
      </p:sp>
      <p:sp>
        <p:nvSpPr>
          <p:cNvPr id="39" name="Rectangle 38"/>
          <p:cNvSpPr/>
          <p:nvPr/>
        </p:nvSpPr>
        <p:spPr>
          <a:xfrm rot="5400000">
            <a:off x="43053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II Kings</a:t>
            </a:r>
          </a:p>
        </p:txBody>
      </p:sp>
      <p:sp>
        <p:nvSpPr>
          <p:cNvPr id="40" name="Rectangle 39"/>
          <p:cNvSpPr/>
          <p:nvPr/>
        </p:nvSpPr>
        <p:spPr>
          <a:xfrm rot="5400000">
            <a:off x="49149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I Chronicles</a:t>
            </a:r>
          </a:p>
        </p:txBody>
      </p:sp>
      <p:sp>
        <p:nvSpPr>
          <p:cNvPr id="41" name="Rectangle 40"/>
          <p:cNvSpPr/>
          <p:nvPr/>
        </p:nvSpPr>
        <p:spPr>
          <a:xfrm rot="5400000">
            <a:off x="55245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II Chronicles</a:t>
            </a:r>
          </a:p>
        </p:txBody>
      </p:sp>
      <p:sp>
        <p:nvSpPr>
          <p:cNvPr id="42" name="Rectangle 41"/>
          <p:cNvSpPr/>
          <p:nvPr/>
        </p:nvSpPr>
        <p:spPr>
          <a:xfrm rot="5400000">
            <a:off x="61341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Ezra</a:t>
            </a:r>
          </a:p>
        </p:txBody>
      </p:sp>
      <p:sp>
        <p:nvSpPr>
          <p:cNvPr id="43" name="Rectangle 42"/>
          <p:cNvSpPr/>
          <p:nvPr/>
        </p:nvSpPr>
        <p:spPr>
          <a:xfrm rot="5400000">
            <a:off x="67437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Nehemiah</a:t>
            </a:r>
          </a:p>
        </p:txBody>
      </p:sp>
      <p:sp>
        <p:nvSpPr>
          <p:cNvPr id="44" name="Rectangle 43"/>
          <p:cNvSpPr/>
          <p:nvPr/>
        </p:nvSpPr>
        <p:spPr>
          <a:xfrm rot="5400000">
            <a:off x="7353300" y="4686300"/>
            <a:ext cx="2286000" cy="5334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Esther</a:t>
            </a:r>
          </a:p>
        </p:txBody>
      </p:sp>
      <p:sp>
        <p:nvSpPr>
          <p:cNvPr id="52" name="Rectangle 51"/>
          <p:cNvSpPr/>
          <p:nvPr/>
        </p:nvSpPr>
        <p:spPr>
          <a:xfrm rot="5400000">
            <a:off x="2552700" y="1638300"/>
            <a:ext cx="2286000" cy="5334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800" b="1" dirty="0">
                <a:solidFill>
                  <a:schemeClr val="tx1"/>
                </a:solidFill>
                <a:latin typeface="Calibri" pitchFamily="34" charset="0"/>
                <a:cs typeface="Calibri" pitchFamily="34" charset="0"/>
              </a:rPr>
              <a:t>II Joshua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 -2.22222E-6 L -0.09583 -0.45555 " pathEditMode="relative" rAng="0" ptsTypes="AA">
                                      <p:cBhvr>
                                        <p:cTn id="6" dur="2000" fill="hold"/>
                                        <p:tgtEl>
                                          <p:spTgt spid="34"/>
                                        </p:tgtEl>
                                        <p:attrNameLst>
                                          <p:attrName>ppt_x</p:attrName>
                                          <p:attrName>ppt_y</p:attrName>
                                        </p:attrNameLst>
                                      </p:cBhvr>
                                      <p:rCtr x="-48" y="-22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1" nodeType="clickEffect">
                                  <p:stCondLst>
                                    <p:cond delay="0"/>
                                  </p:stCondLst>
                                  <p:childTnLst>
                                    <p:animMotion origin="layout" path="M -0.00416 2.22222E-6 L -0.12586 0.07315 L -0.13923 0.15416 L -0.14166 0.44444 " pathEditMode="relative" rAng="0" ptsTypes="AAAA">
                                      <p:cBhvr>
                                        <p:cTn id="14" dur="2000" fill="hold"/>
                                        <p:tgtEl>
                                          <p:spTgt spid="52"/>
                                        </p:tgtEl>
                                        <p:attrNameLst>
                                          <p:attrName>ppt_x</p:attrName>
                                          <p:attrName>ppt_y</p:attrName>
                                        </p:attrNameLst>
                                      </p:cBhvr>
                                      <p:rCtr x="-69" y="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2" grpId="0" animBg="1"/>
      <p:bldP spid="5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latin typeface="Calibri" charset="0"/>
                <a:cs typeface="Calibri" charset="0"/>
              </a:rPr>
              <a:t>Deuteronomy 7:12-15</a:t>
            </a:r>
          </a:p>
        </p:txBody>
      </p:sp>
      <p:sp>
        <p:nvSpPr>
          <p:cNvPr id="3" name="Content Placeholder 2"/>
          <p:cNvSpPr>
            <a:spLocks noGrp="1"/>
          </p:cNvSpPr>
          <p:nvPr>
            <p:ph idx="1"/>
          </p:nvPr>
        </p:nvSpPr>
        <p:spPr>
          <a:xfrm>
            <a:off x="152400" y="685800"/>
            <a:ext cx="8839200" cy="6019800"/>
          </a:xfrm>
        </p:spPr>
        <p:txBody>
          <a:bodyPr/>
          <a:lstStyle/>
          <a:p>
            <a:pPr marL="0" indent="0">
              <a:spcBef>
                <a:spcPts val="0"/>
              </a:spcBef>
              <a:buFontTx/>
              <a:buNone/>
              <a:defRPr/>
            </a:pPr>
            <a:r>
              <a:rPr lang="en-US" sz="2800" baseline="30000" dirty="0" smtClean="0">
                <a:ea typeface="+mn-ea"/>
              </a:rPr>
              <a:t>12 </a:t>
            </a:r>
            <a:r>
              <a:rPr lang="en-US" sz="2800" dirty="0" smtClean="0">
                <a:ea typeface="+mn-ea"/>
              </a:rPr>
              <a:t>“Then it shall come to pass, because you listen to these judgments, and keep and do them, that the </a:t>
            </a:r>
            <a:r>
              <a:rPr lang="en-US" sz="2800" cap="small" dirty="0" smtClean="0">
                <a:ea typeface="+mn-ea"/>
              </a:rPr>
              <a:t>Lord</a:t>
            </a:r>
            <a:r>
              <a:rPr lang="en-US" sz="2800" dirty="0" smtClean="0">
                <a:ea typeface="+mn-ea"/>
              </a:rPr>
              <a:t> your God will keep with you the covenant and the mercy which He swore to your fathers. </a:t>
            </a:r>
            <a:r>
              <a:rPr lang="en-US" sz="2800" baseline="30000" dirty="0" smtClean="0">
                <a:ea typeface="+mn-ea"/>
              </a:rPr>
              <a:t>13 </a:t>
            </a:r>
            <a:r>
              <a:rPr lang="en-US" sz="2800" dirty="0" smtClean="0">
                <a:ea typeface="+mn-ea"/>
              </a:rPr>
              <a:t>And He will </a:t>
            </a:r>
            <a:r>
              <a:rPr lang="en-US" sz="2800" u="sng" dirty="0" smtClean="0">
                <a:solidFill>
                  <a:srgbClr val="FFFF00"/>
                </a:solidFill>
                <a:ea typeface="+mn-ea"/>
              </a:rPr>
              <a:t>love you and bless you and multiply you</a:t>
            </a:r>
            <a:r>
              <a:rPr lang="en-US" sz="2800" dirty="0" smtClean="0">
                <a:ea typeface="+mn-ea"/>
              </a:rPr>
              <a:t>; He will also </a:t>
            </a:r>
            <a:r>
              <a:rPr lang="en-US" sz="2800" u="sng" dirty="0" smtClean="0">
                <a:solidFill>
                  <a:srgbClr val="FFFF00"/>
                </a:solidFill>
                <a:ea typeface="+mn-ea"/>
              </a:rPr>
              <a:t>bless the fruit of your womb and the fruit of your land</a:t>
            </a:r>
            <a:r>
              <a:rPr lang="en-US" sz="2800" dirty="0" smtClean="0">
                <a:ea typeface="+mn-ea"/>
              </a:rPr>
              <a:t>, your grain and your new wine and your oil, the increase of your cattle and the offspring of your flock, in the land of which He swore to your fathers to give you. </a:t>
            </a:r>
            <a:r>
              <a:rPr lang="en-US" sz="2800" baseline="30000" dirty="0" smtClean="0">
                <a:ea typeface="+mn-ea"/>
              </a:rPr>
              <a:t>14 </a:t>
            </a:r>
            <a:r>
              <a:rPr lang="en-US" sz="2800" u="sng" dirty="0" smtClean="0">
                <a:solidFill>
                  <a:srgbClr val="FFFF00"/>
                </a:solidFill>
                <a:ea typeface="+mn-ea"/>
              </a:rPr>
              <a:t>You shall be blessed above all peoples</a:t>
            </a:r>
            <a:r>
              <a:rPr lang="en-US" sz="2800" dirty="0" smtClean="0">
                <a:ea typeface="+mn-ea"/>
              </a:rPr>
              <a:t>;  there shall not be a male or female barren among you or among your livestock. </a:t>
            </a:r>
            <a:r>
              <a:rPr lang="en-US" sz="2800" baseline="30000" dirty="0" smtClean="0">
                <a:ea typeface="+mn-ea"/>
              </a:rPr>
              <a:t>15 </a:t>
            </a:r>
            <a:r>
              <a:rPr lang="en-US" sz="2800" dirty="0" smtClean="0">
                <a:ea typeface="+mn-ea"/>
              </a:rPr>
              <a:t>And the </a:t>
            </a:r>
            <a:r>
              <a:rPr lang="en-US" sz="2800" cap="small" dirty="0" smtClean="0">
                <a:ea typeface="+mn-ea"/>
              </a:rPr>
              <a:t>Lord</a:t>
            </a:r>
            <a:r>
              <a:rPr lang="en-US" sz="2800" dirty="0" smtClean="0">
                <a:ea typeface="+mn-ea"/>
              </a:rPr>
              <a:t> will take away from you all sickness, and will afflict you with none of the terrible diseases of Egypt which you have known, but will lay </a:t>
            </a:r>
            <a:r>
              <a:rPr lang="en-US" sz="2800" i="1" dirty="0" smtClean="0">
                <a:ea typeface="+mn-ea"/>
              </a:rPr>
              <a:t>them</a:t>
            </a:r>
            <a:r>
              <a:rPr lang="en-US" sz="2800" dirty="0" smtClean="0">
                <a:ea typeface="+mn-ea"/>
              </a:rPr>
              <a:t> on all those who hate you.</a:t>
            </a:r>
            <a:endParaRPr lang="en-US" sz="2800" dirty="0">
              <a:ea typeface="+mn-ea"/>
            </a:endParaRPr>
          </a:p>
        </p:txBody>
      </p:sp>
      <p:sp>
        <p:nvSpPr>
          <p:cNvPr id="8196" name="Slide Number Placeholder 3"/>
          <p:cNvSpPr>
            <a:spLocks noGrp="1"/>
          </p:cNvSpPr>
          <p:nvPr>
            <p:ph type="sldNum" sz="quarter" idx="12"/>
          </p:nvPr>
        </p:nvSpPr>
        <p:spPr>
          <a:noFill/>
          <a:ln>
            <a:miter lim="800000"/>
            <a:headEnd/>
            <a:tailEnd/>
          </a:ln>
        </p:spPr>
        <p:txBody>
          <a:bodyPr/>
          <a:lstStyle/>
          <a:p>
            <a:fld id="{0B7AF2F6-FA8C-4067-A780-A876F8954B2C}" type="slidenum">
              <a:rPr lang="en-US" smtClean="0">
                <a:latin typeface="Arial" charset="0"/>
              </a:rPr>
              <a:pPr/>
              <a:t>7</a:t>
            </a:fld>
            <a:endParaRPr lang="en-US"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Calibri" charset="0"/>
                <a:cs typeface="Calibri" charset="0"/>
              </a:rPr>
              <a:t>Deuteronomy 28:7-10</a:t>
            </a:r>
          </a:p>
        </p:txBody>
      </p:sp>
      <p:sp>
        <p:nvSpPr>
          <p:cNvPr id="3" name="Content Placeholder 2"/>
          <p:cNvSpPr>
            <a:spLocks noGrp="1"/>
          </p:cNvSpPr>
          <p:nvPr>
            <p:ph idx="1"/>
          </p:nvPr>
        </p:nvSpPr>
        <p:spPr>
          <a:xfrm>
            <a:off x="304800" y="762000"/>
            <a:ext cx="8610600" cy="5181600"/>
          </a:xfrm>
        </p:spPr>
        <p:txBody>
          <a:bodyPr/>
          <a:lstStyle/>
          <a:p>
            <a:pPr marL="0" indent="0">
              <a:spcBef>
                <a:spcPts val="1200"/>
              </a:spcBef>
              <a:buFontTx/>
              <a:buNone/>
              <a:defRPr/>
            </a:pPr>
            <a:r>
              <a:rPr lang="en-US" sz="2800" baseline="30000" dirty="0">
                <a:ea typeface="+mn-ea"/>
              </a:rPr>
              <a:t>7</a:t>
            </a:r>
            <a:r>
              <a:rPr lang="en-US" sz="2800" baseline="30000" dirty="0" smtClean="0">
                <a:ea typeface="+mn-ea"/>
              </a:rPr>
              <a:t> </a:t>
            </a:r>
            <a:r>
              <a:rPr lang="en-US" sz="2800" dirty="0" smtClean="0">
                <a:ea typeface="+mn-ea"/>
              </a:rPr>
              <a:t>“The </a:t>
            </a:r>
            <a:r>
              <a:rPr lang="en-US" sz="2800" cap="small" dirty="0" smtClean="0">
                <a:ea typeface="+mn-ea"/>
              </a:rPr>
              <a:t>Lord</a:t>
            </a:r>
            <a:r>
              <a:rPr lang="en-US" sz="2800" dirty="0" smtClean="0">
                <a:ea typeface="+mn-ea"/>
              </a:rPr>
              <a:t> will cause your </a:t>
            </a:r>
            <a:r>
              <a:rPr lang="en-US" sz="2800" u="sng" dirty="0" smtClean="0">
                <a:solidFill>
                  <a:srgbClr val="FFFF00"/>
                </a:solidFill>
                <a:ea typeface="+mn-ea"/>
              </a:rPr>
              <a:t>enemies</a:t>
            </a:r>
            <a:r>
              <a:rPr lang="en-US" sz="2800" dirty="0" smtClean="0">
                <a:ea typeface="+mn-ea"/>
              </a:rPr>
              <a:t> who rise against you </a:t>
            </a:r>
            <a:r>
              <a:rPr lang="en-US" sz="2800" u="sng" dirty="0" smtClean="0">
                <a:solidFill>
                  <a:srgbClr val="FFFF00"/>
                </a:solidFill>
                <a:ea typeface="+mn-ea"/>
              </a:rPr>
              <a:t>to be defeated</a:t>
            </a:r>
            <a:r>
              <a:rPr lang="en-US" sz="2800" dirty="0" smtClean="0">
                <a:solidFill>
                  <a:srgbClr val="FFFF00"/>
                </a:solidFill>
                <a:ea typeface="+mn-ea"/>
              </a:rPr>
              <a:t> </a:t>
            </a:r>
            <a:r>
              <a:rPr lang="en-US" sz="2800" dirty="0" smtClean="0">
                <a:ea typeface="+mn-ea"/>
              </a:rPr>
              <a:t>before your face; they shall come out against you one way and flee before you seven ways.</a:t>
            </a:r>
          </a:p>
          <a:p>
            <a:pPr marL="0" indent="0">
              <a:spcBef>
                <a:spcPts val="1200"/>
              </a:spcBef>
              <a:buFontTx/>
              <a:buNone/>
              <a:defRPr/>
            </a:pPr>
            <a:r>
              <a:rPr lang="en-US" sz="2800" baseline="30000" dirty="0" smtClean="0">
                <a:ea typeface="+mn-ea"/>
              </a:rPr>
              <a:t>8 </a:t>
            </a:r>
            <a:r>
              <a:rPr lang="en-US" sz="2800" dirty="0" smtClean="0">
                <a:ea typeface="+mn-ea"/>
              </a:rPr>
              <a:t>“The </a:t>
            </a:r>
            <a:r>
              <a:rPr lang="en-US" sz="2800" cap="small" dirty="0" smtClean="0">
                <a:ea typeface="+mn-ea"/>
              </a:rPr>
              <a:t>Lord</a:t>
            </a:r>
            <a:r>
              <a:rPr lang="en-US" sz="2800" dirty="0" smtClean="0">
                <a:ea typeface="+mn-ea"/>
              </a:rPr>
              <a:t> will command the </a:t>
            </a:r>
            <a:r>
              <a:rPr lang="en-US" sz="2800" u="sng" dirty="0" smtClean="0">
                <a:solidFill>
                  <a:srgbClr val="FFFF00"/>
                </a:solidFill>
                <a:ea typeface="+mn-ea"/>
              </a:rPr>
              <a:t>blessing on you in your storehouses</a:t>
            </a:r>
            <a:r>
              <a:rPr lang="en-US" sz="2800" dirty="0" smtClean="0">
                <a:ea typeface="+mn-ea"/>
              </a:rPr>
              <a:t> and in all to which you set your hand, and He will bless you in the land which the </a:t>
            </a:r>
            <a:r>
              <a:rPr lang="en-US" sz="2800" cap="small" dirty="0" smtClean="0">
                <a:ea typeface="+mn-ea"/>
              </a:rPr>
              <a:t>Lord</a:t>
            </a:r>
            <a:r>
              <a:rPr lang="en-US" sz="2800" dirty="0" smtClean="0">
                <a:ea typeface="+mn-ea"/>
              </a:rPr>
              <a:t> your God is giving you.</a:t>
            </a:r>
          </a:p>
          <a:p>
            <a:pPr marL="0" indent="0">
              <a:spcBef>
                <a:spcPts val="1200"/>
              </a:spcBef>
              <a:buFontTx/>
              <a:buNone/>
              <a:defRPr/>
            </a:pPr>
            <a:r>
              <a:rPr lang="en-US" sz="2800" baseline="30000" dirty="0" smtClean="0">
                <a:ea typeface="+mn-ea"/>
              </a:rPr>
              <a:t>9 </a:t>
            </a:r>
            <a:r>
              <a:rPr lang="en-US" sz="2800" dirty="0" smtClean="0">
                <a:ea typeface="+mn-ea"/>
              </a:rPr>
              <a:t>“The </a:t>
            </a:r>
            <a:r>
              <a:rPr lang="en-US" sz="2800" cap="small" dirty="0" smtClean="0">
                <a:ea typeface="+mn-ea"/>
              </a:rPr>
              <a:t>Lord</a:t>
            </a:r>
            <a:r>
              <a:rPr lang="en-US" sz="2800" dirty="0" smtClean="0">
                <a:ea typeface="+mn-ea"/>
              </a:rPr>
              <a:t> will </a:t>
            </a:r>
            <a:r>
              <a:rPr lang="en-US" sz="2800" u="sng" dirty="0" smtClean="0">
                <a:solidFill>
                  <a:srgbClr val="FFFF00"/>
                </a:solidFill>
                <a:ea typeface="+mn-ea"/>
              </a:rPr>
              <a:t>establish you as a holy people</a:t>
            </a:r>
            <a:r>
              <a:rPr lang="en-US" sz="2800" dirty="0" smtClean="0">
                <a:ea typeface="+mn-ea"/>
              </a:rPr>
              <a:t> to Himself, just as He has sworn to you, if you keep the commandments of the </a:t>
            </a:r>
            <a:r>
              <a:rPr lang="en-US" sz="2800" cap="small" dirty="0" smtClean="0">
                <a:ea typeface="+mn-ea"/>
              </a:rPr>
              <a:t>Lord</a:t>
            </a:r>
            <a:r>
              <a:rPr lang="en-US" sz="2800" dirty="0" smtClean="0">
                <a:ea typeface="+mn-ea"/>
              </a:rPr>
              <a:t> your God and walk in His ways.  </a:t>
            </a:r>
            <a:r>
              <a:rPr lang="en-US" sz="2800" baseline="30000" dirty="0" smtClean="0">
                <a:ea typeface="+mn-ea"/>
              </a:rPr>
              <a:t>10 </a:t>
            </a:r>
            <a:r>
              <a:rPr lang="en-US" sz="2800" dirty="0" smtClean="0">
                <a:ea typeface="+mn-ea"/>
              </a:rPr>
              <a:t>Then </a:t>
            </a:r>
            <a:r>
              <a:rPr lang="en-US" sz="2800" u="sng" dirty="0" smtClean="0">
                <a:solidFill>
                  <a:srgbClr val="FFFF00"/>
                </a:solidFill>
                <a:ea typeface="+mn-ea"/>
              </a:rPr>
              <a:t>all peoples of the earth shall see that you are called by the name of the </a:t>
            </a:r>
            <a:r>
              <a:rPr lang="en-US" sz="2800" u="sng" cap="small" dirty="0" smtClean="0">
                <a:solidFill>
                  <a:srgbClr val="FFFF00"/>
                </a:solidFill>
                <a:ea typeface="+mn-ea"/>
              </a:rPr>
              <a:t>Lord</a:t>
            </a:r>
            <a:r>
              <a:rPr lang="en-US" sz="2800" u="sng" dirty="0" smtClean="0">
                <a:solidFill>
                  <a:srgbClr val="FFFF00"/>
                </a:solidFill>
                <a:ea typeface="+mn-ea"/>
              </a:rPr>
              <a:t>, and they shall be afraid of you</a:t>
            </a:r>
            <a:r>
              <a:rPr lang="en-US" sz="2800" dirty="0" smtClean="0">
                <a:ea typeface="+mn-ea"/>
              </a:rPr>
              <a:t>. </a:t>
            </a:r>
            <a:endParaRPr lang="en-US" sz="2800" dirty="0">
              <a:ea typeface="+mn-ea"/>
            </a:endParaRPr>
          </a:p>
        </p:txBody>
      </p:sp>
      <p:sp>
        <p:nvSpPr>
          <p:cNvPr id="9220" name="Slide Number Placeholder 3"/>
          <p:cNvSpPr>
            <a:spLocks noGrp="1"/>
          </p:cNvSpPr>
          <p:nvPr>
            <p:ph type="sldNum" sz="quarter" idx="12"/>
          </p:nvPr>
        </p:nvSpPr>
        <p:spPr>
          <a:noFill/>
          <a:ln>
            <a:miter lim="800000"/>
            <a:headEnd/>
            <a:tailEnd/>
          </a:ln>
        </p:spPr>
        <p:txBody>
          <a:bodyPr/>
          <a:lstStyle/>
          <a:p>
            <a:fld id="{373BE4E4-3BD4-4A3E-BAAC-D1A3D007BD8D}" type="slidenum">
              <a:rPr lang="en-US" smtClean="0">
                <a:latin typeface="Arial" charset="0"/>
              </a:rPr>
              <a:pPr/>
              <a:t>8</a:t>
            </a:fld>
            <a:endParaRPr lang="en-US"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42863"/>
            <a:ext cx="7772400" cy="609600"/>
          </a:xfrm>
        </p:spPr>
        <p:txBody>
          <a:bodyPr/>
          <a:lstStyle/>
          <a:p>
            <a:r>
              <a:rPr lang="en-US" sz="4800" smtClean="0">
                <a:latin typeface="Calibri" charset="0"/>
                <a:cs typeface="Calibri" charset="0"/>
              </a:rPr>
              <a:t>Lessons from Second Joshua</a:t>
            </a:r>
          </a:p>
        </p:txBody>
      </p:sp>
      <p:sp>
        <p:nvSpPr>
          <p:cNvPr id="3" name="Content Placeholder 2"/>
          <p:cNvSpPr>
            <a:spLocks noGrp="1"/>
          </p:cNvSpPr>
          <p:nvPr>
            <p:ph idx="1"/>
          </p:nvPr>
        </p:nvSpPr>
        <p:spPr>
          <a:xfrm>
            <a:off x="152400" y="990600"/>
            <a:ext cx="8839200" cy="5181600"/>
          </a:xfrm>
        </p:spPr>
        <p:txBody>
          <a:bodyPr/>
          <a:lstStyle/>
          <a:p>
            <a:pPr marL="0" indent="0">
              <a:buFontTx/>
              <a:buNone/>
            </a:pPr>
            <a:r>
              <a:rPr lang="en-US" sz="3600" smtClean="0">
                <a:latin typeface="Calibri" charset="0"/>
                <a:cs typeface="Calibri" charset="0"/>
              </a:rPr>
              <a:t>The people were blessed because they were:</a:t>
            </a:r>
          </a:p>
          <a:p>
            <a:pPr marL="0" indent="0">
              <a:buFontTx/>
              <a:buAutoNum type="arabicPeriod"/>
            </a:pPr>
            <a:r>
              <a:rPr lang="en-US" sz="3600" smtClean="0">
                <a:solidFill>
                  <a:srgbClr val="FFFF00"/>
                </a:solidFill>
                <a:latin typeface="Calibri" charset="0"/>
                <a:cs typeface="Calibri" charset="0"/>
              </a:rPr>
              <a:t>Unified &amp; guided by God, not men.</a:t>
            </a:r>
          </a:p>
          <a:p>
            <a:pPr marL="1143000" lvl="1" indent="-338138"/>
            <a:r>
              <a:rPr lang="en-US" smtClean="0">
                <a:solidFill>
                  <a:srgbClr val="FFFF00"/>
                </a:solidFill>
                <a:latin typeface="Calibri" charset="0"/>
                <a:cs typeface="Calibri" charset="0"/>
              </a:rPr>
              <a:t>No central human leader (Jg 1:1)</a:t>
            </a:r>
          </a:p>
          <a:p>
            <a:pPr marL="1143000" lvl="1" indent="-338138"/>
            <a:r>
              <a:rPr lang="en-US" smtClean="0">
                <a:solidFill>
                  <a:srgbClr val="FFFF00"/>
                </a:solidFill>
                <a:latin typeface="Calibri" charset="0"/>
                <a:cs typeface="Calibri" charset="0"/>
              </a:rPr>
              <a:t>Led by faith-filled people, when required (1:2)</a:t>
            </a:r>
          </a:p>
          <a:p>
            <a:pPr marL="1143000" lvl="1" indent="-338138"/>
            <a:r>
              <a:rPr lang="en-US" smtClean="0">
                <a:solidFill>
                  <a:srgbClr val="FFFF00"/>
                </a:solidFill>
                <a:latin typeface="Calibri" charset="0"/>
                <a:cs typeface="Calibri" charset="0"/>
              </a:rPr>
              <a:t>No competition (Num 11:25-29)</a:t>
            </a:r>
          </a:p>
          <a:p>
            <a:pPr marL="1143000" lvl="1" indent="-338138"/>
            <a:r>
              <a:rPr lang="en-US" smtClean="0">
                <a:solidFill>
                  <a:srgbClr val="FFFF00"/>
                </a:solidFill>
                <a:latin typeface="Calibri" charset="0"/>
                <a:cs typeface="Calibri" charset="0"/>
              </a:rPr>
              <a:t>Every Generation “Knew God” (Jg 3:9)</a:t>
            </a:r>
          </a:p>
        </p:txBody>
      </p:sp>
      <p:sp>
        <p:nvSpPr>
          <p:cNvPr id="10244" name="Slide Number Placeholder 3"/>
          <p:cNvSpPr>
            <a:spLocks noGrp="1"/>
          </p:cNvSpPr>
          <p:nvPr>
            <p:ph type="sldNum" sz="quarter" idx="12"/>
          </p:nvPr>
        </p:nvSpPr>
        <p:spPr>
          <a:noFill/>
          <a:ln>
            <a:miter lim="800000"/>
            <a:headEnd/>
            <a:tailEnd/>
          </a:ln>
        </p:spPr>
        <p:txBody>
          <a:bodyPr/>
          <a:lstStyle/>
          <a:p>
            <a:fld id="{DDF7C5A1-CF6A-4E07-92B8-17E863DE0AB5}" type="slidenum">
              <a:rPr lang="en-US" smtClean="0">
                <a:latin typeface="Arial" charset="0"/>
              </a:rPr>
              <a:pPr/>
              <a:t>9</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25369</TotalTime>
  <Words>1140</Words>
  <Application>Microsoft Office PowerPoint</Application>
  <PresentationFormat>On-screen Show (4:3)</PresentationFormat>
  <Paragraphs>222</Paragraphs>
  <Slides>36</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Default Design</vt:lpstr>
      <vt:lpstr>Lessons from the Book of Second Joshua</vt:lpstr>
      <vt:lpstr>Slide 2</vt:lpstr>
      <vt:lpstr>Slide 3</vt:lpstr>
      <vt:lpstr>Joshua Continues Moses’ Leadership</vt:lpstr>
      <vt:lpstr>Moses  Joshua  Success!</vt:lpstr>
      <vt:lpstr>Slide 6</vt:lpstr>
      <vt:lpstr>Deuteronomy 7:12-15</vt:lpstr>
      <vt:lpstr>Deuteronomy 28:7-10</vt:lpstr>
      <vt:lpstr>Lessons from Second Joshua</vt:lpstr>
      <vt:lpstr>Knowing God – Deuteronomy 4</vt:lpstr>
      <vt:lpstr>Lessons from Second Joshua</vt:lpstr>
      <vt:lpstr>Deuteronomy 5:32-33</vt:lpstr>
      <vt:lpstr>Joshua 8:34-35</vt:lpstr>
      <vt:lpstr>Joshua 23:6</vt:lpstr>
      <vt:lpstr>Lessons from Second Joshua</vt:lpstr>
      <vt:lpstr>Lessons from Second Joshua</vt:lpstr>
      <vt:lpstr>Exodus 34:10-16</vt:lpstr>
      <vt:lpstr>Deuteronomy 7:2-5</vt:lpstr>
      <vt:lpstr>Joshua 23:11-13</vt:lpstr>
      <vt:lpstr>Is this Racism?</vt:lpstr>
      <vt:lpstr>Exodus 22:20-21</vt:lpstr>
      <vt:lpstr>Lessons from Second Joshua</vt:lpstr>
      <vt:lpstr>Lessons from Second Joshua</vt:lpstr>
      <vt:lpstr>Deuteronomy 3:21-22</vt:lpstr>
      <vt:lpstr>Joshua 23:10</vt:lpstr>
      <vt:lpstr>Lessons from Second Joshua</vt:lpstr>
      <vt:lpstr>There is no Second Joshua.</vt:lpstr>
      <vt:lpstr>Hebrews 4</vt:lpstr>
      <vt:lpstr>The Real Second Joshua – Hebrews 4</vt:lpstr>
      <vt:lpstr>The Real Second Joshua – Hebrews 4</vt:lpstr>
      <vt:lpstr>Slide 31</vt:lpstr>
      <vt:lpstr>Key Points</vt:lpstr>
      <vt:lpstr>Cities of Refuge &amp; Cities for Levites</vt:lpstr>
      <vt:lpstr>“Strangers” in the Land</vt:lpstr>
      <vt:lpstr>The Promised Land</vt:lpstr>
      <vt:lpstr>Slide 36</vt:lpstr>
    </vt:vector>
  </TitlesOfParts>
  <Company>EMS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mmb4175</dc:creator>
  <cp:lastModifiedBy>Brad Beutjer</cp:lastModifiedBy>
  <cp:revision>247</cp:revision>
  <cp:lastPrinted>2012-02-29T02:27:55Z</cp:lastPrinted>
  <dcterms:created xsi:type="dcterms:W3CDTF">2002-06-13T20:47:56Z</dcterms:created>
  <dcterms:modified xsi:type="dcterms:W3CDTF">2012-03-04T14:08:40Z</dcterms:modified>
</cp:coreProperties>
</file>