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67" r:id="rId2"/>
    <p:sldId id="256" r:id="rId3"/>
    <p:sldId id="257" r:id="rId4"/>
    <p:sldId id="258" r:id="rId5"/>
    <p:sldId id="259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11111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36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537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85E47D-5B7B-40EA-8B8E-6CBCADF27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5ACCC-A849-4569-AFB0-4E5711664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16570-305B-4682-996B-45FC9339E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4969A-92CC-4B62-8999-BD59BDF14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0053E-C952-4EC7-A64A-7ECB38E8B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41571-F3F8-4CF5-ADFF-C7A29AC4A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2C8C6-3FBD-463E-8C1A-BD7B1581A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2E013-3629-467D-AC4F-3E0251D05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EB900-A5C6-49B9-89EA-97A442902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2008D-AF87-4385-882B-FE8ACE784B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5F406-FDA9-4753-A0FC-8FE17E394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4492ADB-FA0A-4040-BCE1-96EED74CEFB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97075"/>
            <a:ext cx="7086600" cy="1127125"/>
          </a:xfrm>
        </p:spPr>
        <p:txBody>
          <a:bodyPr/>
          <a:lstStyle/>
          <a:p>
            <a:r>
              <a:rPr lang="en-US" sz="4800"/>
              <a:t>Naaman </a:t>
            </a:r>
            <a:r>
              <a:rPr lang="en-US" sz="4800" b="0"/>
              <a:t>(2 Kings 5:1)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352800"/>
            <a:ext cx="7543800" cy="2438400"/>
          </a:xfrm>
        </p:spPr>
        <p:txBody>
          <a:bodyPr/>
          <a:lstStyle/>
          <a:p>
            <a:r>
              <a:rPr lang="en-US" b="1"/>
              <a:t>Commander of the Army of Syria</a:t>
            </a:r>
          </a:p>
          <a:p>
            <a:r>
              <a:rPr lang="en-US" b="1"/>
              <a:t>Was a Great Man</a:t>
            </a:r>
          </a:p>
          <a:p>
            <a:r>
              <a:rPr lang="en-US" b="1"/>
              <a:t>Honorable in the Eyes of his Master</a:t>
            </a:r>
          </a:p>
          <a:p>
            <a:r>
              <a:rPr lang="en-US" b="1"/>
              <a:t>A Mighty Man of Valor</a:t>
            </a:r>
          </a:p>
          <a:p>
            <a:endParaRPr lang="en-US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 rot="-757502">
            <a:off x="998538" y="4186238"/>
            <a:ext cx="6200775" cy="7620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“But He was a Leper”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Facts about the Cure of Naaman’s Leprosy: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Naaman could not cure himself.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Powerful men could not cure him.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God could do what men cannot do!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God’s grace was extended in a message.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Others were involved in cure--servants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The message had to be obeyed.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His obedience did not compromise grace!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543800" cy="1050925"/>
          </a:xfrm>
        </p:spPr>
        <p:txBody>
          <a:bodyPr/>
          <a:lstStyle/>
          <a:p>
            <a:r>
              <a:rPr lang="en-US" sz="4800">
                <a:solidFill>
                  <a:srgbClr val="FF3300"/>
                </a:solidFill>
              </a:rPr>
              <a:t>Leprosy</a:t>
            </a:r>
            <a:r>
              <a:rPr lang="en-US" sz="4000"/>
              <a:t> a type of </a:t>
            </a:r>
            <a:r>
              <a:rPr lang="en-US" sz="4800">
                <a:solidFill>
                  <a:srgbClr val="FF3300"/>
                </a:solidFill>
              </a:rPr>
              <a:t>Sin</a:t>
            </a:r>
            <a:br>
              <a:rPr lang="en-US" sz="4800">
                <a:solidFill>
                  <a:srgbClr val="FF3300"/>
                </a:solidFill>
              </a:rPr>
            </a:br>
            <a:endParaRPr lang="en-US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7543800" cy="3733800"/>
          </a:xfrm>
        </p:spPr>
        <p:txBody>
          <a:bodyPr/>
          <a:lstStyle/>
          <a:p>
            <a:r>
              <a:rPr lang="en-US" sz="3600" b="1">
                <a:effectLst/>
                <a:latin typeface="Arial Narrow" pitchFamily="34" charset="0"/>
              </a:rPr>
              <a:t>Sin is worse than Leprosy</a:t>
            </a:r>
          </a:p>
          <a:p>
            <a:r>
              <a:rPr lang="en-US" sz="3600" b="1">
                <a:effectLst/>
                <a:latin typeface="Arial Narrow" pitchFamily="34" charset="0"/>
              </a:rPr>
              <a:t>Everyone is afflicted with it. </a:t>
            </a:r>
          </a:p>
          <a:p>
            <a:r>
              <a:rPr lang="en-US" sz="3600" b="1">
                <a:effectLst/>
                <a:latin typeface="Arial Narrow" pitchFamily="34" charset="0"/>
              </a:rPr>
              <a:t>It affects the Soul</a:t>
            </a:r>
          </a:p>
          <a:p>
            <a:r>
              <a:rPr lang="en-US" sz="3600" b="1">
                <a:effectLst/>
                <a:latin typeface="Arial Narrow" pitchFamily="34" charset="0"/>
              </a:rPr>
              <a:t>Consequences are Eternal</a:t>
            </a:r>
          </a:p>
          <a:p>
            <a:r>
              <a:rPr lang="en-US" sz="3600" b="1">
                <a:effectLst/>
                <a:latin typeface="Arial Narrow" pitchFamily="34" charset="0"/>
              </a:rPr>
              <a:t>If not cured it cancels all other virtues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533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Contrasts: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1431925"/>
          </a:xfrm>
        </p:spPr>
        <p:txBody>
          <a:bodyPr/>
          <a:lstStyle/>
          <a:p>
            <a:r>
              <a:rPr lang="en-US"/>
              <a:t>Lessons Learned about Sin: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610600" cy="464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No one can forgive his own sins!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No other man can forgive them.  (Eph.2:12)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Only God can forgive sin. (Ps. 51:4; Lk. 5:21)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God’s salvation is in a message. (Rom.1:16)</a:t>
            </a:r>
          </a:p>
          <a:p>
            <a:pPr>
              <a:lnSpc>
                <a:spcPct val="90000"/>
              </a:lnSpc>
            </a:pPr>
            <a:r>
              <a:rPr lang="en-US" sz="3600" b="1">
                <a:effectLst/>
                <a:latin typeface="Arial Narrow" pitchFamily="34" charset="0"/>
              </a:rPr>
              <a:t>Others were involved in cure—servants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>
                <a:effectLst/>
                <a:latin typeface="Arial Narrow" pitchFamily="34" charset="0"/>
              </a:rPr>
              <a:t>	</a:t>
            </a:r>
            <a:r>
              <a:rPr lang="en-US" b="1">
                <a:effectLst/>
                <a:latin typeface="Arial Narrow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Agents in the Cure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610600" cy="4114800"/>
          </a:xfrm>
        </p:spPr>
        <p:txBody>
          <a:bodyPr/>
          <a:lstStyle/>
          <a:p>
            <a:r>
              <a:rPr lang="en-US" sz="2800" b="1">
                <a:latin typeface="Arial Narrow" pitchFamily="34" charset="0"/>
              </a:rPr>
              <a:t>God did not act directly</a:t>
            </a:r>
          </a:p>
          <a:p>
            <a:r>
              <a:rPr lang="en-US" sz="2800" b="1">
                <a:latin typeface="Arial Narrow" pitchFamily="34" charset="0"/>
              </a:rPr>
              <a:t>God gave the message to a prophet—Elisha.</a:t>
            </a:r>
          </a:p>
          <a:p>
            <a:r>
              <a:rPr lang="en-US" sz="2800" b="1">
                <a:latin typeface="Arial Narrow" pitchFamily="34" charset="0"/>
              </a:rPr>
              <a:t>The gospel given through apostles (John 16:12-13;      Acts 1:8 Peter 3:1-2)</a:t>
            </a:r>
          </a:p>
          <a:p>
            <a:r>
              <a:rPr lang="en-US" sz="2800" b="1">
                <a:latin typeface="Arial Narrow" pitchFamily="34" charset="0"/>
              </a:rPr>
              <a:t>Others involved: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latin typeface="Arial Narrow" pitchFamily="34" charset="0"/>
              </a:rPr>
              <a:t>		-- Naaman’s servant girl recommended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latin typeface="Arial Narrow" pitchFamily="34" charset="0"/>
              </a:rPr>
              <a:t>		-- Elisha’s servant delivered the message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latin typeface="Arial Narrow" pitchFamily="34" charset="0"/>
              </a:rPr>
              <a:t>		-- Naaman’s servants urged obedience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47800" y="60198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These are ways God can use us!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953000" y="4953000"/>
            <a:ext cx="1981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191000" y="5486400"/>
            <a:ext cx="3048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572000" y="6019800"/>
            <a:ext cx="2362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/>
      <p:bldP spid="20485" grpId="0" animBg="1"/>
      <p:bldP spid="20486" grpId="0" animBg="1"/>
      <p:bldP spid="204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1431925"/>
          </a:xfrm>
        </p:spPr>
        <p:txBody>
          <a:bodyPr/>
          <a:lstStyle/>
          <a:p>
            <a:r>
              <a:rPr lang="en-US"/>
              <a:t>Lessons Learned about Sin: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6106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1"/>
                </a:solidFill>
                <a:effectLst/>
                <a:latin typeface="Arial Narrow" pitchFamily="34" charset="0"/>
              </a:rPr>
              <a:t>No  one can forgive his own sin!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1"/>
                </a:solidFill>
                <a:effectLst/>
                <a:latin typeface="Arial Narrow" pitchFamily="34" charset="0"/>
              </a:rPr>
              <a:t>No other man can forgive them.  (Eph.2:12)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1"/>
                </a:solidFill>
                <a:effectLst/>
                <a:latin typeface="Arial Narrow" pitchFamily="34" charset="0"/>
              </a:rPr>
              <a:t>Only God could forgive sin. (Lk. 5:21)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1"/>
                </a:solidFill>
                <a:effectLst/>
                <a:latin typeface="Arial Narrow" pitchFamily="34" charset="0"/>
              </a:rPr>
              <a:t>God’s saving grace is in a message. (Rom.1:16)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1"/>
                </a:solidFill>
                <a:effectLst/>
                <a:latin typeface="Arial Narrow" pitchFamily="34" charset="0"/>
              </a:rPr>
              <a:t>Others were involved in cure--servants</a:t>
            </a:r>
          </a:p>
          <a:p>
            <a:pPr>
              <a:lnSpc>
                <a:spcPct val="90000"/>
              </a:lnSpc>
            </a:pPr>
            <a:r>
              <a:rPr lang="en-US" b="1">
                <a:effectLst/>
                <a:latin typeface="Arial Narrow" pitchFamily="34" charset="0"/>
              </a:rPr>
              <a:t>The message had to be obeyed.</a:t>
            </a:r>
          </a:p>
          <a:p>
            <a:pPr>
              <a:lnSpc>
                <a:spcPct val="90000"/>
              </a:lnSpc>
            </a:pPr>
            <a:r>
              <a:rPr lang="en-US" b="1">
                <a:effectLst/>
                <a:latin typeface="Arial Narrow" pitchFamily="34" charset="0"/>
              </a:rPr>
              <a:t>His obedience did not compromise grace</a:t>
            </a:r>
            <a:r>
              <a:rPr lang="en-US" b="1">
                <a:effectLst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153400" cy="1431925"/>
          </a:xfrm>
        </p:spPr>
        <p:txBody>
          <a:bodyPr/>
          <a:lstStyle/>
          <a:p>
            <a:r>
              <a:rPr lang="en-US"/>
              <a:t>Why Did Naaman Hesitate?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>
                <a:effectLst/>
                <a:latin typeface="Arial Narrow" pitchFamily="34" charset="0"/>
              </a:rPr>
              <a:t>He was angry (verse 11)</a:t>
            </a:r>
          </a:p>
          <a:p>
            <a:r>
              <a:rPr lang="en-US" sz="3600" b="1">
                <a:effectLst/>
                <a:latin typeface="Arial Narrow" pitchFamily="34" charset="0"/>
              </a:rPr>
              <a:t>It was not what he expected (verse 11)</a:t>
            </a:r>
          </a:p>
          <a:p>
            <a:r>
              <a:rPr lang="en-US" sz="3600" b="1">
                <a:effectLst/>
                <a:latin typeface="Arial Narrow" pitchFamily="34" charset="0"/>
              </a:rPr>
              <a:t>His pride became involved (verse 12)</a:t>
            </a:r>
          </a:p>
          <a:p>
            <a:r>
              <a:rPr lang="en-US" sz="3600" b="1">
                <a:effectLst/>
                <a:latin typeface="Arial Narrow" pitchFamily="34" charset="0"/>
              </a:rPr>
              <a:t>It was not dramatic (verse 13)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0" y="4648200"/>
            <a:ext cx="792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He remained a leper as long as he refused to obey</a:t>
            </a:r>
            <a:r>
              <a:rPr lang="en-US" sz="3200" b="1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838200" y="58674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He was cleansed when he obeyed</a:t>
            </a:r>
            <a:r>
              <a:rPr lang="en-US" sz="36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3557" grpId="0"/>
      <p:bldP spid="23559" grpId="0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141</TotalTime>
  <Words>345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Arial Narrow</vt:lpstr>
      <vt:lpstr>Shimmer</vt:lpstr>
      <vt:lpstr>Slide 1</vt:lpstr>
      <vt:lpstr>Naaman (2 Kings 5:1)</vt:lpstr>
      <vt:lpstr>Facts about the Cure of Naaman’s Leprosy:</vt:lpstr>
      <vt:lpstr>Leprosy a type of Sin </vt:lpstr>
      <vt:lpstr>Lessons Learned about Sin:</vt:lpstr>
      <vt:lpstr>Human Agents in the Cure</vt:lpstr>
      <vt:lpstr>Lessons Learned about Sin:</vt:lpstr>
      <vt:lpstr>Why Did Naaman Hesitate?</vt:lpstr>
    </vt:vector>
  </TitlesOfParts>
  <Company>Church of Christ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Naaman (2 Kings 5:1)</dc:title>
  <dc:creator>Sewell Hall</dc:creator>
  <cp:lastModifiedBy>Brad Beutjer</cp:lastModifiedBy>
  <cp:revision>6</cp:revision>
  <dcterms:created xsi:type="dcterms:W3CDTF">2007-05-13T00:26:18Z</dcterms:created>
  <dcterms:modified xsi:type="dcterms:W3CDTF">2012-02-05T22:48:01Z</dcterms:modified>
</cp:coreProperties>
</file>