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61" r:id="rId4"/>
    <p:sldId id="260" r:id="rId5"/>
    <p:sldId id="278" r:id="rId6"/>
    <p:sldId id="285" r:id="rId7"/>
    <p:sldId id="272" r:id="rId8"/>
    <p:sldId id="286" r:id="rId9"/>
    <p:sldId id="301" r:id="rId10"/>
    <p:sldId id="302" r:id="rId11"/>
    <p:sldId id="300" r:id="rId12"/>
    <p:sldId id="263" r:id="rId13"/>
    <p:sldId id="269" r:id="rId14"/>
    <p:sldId id="270" r:id="rId15"/>
    <p:sldId id="271" r:id="rId16"/>
    <p:sldId id="282" r:id="rId17"/>
    <p:sldId id="273" r:id="rId18"/>
    <p:sldId id="274" r:id="rId19"/>
    <p:sldId id="275" r:id="rId20"/>
    <p:sldId id="276" r:id="rId21"/>
    <p:sldId id="265" r:id="rId22"/>
    <p:sldId id="277" r:id="rId23"/>
    <p:sldId id="280" r:id="rId24"/>
    <p:sldId id="279" r:id="rId25"/>
    <p:sldId id="266" r:id="rId26"/>
    <p:sldId id="281" r:id="rId27"/>
    <p:sldId id="284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7" r:id="rId37"/>
    <p:sldId id="295" r:id="rId38"/>
    <p:sldId id="259" r:id="rId39"/>
    <p:sldId id="296" r:id="rId40"/>
    <p:sldId id="298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1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D3482-2CED-41F5-93DB-7A8A0C1C33FF}" type="datetimeFigureOut">
              <a:rPr lang="en-US" smtClean="0"/>
              <a:pPr/>
              <a:t>3/11/2012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8A10B-38AF-4E5F-BF39-8984EF8A760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D3482-2CED-41F5-93DB-7A8A0C1C33FF}" type="datetimeFigureOut">
              <a:rPr lang="en-US" smtClean="0"/>
              <a:pPr/>
              <a:t>3/11/2012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8A10B-38AF-4E5F-BF39-8984EF8A7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D3482-2CED-41F5-93DB-7A8A0C1C33FF}" type="datetimeFigureOut">
              <a:rPr lang="en-US" smtClean="0"/>
              <a:pPr/>
              <a:t>3/11/2012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8A10B-38AF-4E5F-BF39-8984EF8A7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D3482-2CED-41F5-93DB-7A8A0C1C33FF}" type="datetimeFigureOut">
              <a:rPr lang="en-US" smtClean="0"/>
              <a:pPr/>
              <a:t>3/11/2012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8A10B-38AF-4E5F-BF39-8984EF8A7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D3482-2CED-41F5-93DB-7A8A0C1C33FF}" type="datetimeFigureOut">
              <a:rPr lang="en-US" smtClean="0"/>
              <a:pPr/>
              <a:t>3/11/2012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6448A10B-38AF-4E5F-BF39-8984EF8A7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D3482-2CED-41F5-93DB-7A8A0C1C33FF}" type="datetimeFigureOut">
              <a:rPr lang="en-US" smtClean="0"/>
              <a:pPr/>
              <a:t>3/11/2012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8A10B-38AF-4E5F-BF39-8984EF8A7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D3482-2CED-41F5-93DB-7A8A0C1C33FF}" type="datetimeFigureOut">
              <a:rPr lang="en-US" smtClean="0"/>
              <a:pPr/>
              <a:t>3/11/2012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8A10B-38AF-4E5F-BF39-8984EF8A7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D3482-2CED-41F5-93DB-7A8A0C1C33FF}" type="datetimeFigureOut">
              <a:rPr lang="en-US" smtClean="0"/>
              <a:pPr/>
              <a:t>3/11/2012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8A10B-38AF-4E5F-BF39-8984EF8A7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D3482-2CED-41F5-93DB-7A8A0C1C33FF}" type="datetimeFigureOut">
              <a:rPr lang="en-US" smtClean="0"/>
              <a:pPr/>
              <a:t>3/11/2012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8A10B-38AF-4E5F-BF39-8984EF8A7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D3482-2CED-41F5-93DB-7A8A0C1C33FF}" type="datetimeFigureOut">
              <a:rPr lang="en-US" smtClean="0"/>
              <a:pPr/>
              <a:t>3/11/2012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8A10B-38AF-4E5F-BF39-8984EF8A7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D3482-2CED-41F5-93DB-7A8A0C1C33FF}" type="datetimeFigureOut">
              <a:rPr lang="en-US" smtClean="0"/>
              <a:pPr/>
              <a:t>3/11/2012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8A10B-38AF-4E5F-BF39-8984EF8A7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10D3482-2CED-41F5-93DB-7A8A0C1C33FF}" type="datetimeFigureOut">
              <a:rPr lang="en-US" smtClean="0"/>
              <a:pPr/>
              <a:t>3/11/2012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448A10B-38AF-4E5F-BF39-8984EF8A7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“I Am Divine Project”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Sierra Leone Trip, February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0796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6558" y="1693400"/>
            <a:ext cx="6030884" cy="4522124"/>
          </a:xfrm>
        </p:spPr>
      </p:pic>
    </p:spTree>
    <p:extLst>
      <p:ext uri="{BB962C8B-B14F-4D97-AF65-F5344CB8AC3E}">
        <p14:creationId xmlns:p14="http://schemas.microsoft.com/office/powerpoint/2010/main" xmlns="" val="204556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6558" y="1693400"/>
            <a:ext cx="6030884" cy="4522124"/>
          </a:xfrm>
        </p:spPr>
      </p:pic>
    </p:spTree>
    <p:extLst>
      <p:ext uri="{BB962C8B-B14F-4D97-AF65-F5344CB8AC3E}">
        <p14:creationId xmlns:p14="http://schemas.microsoft.com/office/powerpoint/2010/main" xmlns="" val="71957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Small Group &amp; Individual Studies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6558" y="1693400"/>
            <a:ext cx="6030884" cy="4522124"/>
          </a:xfrm>
        </p:spPr>
      </p:pic>
    </p:spTree>
    <p:extLst>
      <p:ext uri="{BB962C8B-B14F-4D97-AF65-F5344CB8AC3E}">
        <p14:creationId xmlns:p14="http://schemas.microsoft.com/office/powerpoint/2010/main" xmlns="" val="229659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Small Group &amp; Individual Studies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6558" y="1693400"/>
            <a:ext cx="6030884" cy="4522124"/>
          </a:xfrm>
        </p:spPr>
      </p:pic>
    </p:spTree>
    <p:extLst>
      <p:ext uri="{BB962C8B-B14F-4D97-AF65-F5344CB8AC3E}">
        <p14:creationId xmlns:p14="http://schemas.microsoft.com/office/powerpoint/2010/main" xmlns="" val="221988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Small Group &amp; Individual Studies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6558" y="1693400"/>
            <a:ext cx="6030884" cy="4522124"/>
          </a:xfrm>
        </p:spPr>
      </p:pic>
    </p:spTree>
    <p:extLst>
      <p:ext uri="{BB962C8B-B14F-4D97-AF65-F5344CB8AC3E}">
        <p14:creationId xmlns:p14="http://schemas.microsoft.com/office/powerpoint/2010/main" xmlns="" val="183797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Small Group &amp; Individual Studies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1573733"/>
            <a:ext cx="7086600" cy="4750867"/>
          </a:xfrm>
        </p:spPr>
      </p:pic>
    </p:spTree>
    <p:extLst>
      <p:ext uri="{BB962C8B-B14F-4D97-AF65-F5344CB8AC3E}">
        <p14:creationId xmlns:p14="http://schemas.microsoft.com/office/powerpoint/2010/main" xmlns="" val="186591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Small Group &amp; Individual Studies</a:t>
            </a:r>
            <a:endParaRPr lang="en-US" dirty="0"/>
          </a:p>
        </p:txBody>
      </p:sp>
      <p:pic>
        <p:nvPicPr>
          <p:cNvPr id="5" name="Content Placeholder 4"/>
          <p:cNvPicPr preferRelativeResize="0"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" y="1295400"/>
            <a:ext cx="7543800" cy="5257800"/>
          </a:xfrm>
        </p:spPr>
      </p:pic>
    </p:spTree>
    <p:extLst>
      <p:ext uri="{BB962C8B-B14F-4D97-AF65-F5344CB8AC3E}">
        <p14:creationId xmlns:p14="http://schemas.microsoft.com/office/powerpoint/2010/main" xmlns="" val="236690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Teaching in Churches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6558" y="1693400"/>
            <a:ext cx="6030884" cy="4522124"/>
          </a:xfrm>
        </p:spPr>
      </p:pic>
    </p:spTree>
    <p:extLst>
      <p:ext uri="{BB962C8B-B14F-4D97-AF65-F5344CB8AC3E}">
        <p14:creationId xmlns:p14="http://schemas.microsoft.com/office/powerpoint/2010/main" xmlns="" val="310032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Teaching in Churches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6558" y="1693400"/>
            <a:ext cx="6030884" cy="4522124"/>
          </a:xfrm>
        </p:spPr>
      </p:pic>
    </p:spTree>
    <p:extLst>
      <p:ext uri="{BB962C8B-B14F-4D97-AF65-F5344CB8AC3E}">
        <p14:creationId xmlns:p14="http://schemas.microsoft.com/office/powerpoint/2010/main" xmlns="" val="213844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Teaching in Churches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6558" y="1693400"/>
            <a:ext cx="6030884" cy="4522124"/>
          </a:xfrm>
        </p:spPr>
      </p:pic>
    </p:spTree>
    <p:extLst>
      <p:ext uri="{BB962C8B-B14F-4D97-AF65-F5344CB8AC3E}">
        <p14:creationId xmlns:p14="http://schemas.microsoft.com/office/powerpoint/2010/main" xmlns="" val="21739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" y="304800"/>
            <a:ext cx="8382000" cy="6172200"/>
          </a:xfrm>
        </p:spPr>
      </p:pic>
    </p:spTree>
    <p:extLst>
      <p:ext uri="{BB962C8B-B14F-4D97-AF65-F5344CB8AC3E}">
        <p14:creationId xmlns:p14="http://schemas.microsoft.com/office/powerpoint/2010/main" xmlns="" val="137207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Teaching in Churches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6558" y="1693400"/>
            <a:ext cx="6030884" cy="4522124"/>
          </a:xfrm>
        </p:spPr>
      </p:pic>
    </p:spTree>
    <p:extLst>
      <p:ext uri="{BB962C8B-B14F-4D97-AF65-F5344CB8AC3E}">
        <p14:creationId xmlns:p14="http://schemas.microsoft.com/office/powerpoint/2010/main" xmlns="" val="30767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Teaching in Schools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1462881"/>
            <a:ext cx="7391400" cy="4914900"/>
          </a:xfrm>
        </p:spPr>
      </p:pic>
    </p:spTree>
    <p:extLst>
      <p:ext uri="{BB962C8B-B14F-4D97-AF65-F5344CB8AC3E}">
        <p14:creationId xmlns:p14="http://schemas.microsoft.com/office/powerpoint/2010/main" xmlns="" val="337989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Teaching in Schools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6558" y="1693400"/>
            <a:ext cx="6030884" cy="4522124"/>
          </a:xfrm>
        </p:spPr>
      </p:pic>
    </p:spTree>
    <p:extLst>
      <p:ext uri="{BB962C8B-B14F-4D97-AF65-F5344CB8AC3E}">
        <p14:creationId xmlns:p14="http://schemas.microsoft.com/office/powerpoint/2010/main" xmlns="" val="245301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Teaching in Schools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230315"/>
            <a:ext cx="6857999" cy="5151257"/>
          </a:xfrm>
        </p:spPr>
      </p:pic>
    </p:spTree>
    <p:extLst>
      <p:ext uri="{BB962C8B-B14F-4D97-AF65-F5344CB8AC3E}">
        <p14:creationId xmlns:p14="http://schemas.microsoft.com/office/powerpoint/2010/main" xmlns="" val="356560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Teaching on Radio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6558" y="1693400"/>
            <a:ext cx="6030884" cy="4522124"/>
          </a:xfrm>
        </p:spPr>
      </p:pic>
    </p:spTree>
    <p:extLst>
      <p:ext uri="{BB962C8B-B14F-4D97-AF65-F5344CB8AC3E}">
        <p14:creationId xmlns:p14="http://schemas.microsoft.com/office/powerpoint/2010/main" xmlns="" val="88401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Teaching on Radio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6558" y="1693400"/>
            <a:ext cx="6030884" cy="4522124"/>
          </a:xfrm>
        </p:spPr>
      </p:pic>
    </p:spTree>
    <p:extLst>
      <p:ext uri="{BB962C8B-B14F-4D97-AF65-F5344CB8AC3E}">
        <p14:creationId xmlns:p14="http://schemas.microsoft.com/office/powerpoint/2010/main" xmlns="" val="339570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Gondoma</a:t>
            </a:r>
            <a:r>
              <a:rPr lang="en-US" dirty="0" smtClean="0"/>
              <a:t> Barracks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19200" y="1344789"/>
            <a:ext cx="6553199" cy="4922312"/>
          </a:xfrm>
        </p:spPr>
      </p:pic>
    </p:spTree>
    <p:extLst>
      <p:ext uri="{BB962C8B-B14F-4D97-AF65-F5344CB8AC3E}">
        <p14:creationId xmlns:p14="http://schemas.microsoft.com/office/powerpoint/2010/main" xmlns="" val="274069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Youth Studies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6558" y="1693400"/>
            <a:ext cx="6030884" cy="4522124"/>
          </a:xfrm>
        </p:spPr>
      </p:pic>
    </p:spTree>
    <p:extLst>
      <p:ext uri="{BB962C8B-B14F-4D97-AF65-F5344CB8AC3E}">
        <p14:creationId xmlns:p14="http://schemas.microsoft.com/office/powerpoint/2010/main" xmlns="" val="358016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403350"/>
          </a:xfrm>
        </p:spPr>
        <p:txBody>
          <a:bodyPr>
            <a:noAutofit/>
          </a:bodyPr>
          <a:lstStyle/>
          <a:p>
            <a:endParaRPr lang="en-US" sz="25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endParaRPr lang="en-US" sz="3000" dirty="0" smtClean="0"/>
          </a:p>
          <a:p>
            <a:endParaRPr lang="en-US" sz="3000" dirty="0"/>
          </a:p>
          <a:p>
            <a:r>
              <a:rPr lang="en-US" sz="3000" dirty="0" smtClean="0"/>
              <a:t>Thomas </a:t>
            </a:r>
            <a:r>
              <a:rPr lang="en-US" sz="3000" dirty="0" err="1" smtClean="0"/>
              <a:t>MacCauley</a:t>
            </a:r>
            <a:endParaRPr lang="en-US" sz="3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6365" y="273526"/>
            <a:ext cx="4389120" cy="5852160"/>
          </a:xfrm>
        </p:spPr>
      </p:pic>
    </p:spTree>
    <p:extLst>
      <p:ext uri="{BB962C8B-B14F-4D97-AF65-F5344CB8AC3E}">
        <p14:creationId xmlns:p14="http://schemas.microsoft.com/office/powerpoint/2010/main" xmlns="" val="424147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38150"/>
            <a:ext cx="3008313" cy="1162050"/>
          </a:xfrm>
        </p:spPr>
        <p:txBody>
          <a:bodyPr>
            <a:noAutofit/>
          </a:bodyPr>
          <a:lstStyle/>
          <a:p>
            <a:endParaRPr lang="en-US" sz="25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endParaRPr lang="en-US" sz="3000" dirty="0" smtClean="0"/>
          </a:p>
          <a:p>
            <a:endParaRPr lang="en-US" sz="3000" dirty="0"/>
          </a:p>
          <a:p>
            <a:r>
              <a:rPr lang="en-US" sz="3000" dirty="0" smtClean="0"/>
              <a:t>Mohammed </a:t>
            </a:r>
            <a:r>
              <a:rPr lang="en-US" sz="3000" dirty="0" err="1" smtClean="0"/>
              <a:t>Conteh</a:t>
            </a:r>
            <a:endParaRPr lang="en-US" sz="30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6839" y="1283523"/>
            <a:ext cx="5108171" cy="3832167"/>
          </a:xfrm>
        </p:spPr>
      </p:pic>
    </p:spTree>
    <p:extLst>
      <p:ext uri="{BB962C8B-B14F-4D97-AF65-F5344CB8AC3E}">
        <p14:creationId xmlns:p14="http://schemas.microsoft.com/office/powerpoint/2010/main" xmlns="" val="305615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" y="228600"/>
            <a:ext cx="7924800" cy="6400800"/>
          </a:xfrm>
        </p:spPr>
      </p:pic>
    </p:spTree>
    <p:extLst>
      <p:ext uri="{BB962C8B-B14F-4D97-AF65-F5344CB8AC3E}">
        <p14:creationId xmlns:p14="http://schemas.microsoft.com/office/powerpoint/2010/main" xmlns="" val="125753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25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3000" dirty="0" smtClean="0"/>
          </a:p>
          <a:p>
            <a:r>
              <a:rPr lang="en-US" sz="3000" dirty="0" smtClean="0"/>
              <a:t>Frank</a:t>
            </a:r>
            <a:endParaRPr lang="en-US" sz="3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6365" y="273526"/>
            <a:ext cx="4389120" cy="5852160"/>
          </a:xfrm>
        </p:spPr>
      </p:pic>
    </p:spTree>
    <p:extLst>
      <p:ext uri="{BB962C8B-B14F-4D97-AF65-F5344CB8AC3E}">
        <p14:creationId xmlns:p14="http://schemas.microsoft.com/office/powerpoint/2010/main" xmlns="" val="166008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25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endParaRPr lang="en-US" sz="3000" dirty="0" smtClean="0"/>
          </a:p>
          <a:p>
            <a:r>
              <a:rPr lang="en-US" sz="3000" dirty="0" smtClean="0"/>
              <a:t>Mohammed </a:t>
            </a:r>
            <a:r>
              <a:rPr lang="en-US" sz="3000" dirty="0" err="1" smtClean="0"/>
              <a:t>Massaquoi</a:t>
            </a:r>
            <a:r>
              <a:rPr lang="en-US" sz="3000" dirty="0" smtClean="0"/>
              <a:t> (left) &amp; Abraham Charles (right)</a:t>
            </a:r>
            <a:endParaRPr lang="en-US" sz="30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6365" y="273526"/>
            <a:ext cx="4389120" cy="5852160"/>
          </a:xfrm>
        </p:spPr>
      </p:pic>
    </p:spTree>
    <p:extLst>
      <p:ext uri="{BB962C8B-B14F-4D97-AF65-F5344CB8AC3E}">
        <p14:creationId xmlns:p14="http://schemas.microsoft.com/office/powerpoint/2010/main" xmlns="" val="120413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25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endParaRPr lang="en-US" sz="3000" dirty="0" smtClean="0"/>
          </a:p>
          <a:p>
            <a:endParaRPr lang="en-US" sz="3000" dirty="0"/>
          </a:p>
          <a:p>
            <a:endParaRPr lang="en-US" sz="3000" dirty="0" smtClean="0"/>
          </a:p>
          <a:p>
            <a:r>
              <a:rPr lang="en-US" sz="3000" dirty="0" smtClean="0"/>
              <a:t>Victor </a:t>
            </a:r>
            <a:r>
              <a:rPr lang="en-US" sz="3000" dirty="0" err="1" smtClean="0"/>
              <a:t>Mbawah</a:t>
            </a:r>
            <a:endParaRPr lang="en-US" sz="3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6365" y="273526"/>
            <a:ext cx="4389120" cy="5852160"/>
          </a:xfrm>
        </p:spPr>
      </p:pic>
    </p:spTree>
    <p:extLst>
      <p:ext uri="{BB962C8B-B14F-4D97-AF65-F5344CB8AC3E}">
        <p14:creationId xmlns:p14="http://schemas.microsoft.com/office/powerpoint/2010/main" xmlns="" val="383030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25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endParaRPr lang="en-US" sz="3000" dirty="0" smtClean="0"/>
          </a:p>
          <a:p>
            <a:endParaRPr lang="en-US" sz="3000" dirty="0"/>
          </a:p>
          <a:p>
            <a:r>
              <a:rPr lang="en-US" sz="3000" dirty="0" err="1" smtClean="0"/>
              <a:t>Alhaji</a:t>
            </a:r>
            <a:r>
              <a:rPr lang="en-US" sz="3000" dirty="0" smtClean="0"/>
              <a:t> (L), James Paul (M), </a:t>
            </a:r>
            <a:r>
              <a:rPr lang="en-US" sz="3000" dirty="0" err="1" smtClean="0"/>
              <a:t>Kaikus</a:t>
            </a:r>
            <a:r>
              <a:rPr lang="en-US" sz="3000" dirty="0" smtClean="0"/>
              <a:t> (R)</a:t>
            </a:r>
            <a:endParaRPr lang="en-US" sz="30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5050" y="1281661"/>
            <a:ext cx="5111750" cy="3835891"/>
          </a:xfrm>
        </p:spPr>
      </p:pic>
    </p:spTree>
    <p:extLst>
      <p:ext uri="{BB962C8B-B14F-4D97-AF65-F5344CB8AC3E}">
        <p14:creationId xmlns:p14="http://schemas.microsoft.com/office/powerpoint/2010/main" xmlns="" val="332972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25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endParaRPr lang="en-US" sz="3000" dirty="0" smtClean="0"/>
          </a:p>
          <a:p>
            <a:endParaRPr lang="en-US" sz="3000" dirty="0"/>
          </a:p>
          <a:p>
            <a:r>
              <a:rPr lang="en-US" sz="3000" dirty="0" smtClean="0"/>
              <a:t>Abdullah, </a:t>
            </a:r>
            <a:r>
              <a:rPr lang="en-US" sz="3000" dirty="0" err="1" smtClean="0"/>
              <a:t>Ansu</a:t>
            </a:r>
            <a:r>
              <a:rPr lang="en-US" sz="3000" dirty="0" smtClean="0"/>
              <a:t>, Abraham</a:t>
            </a:r>
            <a:endParaRPr lang="en-US" sz="3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5050" y="1281661"/>
            <a:ext cx="5111750" cy="3835891"/>
          </a:xfrm>
        </p:spPr>
      </p:pic>
    </p:spTree>
    <p:extLst>
      <p:ext uri="{BB962C8B-B14F-4D97-AF65-F5344CB8AC3E}">
        <p14:creationId xmlns:p14="http://schemas.microsoft.com/office/powerpoint/2010/main" xmlns="" val="69009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25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endParaRPr lang="en-US" sz="3000" dirty="0" smtClean="0"/>
          </a:p>
          <a:p>
            <a:endParaRPr lang="en-US" sz="3000" dirty="0"/>
          </a:p>
          <a:p>
            <a:r>
              <a:rPr lang="en-US" sz="3000" dirty="0" smtClean="0"/>
              <a:t>Victor &amp; Augustine</a:t>
            </a:r>
            <a:endParaRPr lang="en-US" sz="30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5050" y="1281661"/>
            <a:ext cx="5111750" cy="3835891"/>
          </a:xfrm>
        </p:spPr>
      </p:pic>
    </p:spTree>
    <p:extLst>
      <p:ext uri="{BB962C8B-B14F-4D97-AF65-F5344CB8AC3E}">
        <p14:creationId xmlns:p14="http://schemas.microsoft.com/office/powerpoint/2010/main" xmlns="" val="403696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 Things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Poverty &amp; Inequality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2388" y="2286000"/>
            <a:ext cx="7775812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285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 Things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Poverty &amp; Inequality</a:t>
            </a:r>
          </a:p>
          <a:p>
            <a:r>
              <a:rPr lang="en-US" dirty="0" smtClean="0"/>
              <a:t>“Miracle-Workers”</a:t>
            </a:r>
          </a:p>
          <a:p>
            <a:r>
              <a:rPr lang="en-US" dirty="0" smtClean="0"/>
              <a:t>Lack of Leadership/Experience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127760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Real Faith: “As for me, I will ask the Lord…”</a:t>
            </a:r>
          </a:p>
          <a:p>
            <a:r>
              <a:rPr lang="en-US" dirty="0" smtClean="0"/>
              <a:t>Evangelism: “I want you to have eternal life!”</a:t>
            </a:r>
          </a:p>
          <a:p>
            <a:r>
              <a:rPr lang="en-US" dirty="0" smtClean="0"/>
              <a:t>What “church” Is All About</a:t>
            </a:r>
          </a:p>
          <a:p>
            <a:r>
              <a:rPr lang="en-US" dirty="0" smtClean="0"/>
              <a:t>Thanksgiving: “How are you?” …</a:t>
            </a:r>
          </a:p>
          <a:p>
            <a:r>
              <a:rPr lang="en-US" dirty="0" smtClean="0"/>
              <a:t>Determination &amp; Optimism</a:t>
            </a:r>
          </a:p>
          <a:p>
            <a:r>
              <a:rPr lang="en-US" dirty="0" smtClean="0"/>
              <a:t>Community Atmosphere</a:t>
            </a:r>
          </a:p>
          <a:p>
            <a:r>
              <a:rPr lang="en-US" dirty="0" smtClean="0"/>
              <a:t>Desire for God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5821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Learned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2402" y="1689244"/>
            <a:ext cx="6039196" cy="4530436"/>
          </a:xfrm>
        </p:spPr>
      </p:pic>
    </p:spTree>
    <p:extLst>
      <p:ext uri="{BB962C8B-B14F-4D97-AF65-F5344CB8AC3E}">
        <p14:creationId xmlns:p14="http://schemas.microsoft.com/office/powerpoint/2010/main" xmlns="" val="416222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Sierra Leone </a:t>
            </a:r>
            <a:endParaRPr lang="en-US" sz="2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/>
        <p:txBody>
          <a:bodyPr>
            <a:normAutofit fontScale="77500" lnSpcReduction="20000"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500" dirty="0" smtClean="0"/>
              <a:t>Former British colony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500" dirty="0" smtClean="0"/>
              <a:t>Rich in natural resources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500" dirty="0" smtClean="0"/>
              <a:t>Major Ethnic Groups: </a:t>
            </a:r>
            <a:r>
              <a:rPr lang="en-US" sz="2500" dirty="0" err="1" smtClean="0"/>
              <a:t>Mende</a:t>
            </a:r>
            <a:r>
              <a:rPr lang="en-US" sz="2500" dirty="0" smtClean="0"/>
              <a:t> &amp; </a:t>
            </a:r>
            <a:r>
              <a:rPr lang="en-US" sz="2500" dirty="0" err="1" smtClean="0"/>
              <a:t>Temne</a:t>
            </a:r>
            <a:endParaRPr lang="en-US" sz="25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500" dirty="0" smtClean="0"/>
              <a:t>Language: English (official), </a:t>
            </a:r>
            <a:r>
              <a:rPr lang="en-US" sz="2500" dirty="0" err="1" smtClean="0"/>
              <a:t>Mende</a:t>
            </a:r>
            <a:r>
              <a:rPr lang="en-US" sz="2500" dirty="0" smtClean="0"/>
              <a:t>, </a:t>
            </a:r>
            <a:r>
              <a:rPr lang="en-US" sz="2500" dirty="0" err="1" smtClean="0"/>
              <a:t>Temne</a:t>
            </a:r>
            <a:r>
              <a:rPr lang="en-US" sz="2500" dirty="0" smtClean="0"/>
              <a:t>, </a:t>
            </a:r>
            <a:r>
              <a:rPr lang="en-US" sz="2500" dirty="0" err="1" smtClean="0"/>
              <a:t>Krio</a:t>
            </a:r>
            <a:r>
              <a:rPr lang="en-US" sz="2500" dirty="0" smtClean="0"/>
              <a:t> (most used)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500" dirty="0" smtClean="0"/>
              <a:t>Religion: %60 Muslim, %10 Christian (est.)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500" dirty="0" smtClean="0"/>
              <a:t>Median Age: 19.1 years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500" dirty="0" smtClean="0"/>
              <a:t>Life Expectancy: 56.55 years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500" dirty="0" smtClean="0"/>
              <a:t>PPP = $800 (#218)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6812" y="304006"/>
            <a:ext cx="4848225" cy="5791200"/>
          </a:xfrm>
        </p:spPr>
      </p:pic>
    </p:spTree>
    <p:extLst>
      <p:ext uri="{BB962C8B-B14F-4D97-AF65-F5344CB8AC3E}">
        <p14:creationId xmlns:p14="http://schemas.microsoft.com/office/powerpoint/2010/main" xmlns="" val="259042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534400" cy="4709160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500" b="1" i="1" dirty="0" smtClean="0"/>
              <a:t>“preach the good news to </a:t>
            </a:r>
            <a:r>
              <a:rPr lang="en-US" sz="3500" b="1" i="1" u="sng" dirty="0" smtClean="0"/>
              <a:t>every creature</a:t>
            </a:r>
            <a:r>
              <a:rPr lang="en-US" sz="3500" b="1" i="1" dirty="0" smtClean="0"/>
              <a:t>”</a:t>
            </a:r>
            <a:endParaRPr lang="en-US" sz="3500" b="1" i="1" dirty="0"/>
          </a:p>
        </p:txBody>
      </p:sp>
    </p:spTree>
    <p:extLst>
      <p:ext uri="{BB962C8B-B14F-4D97-AF65-F5344CB8AC3E}">
        <p14:creationId xmlns:p14="http://schemas.microsoft.com/office/powerpoint/2010/main" xmlns="" val="227514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6213" y="609600"/>
            <a:ext cx="8040587" cy="5829210"/>
          </a:xfrm>
        </p:spPr>
      </p:pic>
    </p:spTree>
    <p:extLst>
      <p:ext uri="{BB962C8B-B14F-4D97-AF65-F5344CB8AC3E}">
        <p14:creationId xmlns:p14="http://schemas.microsoft.com/office/powerpoint/2010/main" xmlns="" val="38324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" y="457201"/>
            <a:ext cx="8534400" cy="6038846"/>
          </a:xfrm>
        </p:spPr>
      </p:pic>
    </p:spTree>
    <p:extLst>
      <p:ext uri="{BB962C8B-B14F-4D97-AF65-F5344CB8AC3E}">
        <p14:creationId xmlns:p14="http://schemas.microsoft.com/office/powerpoint/2010/main" xmlns="" val="11466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1891" y="533400"/>
            <a:ext cx="7792509" cy="6015832"/>
          </a:xfrm>
        </p:spPr>
      </p:pic>
    </p:spTree>
    <p:extLst>
      <p:ext uri="{BB962C8B-B14F-4D97-AF65-F5344CB8AC3E}">
        <p14:creationId xmlns:p14="http://schemas.microsoft.com/office/powerpoint/2010/main" xmlns="" val="177471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8692" y="381000"/>
            <a:ext cx="8116210" cy="6072981"/>
          </a:xfrm>
        </p:spPr>
      </p:pic>
    </p:spTree>
    <p:extLst>
      <p:ext uri="{BB962C8B-B14F-4D97-AF65-F5344CB8AC3E}">
        <p14:creationId xmlns:p14="http://schemas.microsoft.com/office/powerpoint/2010/main" xmlns="" val="121693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6558" y="1693400"/>
            <a:ext cx="6030884" cy="4522124"/>
          </a:xfrm>
        </p:spPr>
      </p:pic>
    </p:spTree>
    <p:extLst>
      <p:ext uri="{BB962C8B-B14F-4D97-AF65-F5344CB8AC3E}">
        <p14:creationId xmlns:p14="http://schemas.microsoft.com/office/powerpoint/2010/main" xmlns="" val="278874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595</TotalTime>
  <Words>246</Words>
  <Application>Microsoft Office PowerPoint</Application>
  <PresentationFormat>On-screen Show (4:3)</PresentationFormat>
  <Paragraphs>73</Paragraphs>
  <Slides>40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Apex</vt:lpstr>
      <vt:lpstr>“I Am Divine Project”</vt:lpstr>
      <vt:lpstr>Slide 2</vt:lpstr>
      <vt:lpstr>Slide 3</vt:lpstr>
      <vt:lpstr>Sierra Leone </vt:lpstr>
      <vt:lpstr>Slide 5</vt:lpstr>
      <vt:lpstr>Slide 6</vt:lpstr>
      <vt:lpstr>Slide 7</vt:lpstr>
      <vt:lpstr>Slide 8</vt:lpstr>
      <vt:lpstr>Slide 9</vt:lpstr>
      <vt:lpstr>Slide 10</vt:lpstr>
      <vt:lpstr>Slide 11</vt:lpstr>
      <vt:lpstr>Small Group &amp; Individual Studies</vt:lpstr>
      <vt:lpstr>Small Group &amp; Individual Studies</vt:lpstr>
      <vt:lpstr>Small Group &amp; Individual Studies</vt:lpstr>
      <vt:lpstr>Small Group &amp; Individual Studies</vt:lpstr>
      <vt:lpstr>Small Group &amp; Individual Studies</vt:lpstr>
      <vt:lpstr>Teaching in Churches</vt:lpstr>
      <vt:lpstr>Teaching in Churches</vt:lpstr>
      <vt:lpstr>Teaching in Churches</vt:lpstr>
      <vt:lpstr>Teaching in Churches</vt:lpstr>
      <vt:lpstr>Teaching in Schools</vt:lpstr>
      <vt:lpstr>Teaching in Schools</vt:lpstr>
      <vt:lpstr>Teaching in Schools</vt:lpstr>
      <vt:lpstr>Teaching on Radio</vt:lpstr>
      <vt:lpstr>Teaching on Radio</vt:lpstr>
      <vt:lpstr>Gondoma Barracks</vt:lpstr>
      <vt:lpstr>Youth Studies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Hard Things</vt:lpstr>
      <vt:lpstr>Hard Things</vt:lpstr>
      <vt:lpstr>Lessons Learned</vt:lpstr>
      <vt:lpstr>Lessons Learned</vt:lpstr>
      <vt:lpstr>Lessons Learned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“I Am Divine Project”</dc:title>
  <dc:creator>Windows User</dc:creator>
  <cp:lastModifiedBy>Brad Beutjer</cp:lastModifiedBy>
  <cp:revision>11</cp:revision>
  <dcterms:created xsi:type="dcterms:W3CDTF">2012-03-10T18:49:14Z</dcterms:created>
  <dcterms:modified xsi:type="dcterms:W3CDTF">2012-03-11T20:51:44Z</dcterms:modified>
</cp:coreProperties>
</file>