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282" r:id="rId2"/>
    <p:sldId id="280" r:id="rId3"/>
    <p:sldId id="281" r:id="rId4"/>
    <p:sldId id="270" r:id="rId5"/>
    <p:sldId id="287" r:id="rId6"/>
    <p:sldId id="272" r:id="rId7"/>
    <p:sldId id="273" r:id="rId8"/>
    <p:sldId id="284" r:id="rId9"/>
    <p:sldId id="288" r:id="rId10"/>
    <p:sldId id="285" r:id="rId11"/>
    <p:sldId id="286" r:id="rId12"/>
    <p:sldId id="268" r:id="rId13"/>
    <p:sldId id="289" r:id="rId14"/>
    <p:sldId id="271" r:id="rId15"/>
    <p:sldId id="324" r:id="rId16"/>
    <p:sldId id="325" r:id="rId17"/>
    <p:sldId id="314" r:id="rId18"/>
    <p:sldId id="276" r:id="rId19"/>
    <p:sldId id="300" r:id="rId20"/>
    <p:sldId id="258" r:id="rId21"/>
    <p:sldId id="257" r:id="rId22"/>
    <p:sldId id="262" r:id="rId23"/>
    <p:sldId id="261" r:id="rId24"/>
    <p:sldId id="259" r:id="rId25"/>
    <p:sldId id="264" r:id="rId26"/>
    <p:sldId id="263" r:id="rId27"/>
    <p:sldId id="317" r:id="rId28"/>
    <p:sldId id="315" r:id="rId29"/>
    <p:sldId id="308" r:id="rId30"/>
    <p:sldId id="309" r:id="rId31"/>
    <p:sldId id="318" r:id="rId32"/>
    <p:sldId id="310" r:id="rId33"/>
    <p:sldId id="311" r:id="rId34"/>
    <p:sldId id="319" r:id="rId35"/>
    <p:sldId id="312" r:id="rId36"/>
    <p:sldId id="313" r:id="rId37"/>
    <p:sldId id="320"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21" r:id="rId59"/>
    <p:sldId id="356" r:id="rId60"/>
    <p:sldId id="330" r:id="rId61"/>
    <p:sldId id="326" r:id="rId62"/>
    <p:sldId id="302" r:id="rId63"/>
    <p:sldId id="333" r:id="rId64"/>
    <p:sldId id="303" r:id="rId65"/>
    <p:sldId id="331" r:id="rId66"/>
    <p:sldId id="332" r:id="rId67"/>
    <p:sldId id="335" r:id="rId68"/>
    <p:sldId id="334" r:id="rId69"/>
    <p:sldId id="357" r:id="rId70"/>
    <p:sldId id="358" r:id="rId71"/>
    <p:sldId id="359" r:id="rId72"/>
    <p:sldId id="362" r:id="rId73"/>
    <p:sldId id="360" r:id="rId74"/>
    <p:sldId id="327" r:id="rId75"/>
    <p:sldId id="363" r:id="rId76"/>
    <p:sldId id="328" r:id="rId77"/>
    <p:sldId id="329" r:id="rId78"/>
    <p:sldId id="361" r:id="rId79"/>
    <p:sldId id="323" r:id="rId80"/>
    <p:sldId id="304" r:id="rId81"/>
    <p:sldId id="306" r:id="rId82"/>
    <p:sldId id="307" r:id="rId83"/>
    <p:sldId id="305" r:id="rId84"/>
    <p:sldId id="278" r:id="rId85"/>
    <p:sldId id="322" r:id="rId86"/>
    <p:sldId id="279" r:id="rId87"/>
    <p:sldId id="265" r:id="rId88"/>
    <p:sldId id="266" r:id="rId89"/>
    <p:sldId id="267" r:id="rId90"/>
    <p:sldId id="277" r:id="rId91"/>
    <p:sldId id="269" r:id="rId92"/>
    <p:sldId id="299" r:id="rId93"/>
    <p:sldId id="260" r:id="rId94"/>
    <p:sldId id="283" r:id="rId9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BEA870"/>
    <a:srgbClr val="FFCCCC"/>
    <a:srgbClr val="99FF99"/>
    <a:srgbClr val="DEA9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2787"/>
    <p:restoredTop sz="98249" autoAdjust="0"/>
  </p:normalViewPr>
  <p:slideViewPr>
    <p:cSldViewPr>
      <p:cViewPr varScale="1">
        <p:scale>
          <a:sx n="84" d="100"/>
          <a:sy n="84" d="100"/>
        </p:scale>
        <p:origin x="-210"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22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39" tIns="48320" rIns="96639" bIns="48320" numCol="1" anchor="t" anchorCtr="0" compatLnSpc="1">
            <a:prstTxWarp prst="textNoShape">
              <a:avLst/>
            </a:prstTxWarp>
          </a:bodyPr>
          <a:lstStyle>
            <a:lvl1pPr defTabSz="968631">
              <a:defRPr sz="1300">
                <a:cs typeface="+mn-cs"/>
              </a:defRPr>
            </a:lvl1pPr>
          </a:lstStyle>
          <a:p>
            <a:pPr>
              <a:defRPr/>
            </a:pPr>
            <a:endParaRPr lang="en-US"/>
          </a:p>
        </p:txBody>
      </p:sp>
      <p:sp>
        <p:nvSpPr>
          <p:cNvPr id="6147" name="Rectangle 3"/>
          <p:cNvSpPr>
            <a:spLocks noGrp="1" noChangeArrowheads="1"/>
          </p:cNvSpPr>
          <p:nvPr>
            <p:ph type="dt" sz="quarter" idx="1"/>
          </p:nvPr>
        </p:nvSpPr>
        <p:spPr bwMode="auto">
          <a:xfrm>
            <a:off x="4144963" y="0"/>
            <a:ext cx="3170237" cy="481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39" tIns="48320" rIns="96639" bIns="48320" numCol="1" anchor="t" anchorCtr="0" compatLnSpc="1">
            <a:prstTxWarp prst="textNoShape">
              <a:avLst/>
            </a:prstTxWarp>
          </a:bodyPr>
          <a:lstStyle>
            <a:lvl1pPr algn="r" defTabSz="968631">
              <a:defRPr sz="1300">
                <a:cs typeface="+mn-cs"/>
              </a:defRPr>
            </a:lvl1pPr>
          </a:lstStyle>
          <a:p>
            <a:pPr>
              <a:defRPr/>
            </a:pPr>
            <a:endParaRPr lang="en-US"/>
          </a:p>
        </p:txBody>
      </p:sp>
      <p:sp>
        <p:nvSpPr>
          <p:cNvPr id="6148" name="Rectangle 4"/>
          <p:cNvSpPr>
            <a:spLocks noGrp="1" noChangeArrowheads="1"/>
          </p:cNvSpPr>
          <p:nvPr>
            <p:ph type="ftr" sz="quarter" idx="2"/>
          </p:nvPr>
        </p:nvSpPr>
        <p:spPr bwMode="auto">
          <a:xfrm>
            <a:off x="0" y="9120188"/>
            <a:ext cx="3170238" cy="481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39" tIns="48320" rIns="96639" bIns="48320" numCol="1" anchor="b" anchorCtr="0" compatLnSpc="1">
            <a:prstTxWarp prst="textNoShape">
              <a:avLst/>
            </a:prstTxWarp>
          </a:bodyPr>
          <a:lstStyle>
            <a:lvl1pPr defTabSz="968631">
              <a:defRPr sz="1300">
                <a:cs typeface="+mn-cs"/>
              </a:defRPr>
            </a:lvl1pPr>
          </a:lstStyle>
          <a:p>
            <a:pPr>
              <a:defRPr/>
            </a:pPr>
            <a:endParaRPr lang="en-US"/>
          </a:p>
        </p:txBody>
      </p:sp>
      <p:sp>
        <p:nvSpPr>
          <p:cNvPr id="6149" name="Rectangle 5"/>
          <p:cNvSpPr>
            <a:spLocks noGrp="1" noChangeArrowheads="1"/>
          </p:cNvSpPr>
          <p:nvPr>
            <p:ph type="sldNum" sz="quarter" idx="3"/>
          </p:nvPr>
        </p:nvSpPr>
        <p:spPr bwMode="auto">
          <a:xfrm>
            <a:off x="4144963" y="9120188"/>
            <a:ext cx="3170237" cy="481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39" tIns="48320" rIns="96639" bIns="48320" numCol="1" anchor="b" anchorCtr="0" compatLnSpc="1">
            <a:prstTxWarp prst="textNoShape">
              <a:avLst/>
            </a:prstTxWarp>
          </a:bodyPr>
          <a:lstStyle>
            <a:lvl1pPr algn="r" defTabSz="968631">
              <a:defRPr sz="1300">
                <a:cs typeface="+mn-cs"/>
              </a:defRPr>
            </a:lvl1pPr>
          </a:lstStyle>
          <a:p>
            <a:pPr>
              <a:defRPr/>
            </a:pPr>
            <a:fld id="{C31B4AD8-DCBD-4E33-833D-39526197242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195" tIns="48098" rIns="96195" bIns="48098" rtlCol="0"/>
          <a:lstStyle>
            <a:lvl1pPr algn="l">
              <a:defRPr sz="1300"/>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195" tIns="48098" rIns="96195" bIns="48098" rtlCol="0"/>
          <a:lstStyle>
            <a:lvl1pPr algn="r">
              <a:defRPr sz="1300"/>
            </a:lvl1pPr>
          </a:lstStyle>
          <a:p>
            <a:pPr>
              <a:defRPr/>
            </a:pPr>
            <a:fld id="{699273EB-1E6C-4676-982E-F055AFE60BDE}" type="datetimeFigureOut">
              <a:rPr lang="en-US"/>
              <a:pPr>
                <a:defRPr/>
              </a:pPr>
              <a:t>6/10/2012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195" tIns="48098" rIns="96195" bIns="48098"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195" tIns="48098" rIns="96195" bIns="4809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195" tIns="48098" rIns="96195" bIns="48098"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195" tIns="48098" rIns="96195" bIns="48098" rtlCol="0" anchor="b"/>
          <a:lstStyle>
            <a:lvl1pPr algn="r">
              <a:defRPr sz="1300"/>
            </a:lvl1pPr>
          </a:lstStyle>
          <a:p>
            <a:pPr>
              <a:defRPr/>
            </a:pPr>
            <a:fld id="{32F1BA98-85CE-42C1-9BCD-39890F62CBF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448615-B46E-483E-9940-CCFA2DF1787C}" type="slidenum">
              <a:rPr lang="en-US" smtClean="0"/>
              <a:pPr/>
              <a:t>23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“finished” verses:</a:t>
            </a:r>
          </a:p>
          <a:p>
            <a:endParaRPr lang="en-US" smtClean="0"/>
          </a:p>
          <a:p>
            <a:r>
              <a:rPr lang="en-US" smtClean="0"/>
              <a:t>7:28 – And so it was, when Jesus had ended these sayings</a:t>
            </a:r>
          </a:p>
          <a:p>
            <a:r>
              <a:rPr lang="en-US" smtClean="0"/>
              <a:t>11:1 – Now it came to pass, when Jesus finished commanding His twelve disciples…</a:t>
            </a:r>
          </a:p>
          <a:p>
            <a:r>
              <a:rPr lang="en-US" smtClean="0"/>
              <a:t>13:53 – Now it came to pass, when Jesus had finished these parables, that He departed from there</a:t>
            </a:r>
          </a:p>
          <a:p>
            <a:r>
              <a:rPr lang="en-US" smtClean="0"/>
              <a:t>19:1 – Now it came to pass, when Jesus had finished these sayings, </a:t>
            </a:r>
            <a:r>
              <a:rPr lang="en-US" i="1" smtClean="0"/>
              <a:t>that</a:t>
            </a:r>
            <a:r>
              <a:rPr lang="en-US" smtClean="0"/>
              <a:t> He departed from Galilee and came to the region of Judea beyond the Jordan. </a:t>
            </a:r>
          </a:p>
          <a:p>
            <a:r>
              <a:rPr lang="en-US" smtClean="0"/>
              <a:t>26:1 – Now it came to pass, when Jesus had finished all these sayings, </a:t>
            </a:r>
            <a:r>
              <a:rPr lang="en-US" i="1" smtClean="0"/>
              <a:t>that</a:t>
            </a:r>
            <a:r>
              <a:rPr lang="en-US" smtClean="0"/>
              <a:t> He said to His disciples, </a:t>
            </a:r>
            <a:r>
              <a:rPr lang="en-US" baseline="30000" smtClean="0"/>
              <a:t>2 </a:t>
            </a:r>
            <a:r>
              <a:rPr lang="en-US" smtClean="0"/>
              <a:t>“You know that after two days is the Passover, and the Son of Man will be delivered up to be crucified.”</a:t>
            </a:r>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FA0EE5-547D-473D-9791-073FD589FD3B}"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5A63A0E-9069-47F7-A7E7-6ED76DC8EB53}" type="slidenum">
              <a:rPr lang="en-US" smtClean="0">
                <a:latin typeface="Arial" pitchFamily="34" charset="0"/>
              </a:rPr>
              <a:pPr/>
              <a:t>64</a:t>
            </a:fld>
            <a:endParaRPr lang="en-US" smtClean="0">
              <a:latin typeface="Arial" pitchFamily="34" charset="0"/>
            </a:endParaRPr>
          </a:p>
        </p:txBody>
      </p:sp>
      <p:sp>
        <p:nvSpPr>
          <p:cNvPr id="104451" name="Rectangle 2"/>
          <p:cNvSpPr>
            <a:spLocks noRo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E46C0B2-7B42-41BD-B57A-02990C64161A}" type="slidenum">
              <a:rPr lang="en-US" smtClean="0">
                <a:latin typeface="Arial" pitchFamily="34" charset="0"/>
              </a:rPr>
              <a:pPr/>
              <a:t>80</a:t>
            </a:fld>
            <a:endParaRPr lang="en-US" smtClean="0">
              <a:latin typeface="Arial" pitchFamily="34" charset="0"/>
            </a:endParaRPr>
          </a:p>
        </p:txBody>
      </p:sp>
      <p:sp>
        <p:nvSpPr>
          <p:cNvPr id="105475" name="Rectangle 2"/>
          <p:cNvSpPr>
            <a:spLocks noRo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3FC883B-020A-4175-8EE0-C5748B080165}" type="slidenum">
              <a:rPr lang="en-US" smtClean="0">
                <a:latin typeface="Arial" pitchFamily="34" charset="0"/>
              </a:rPr>
              <a:pPr/>
              <a:t>81</a:t>
            </a:fld>
            <a:endParaRPr lang="en-US" smtClean="0">
              <a:latin typeface="Arial" pitchFamily="34" charset="0"/>
            </a:endParaRPr>
          </a:p>
        </p:txBody>
      </p:sp>
      <p:sp>
        <p:nvSpPr>
          <p:cNvPr id="106499" name="Rectangle 2"/>
          <p:cNvSpPr>
            <a:spLocks noRo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4FD6890-1F8C-4A00-80D0-0A8DE0D13CB0}" type="slidenum">
              <a:rPr lang="en-US" smtClean="0">
                <a:latin typeface="Arial" pitchFamily="34" charset="0"/>
              </a:rPr>
              <a:pPr/>
              <a:t>82</a:t>
            </a:fld>
            <a:endParaRPr lang="en-US" smtClean="0">
              <a:latin typeface="Arial" pitchFamily="34" charset="0"/>
            </a:endParaRPr>
          </a:p>
        </p:txBody>
      </p:sp>
      <p:sp>
        <p:nvSpPr>
          <p:cNvPr id="107523" name="Rectangle 2"/>
          <p:cNvSpPr>
            <a:spLocks noRo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14AAF40-B88E-4CC0-928A-8AF4FD597B97}" type="slidenum">
              <a:rPr lang="en-US" smtClean="0">
                <a:latin typeface="Arial" pitchFamily="34" charset="0"/>
              </a:rPr>
              <a:pPr/>
              <a:t>83</a:t>
            </a:fld>
            <a:endParaRPr lang="en-US" smtClean="0">
              <a:latin typeface="Arial" pitchFamily="34" charset="0"/>
            </a:endParaRPr>
          </a:p>
        </p:txBody>
      </p:sp>
      <p:sp>
        <p:nvSpPr>
          <p:cNvPr id="108547" name="Rectangle 2"/>
          <p:cNvSpPr>
            <a:spLocks noRo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atin typeface="Calibri" pitchFamily="34" charset="0"/>
                <a:cs typeface="Calibri"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sz="3600">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8F330-2CB6-4151-998C-E0CC15ACD2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6A69BE-7D2D-4CEC-A240-09C9261B1BC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A9C485-71A2-40F4-9940-95BA7ADA5D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239000" y="6629400"/>
            <a:ext cx="19050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a:lvl1pPr>
          </a:lstStyle>
          <a:p>
            <a:pPr>
              <a:defRPr/>
            </a:pPr>
            <a:fld id="{4581D3B0-2CEA-4983-906B-F9E6F1D5466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itchFamily="34" charset="0"/>
                <a:cs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2C931B-027F-41A8-BE8A-1706A50FB8A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7B6F4D-7ADA-4D80-8E68-6F20B2F7CC8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7251700" y="6629400"/>
            <a:ext cx="1905000" cy="2381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13D00A68-D6F7-4B72-BA82-2C8842C50F2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7239000" y="6662738"/>
            <a:ext cx="1905000" cy="19526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sz="1600">
                <a:latin typeface="Calibri" pitchFamily="34" charset="0"/>
                <a:cs typeface="Calibri" pitchFamily="34" charset="0"/>
              </a:defRPr>
            </a:lvl1pPr>
          </a:lstStyle>
          <a:p>
            <a:pPr>
              <a:defRPr/>
            </a:pPr>
            <a:fld id="{E7922A4E-58BA-4B11-944A-3B28AF609D9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73B41-B955-4464-8240-B7C3E74BC7A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E068EC-7234-40FA-B82D-001965CE3FA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F2A66A-1A88-4D60-9A58-C5112E9B7D5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90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118B296-3E9F-470C-A6A0-5FCE419936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9" r:id="rId1"/>
    <p:sldLayoutId id="2147483737" r:id="rId2"/>
    <p:sldLayoutId id="2147483730" r:id="rId3"/>
    <p:sldLayoutId id="2147483731" r:id="rId4"/>
    <p:sldLayoutId id="2147483738" r:id="rId5"/>
    <p:sldLayoutId id="2147483739" r:id="rId6"/>
    <p:sldLayoutId id="2147483732" r:id="rId7"/>
    <p:sldLayoutId id="2147483733" r:id="rId8"/>
    <p:sldLayoutId id="2147483734" r:id="rId9"/>
    <p:sldLayoutId id="2147483735" r:id="rId10"/>
    <p:sldLayoutId id="2147483736" r:id="rId11"/>
  </p:sldLayoutIdLst>
  <p:hf hdr="0" ftr="0" dt="0"/>
  <p:txStyles>
    <p:titleStyle>
      <a:lvl1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057400" indent="-228600" algn="l" rtl="0" eaLnBrk="0" fontAlgn="base" hangingPunct="0">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endParaRPr lang="en-US" dirty="0"/>
          </a:p>
        </p:txBody>
      </p:sp>
      <p:sp>
        <p:nvSpPr>
          <p:cNvPr id="5123" name="Subtitle 2"/>
          <p:cNvSpPr>
            <a:spLocks noGrp="1"/>
          </p:cNvSpPr>
          <p:nvPr>
            <p:ph type="subTitle" idx="1"/>
          </p:nvPr>
        </p:nvSpPr>
        <p:spPr/>
        <p:txBody>
          <a:bodyPr/>
          <a:lstStyle/>
          <a:p>
            <a:endParaRPr lang="en-US" smtClean="0">
              <a:ea typeface="Calibri" pitchFamily="34" charset="0"/>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8BB6E7D5-E3FC-4AAF-AF5C-90B3EB11BC05}" type="slidenum">
              <a:rPr lang="en-US" smtClean="0"/>
              <a:pPr>
                <a:defRPr/>
              </a:pPr>
              <a:t>1</a:t>
            </a:fld>
            <a:endParaRPr lang="en-US" dirty="0"/>
          </a:p>
        </p:txBody>
      </p:sp>
      <p:pic>
        <p:nvPicPr>
          <p:cNvPr id="5125" name="Picture 2"/>
          <p:cNvPicPr>
            <a:picLocks noChangeAspect="1" noChangeArrowheads="1"/>
          </p:cNvPicPr>
          <p:nvPr/>
        </p:nvPicPr>
        <p:blipFill>
          <a:blip r:embed="rId2" cstate="print"/>
          <a:srcRect/>
          <a:stretch>
            <a:fillRect/>
          </a:stretch>
        </p:blipFill>
        <p:spPr bwMode="auto">
          <a:xfrm>
            <a:off x="0" y="0"/>
            <a:ext cx="9132888" cy="6858000"/>
          </a:xfrm>
          <a:prstGeom prst="rect">
            <a:avLst/>
          </a:prstGeom>
          <a:noFill/>
          <a:ln w="9525">
            <a:noFill/>
            <a:miter lim="800000"/>
            <a:headEnd/>
            <a:tailEnd/>
          </a:ln>
          <a:effectLst/>
        </p:spPr>
      </p:pic>
      <p:sp>
        <p:nvSpPr>
          <p:cNvPr id="5" name="Rectangle 4"/>
          <p:cNvSpPr/>
          <p:nvPr/>
        </p:nvSpPr>
        <p:spPr>
          <a:xfrm>
            <a:off x="4800600" y="5638800"/>
            <a:ext cx="4267200" cy="11430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New Testament Survey</a:t>
            </a:r>
          </a:p>
          <a:p>
            <a:pPr algn="ctr">
              <a:defRPr/>
            </a:pPr>
            <a:r>
              <a:rPr lang="en-US" sz="2000" dirty="0">
                <a:solidFill>
                  <a:schemeClr val="tx1"/>
                </a:solidFill>
              </a:rPr>
              <a:t>Summer, 2012</a:t>
            </a:r>
          </a:p>
          <a:p>
            <a:pPr algn="ctr">
              <a:defRPr/>
            </a:pPr>
            <a:r>
              <a:rPr lang="en-US" sz="2000" dirty="0">
                <a:solidFill>
                  <a:schemeClr val="tx1"/>
                </a:solidFill>
              </a:rPr>
              <a:t>Embry Hills church of Christ</a:t>
            </a:r>
          </a:p>
        </p:txBody>
      </p:sp>
      <p:sp>
        <p:nvSpPr>
          <p:cNvPr id="5127" name="TextBox 2"/>
          <p:cNvSpPr txBox="1">
            <a:spLocks noChangeArrowheads="1"/>
          </p:cNvSpPr>
          <p:nvPr/>
        </p:nvSpPr>
        <p:spPr bwMode="auto">
          <a:xfrm>
            <a:off x="152400" y="-685800"/>
            <a:ext cx="1281113" cy="3154363"/>
          </a:xfrm>
          <a:prstGeom prst="rect">
            <a:avLst/>
          </a:prstGeom>
          <a:noFill/>
          <a:ln w="9525">
            <a:noFill/>
            <a:miter lim="800000"/>
            <a:headEnd/>
            <a:tailEnd/>
          </a:ln>
        </p:spPr>
        <p:txBody>
          <a:bodyPr wrap="none">
            <a:spAutoFit/>
          </a:bodyPr>
          <a:lstStyle/>
          <a:p>
            <a:r>
              <a:rPr lang="en-US" sz="19900">
                <a:solidFill>
                  <a:srgbClr val="FFFF00"/>
                </a:solidFill>
                <a:latin typeface="Georgia" pitchFamily="18" charset="0"/>
              </a:rPr>
              <a:t>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Authors</a:t>
            </a:r>
            <a:endParaRPr lang="en-US" dirty="0"/>
          </a:p>
        </p:txBody>
      </p:sp>
      <p:sp>
        <p:nvSpPr>
          <p:cNvPr id="14339" name="Content Placeholder 2"/>
          <p:cNvSpPr>
            <a:spLocks noGrp="1"/>
          </p:cNvSpPr>
          <p:nvPr>
            <p:ph idx="1"/>
          </p:nvPr>
        </p:nvSpPr>
        <p:spPr>
          <a:xfrm>
            <a:off x="685800" y="990600"/>
            <a:ext cx="7772400" cy="5410200"/>
          </a:xfrm>
        </p:spPr>
        <p:txBody>
          <a:bodyPr/>
          <a:lstStyle/>
          <a:p>
            <a:r>
              <a:rPr lang="en-US" smtClean="0">
                <a:ea typeface="Calibri" pitchFamily="34" charset="0"/>
              </a:rPr>
              <a:t>Matthew - 1</a:t>
            </a:r>
          </a:p>
          <a:p>
            <a:r>
              <a:rPr lang="en-US" smtClean="0">
                <a:ea typeface="Calibri" pitchFamily="34" charset="0"/>
              </a:rPr>
              <a:t>Mark - 1</a:t>
            </a:r>
          </a:p>
          <a:p>
            <a:r>
              <a:rPr lang="en-US" smtClean="0">
                <a:ea typeface="Calibri" pitchFamily="34" charset="0"/>
              </a:rPr>
              <a:t>Luke - 2</a:t>
            </a:r>
          </a:p>
          <a:p>
            <a:r>
              <a:rPr lang="en-US" smtClean="0">
                <a:ea typeface="Calibri" pitchFamily="34" charset="0"/>
              </a:rPr>
              <a:t>John - 5</a:t>
            </a:r>
          </a:p>
          <a:p>
            <a:r>
              <a:rPr lang="en-US" smtClean="0">
                <a:ea typeface="Calibri" pitchFamily="34" charset="0"/>
              </a:rPr>
              <a:t>Paul - 13</a:t>
            </a:r>
          </a:p>
          <a:p>
            <a:r>
              <a:rPr lang="en-US" smtClean="0">
                <a:ea typeface="Calibri" pitchFamily="34" charset="0"/>
              </a:rPr>
              <a:t>? – (Hebrews)</a:t>
            </a:r>
          </a:p>
          <a:p>
            <a:r>
              <a:rPr lang="en-US" smtClean="0">
                <a:ea typeface="Calibri" pitchFamily="34" charset="0"/>
              </a:rPr>
              <a:t>James - 1</a:t>
            </a:r>
          </a:p>
          <a:p>
            <a:r>
              <a:rPr lang="en-US" smtClean="0">
                <a:ea typeface="Calibri" pitchFamily="34" charset="0"/>
              </a:rPr>
              <a:t>Peter - 2</a:t>
            </a:r>
          </a:p>
          <a:p>
            <a:r>
              <a:rPr lang="en-US" smtClean="0">
                <a:ea typeface="Calibri" pitchFamily="34" charset="0"/>
              </a:rPr>
              <a:t>Jude - 1</a:t>
            </a: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C515F010-A2DE-4530-AC7B-2E4645C7CF4C}"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Book Order</a:t>
            </a:r>
            <a:endParaRPr lang="en-US" dirty="0"/>
          </a:p>
        </p:txBody>
      </p:sp>
      <p:sp>
        <p:nvSpPr>
          <p:cNvPr id="15363" name="Content Placeholder 2"/>
          <p:cNvSpPr>
            <a:spLocks noGrp="1"/>
          </p:cNvSpPr>
          <p:nvPr>
            <p:ph idx="1"/>
          </p:nvPr>
        </p:nvSpPr>
        <p:spPr>
          <a:xfrm>
            <a:off x="152400" y="685800"/>
            <a:ext cx="8839200" cy="5410200"/>
          </a:xfrm>
        </p:spPr>
        <p:txBody>
          <a:bodyPr/>
          <a:lstStyle/>
          <a:p>
            <a:pPr>
              <a:spcBef>
                <a:spcPct val="0"/>
              </a:spcBef>
              <a:spcAft>
                <a:spcPts val="1800"/>
              </a:spcAft>
            </a:pPr>
            <a:r>
              <a:rPr lang="en-US" smtClean="0">
                <a:ea typeface="Calibri" pitchFamily="34" charset="0"/>
              </a:rPr>
              <a:t>Gospel Accounts </a:t>
            </a:r>
          </a:p>
          <a:p>
            <a:pPr>
              <a:spcBef>
                <a:spcPct val="0"/>
              </a:spcBef>
              <a:spcAft>
                <a:spcPts val="1800"/>
              </a:spcAft>
            </a:pPr>
            <a:r>
              <a:rPr lang="en-US" smtClean="0">
                <a:ea typeface="Calibri" pitchFamily="34" charset="0"/>
              </a:rPr>
              <a:t>History</a:t>
            </a:r>
          </a:p>
          <a:p>
            <a:pPr>
              <a:spcBef>
                <a:spcPct val="0"/>
              </a:spcBef>
              <a:spcAft>
                <a:spcPts val="1800"/>
              </a:spcAft>
            </a:pPr>
            <a:r>
              <a:rPr lang="en-US" smtClean="0">
                <a:ea typeface="Calibri" pitchFamily="34" charset="0"/>
              </a:rPr>
              <a:t>Paul’s Letters </a:t>
            </a:r>
            <a:br>
              <a:rPr lang="en-US" smtClean="0">
                <a:ea typeface="Calibri" pitchFamily="34" charset="0"/>
              </a:rPr>
            </a:br>
            <a:r>
              <a:rPr lang="en-US" smtClean="0">
                <a:ea typeface="Calibri" pitchFamily="34" charset="0"/>
              </a:rPr>
              <a:t>to churches </a:t>
            </a:r>
          </a:p>
          <a:p>
            <a:pPr>
              <a:spcBef>
                <a:spcPct val="0"/>
              </a:spcBef>
              <a:spcAft>
                <a:spcPts val="1800"/>
              </a:spcAft>
            </a:pPr>
            <a:r>
              <a:rPr lang="en-US" smtClean="0">
                <a:ea typeface="Calibri" pitchFamily="34" charset="0"/>
              </a:rPr>
              <a:t>Paul’s Letters </a:t>
            </a:r>
            <a:br>
              <a:rPr lang="en-US" smtClean="0">
                <a:ea typeface="Calibri" pitchFamily="34" charset="0"/>
              </a:rPr>
            </a:br>
            <a:r>
              <a:rPr lang="en-US" smtClean="0">
                <a:ea typeface="Calibri" pitchFamily="34" charset="0"/>
              </a:rPr>
              <a:t>to individuals </a:t>
            </a:r>
          </a:p>
          <a:p>
            <a:pPr>
              <a:spcBef>
                <a:spcPct val="0"/>
              </a:spcBef>
              <a:spcAft>
                <a:spcPts val="1800"/>
              </a:spcAft>
            </a:pPr>
            <a:r>
              <a:rPr lang="en-US" smtClean="0">
                <a:ea typeface="Calibri" pitchFamily="34" charset="0"/>
              </a:rPr>
              <a:t>? </a:t>
            </a:r>
          </a:p>
          <a:p>
            <a:pPr>
              <a:spcBef>
                <a:spcPct val="0"/>
              </a:spcBef>
              <a:spcAft>
                <a:spcPts val="1800"/>
              </a:spcAft>
            </a:pPr>
            <a:r>
              <a:rPr lang="en-US" smtClean="0">
                <a:ea typeface="Calibri" pitchFamily="34" charset="0"/>
              </a:rPr>
              <a:t>Other Letters (General)</a:t>
            </a:r>
          </a:p>
          <a:p>
            <a:pPr>
              <a:spcBef>
                <a:spcPct val="0"/>
              </a:spcBef>
              <a:spcAft>
                <a:spcPts val="1800"/>
              </a:spcAft>
            </a:pPr>
            <a:r>
              <a:rPr lang="en-US" smtClean="0">
                <a:ea typeface="Calibri" pitchFamily="34" charset="0"/>
              </a:rPr>
              <a:t>Prophecy</a:t>
            </a:r>
          </a:p>
        </p:txBody>
      </p:sp>
      <p:sp>
        <p:nvSpPr>
          <p:cNvPr id="4" name="Slide Number Placeholder 3"/>
          <p:cNvSpPr>
            <a:spLocks noGrp="1"/>
          </p:cNvSpPr>
          <p:nvPr>
            <p:ph type="sldNum" sz="quarter" idx="12"/>
          </p:nvPr>
        </p:nvSpPr>
        <p:spPr>
          <a:xfrm>
            <a:off x="7239000" y="6592888"/>
            <a:ext cx="19050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spcBef>
                <a:spcPts val="0"/>
              </a:spcBef>
              <a:spcAft>
                <a:spcPts val="1800"/>
              </a:spcAft>
              <a:defRPr/>
            </a:pPr>
            <a:fld id="{2985A3DB-3D3D-479D-B921-7D1ECCB77C9D}" type="slidenum">
              <a:rPr lang="en-US" smtClean="0"/>
              <a:pPr>
                <a:spcBef>
                  <a:spcPts val="0"/>
                </a:spcBef>
                <a:spcAft>
                  <a:spcPts val="1800"/>
                </a:spcAft>
                <a:defRPr/>
              </a:pPr>
              <a:t>11</a:t>
            </a:fld>
            <a:endParaRPr lang="en-US"/>
          </a:p>
        </p:txBody>
      </p:sp>
      <p:sp>
        <p:nvSpPr>
          <p:cNvPr id="5" name="Rounded Rectangle 4"/>
          <p:cNvSpPr/>
          <p:nvPr/>
        </p:nvSpPr>
        <p:spPr>
          <a:xfrm>
            <a:off x="3581400" y="808038"/>
            <a:ext cx="4495800" cy="411162"/>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1800"/>
              </a:spcAft>
              <a:defRPr/>
            </a:pPr>
            <a:r>
              <a:rPr lang="en-US" sz="2800" b="1" dirty="0">
                <a:solidFill>
                  <a:schemeClr val="tx1"/>
                </a:solidFill>
                <a:latin typeface="Calibri" pitchFamily="34" charset="0"/>
                <a:cs typeface="Calibri" pitchFamily="34" charset="0"/>
              </a:rPr>
              <a:t>Matthew, Mark, Luke, John</a:t>
            </a:r>
          </a:p>
        </p:txBody>
      </p:sp>
      <p:sp>
        <p:nvSpPr>
          <p:cNvPr id="6" name="Rounded Rectangle 5"/>
          <p:cNvSpPr/>
          <p:nvPr/>
        </p:nvSpPr>
        <p:spPr>
          <a:xfrm>
            <a:off x="1905000" y="1524000"/>
            <a:ext cx="990600" cy="411163"/>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1800"/>
              </a:spcAft>
              <a:defRPr/>
            </a:pPr>
            <a:r>
              <a:rPr lang="en-US" sz="2800" b="1" dirty="0">
                <a:solidFill>
                  <a:schemeClr val="tx1"/>
                </a:solidFill>
                <a:latin typeface="Calibri" pitchFamily="34" charset="0"/>
                <a:cs typeface="Calibri" pitchFamily="34" charset="0"/>
              </a:rPr>
              <a:t>Acts</a:t>
            </a:r>
          </a:p>
        </p:txBody>
      </p:sp>
      <p:sp>
        <p:nvSpPr>
          <p:cNvPr id="7" name="Rounded Rectangle 6"/>
          <p:cNvSpPr/>
          <p:nvPr/>
        </p:nvSpPr>
        <p:spPr>
          <a:xfrm>
            <a:off x="2930525" y="2057400"/>
            <a:ext cx="5918200" cy="1177925"/>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000"/>
              </a:lnSpc>
              <a:spcBef>
                <a:spcPts val="0"/>
              </a:spcBef>
              <a:spcAft>
                <a:spcPts val="1800"/>
              </a:spcAft>
              <a:defRPr/>
            </a:pPr>
            <a:r>
              <a:rPr lang="en-US" sz="2800" b="1" dirty="0">
                <a:solidFill>
                  <a:schemeClr val="tx1"/>
                </a:solidFill>
                <a:latin typeface="Calibri" pitchFamily="34" charset="0"/>
                <a:cs typeface="Calibri" pitchFamily="34" charset="0"/>
              </a:rPr>
              <a:t>Romans, I &amp; II Corinthians, Galatians, Ephesians, Philippians, Colossians, </a:t>
            </a:r>
            <a:br>
              <a:rPr lang="en-US" sz="2800" b="1" dirty="0">
                <a:solidFill>
                  <a:schemeClr val="tx1"/>
                </a:solidFill>
                <a:latin typeface="Calibri" pitchFamily="34" charset="0"/>
                <a:cs typeface="Calibri" pitchFamily="34" charset="0"/>
              </a:rPr>
            </a:br>
            <a:r>
              <a:rPr lang="en-US" sz="2800" b="1" dirty="0">
                <a:solidFill>
                  <a:schemeClr val="tx1"/>
                </a:solidFill>
                <a:latin typeface="Calibri" pitchFamily="34" charset="0"/>
                <a:cs typeface="Calibri" pitchFamily="34" charset="0"/>
              </a:rPr>
              <a:t>I &amp; II Thessalonians</a:t>
            </a:r>
          </a:p>
        </p:txBody>
      </p:sp>
      <p:sp>
        <p:nvSpPr>
          <p:cNvPr id="8" name="Rounded Rectangle 7"/>
          <p:cNvSpPr/>
          <p:nvPr/>
        </p:nvSpPr>
        <p:spPr>
          <a:xfrm>
            <a:off x="3048000" y="3505200"/>
            <a:ext cx="2590800" cy="838200"/>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000"/>
              </a:lnSpc>
              <a:spcBef>
                <a:spcPts val="0"/>
              </a:spcBef>
              <a:spcAft>
                <a:spcPts val="1800"/>
              </a:spcAft>
              <a:defRPr/>
            </a:pPr>
            <a:r>
              <a:rPr lang="en-US" sz="2800" b="1" dirty="0">
                <a:solidFill>
                  <a:schemeClr val="tx1"/>
                </a:solidFill>
                <a:latin typeface="Calibri" pitchFamily="34" charset="0"/>
                <a:cs typeface="Calibri" pitchFamily="34" charset="0"/>
              </a:rPr>
              <a:t>I &amp; II Timothy, Titus, Philemon</a:t>
            </a:r>
          </a:p>
        </p:txBody>
      </p:sp>
      <p:sp>
        <p:nvSpPr>
          <p:cNvPr id="9" name="Rounded Rectangle 8"/>
          <p:cNvSpPr/>
          <p:nvPr/>
        </p:nvSpPr>
        <p:spPr>
          <a:xfrm>
            <a:off x="920750" y="4648200"/>
            <a:ext cx="1600200" cy="411163"/>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1800"/>
              </a:spcAft>
              <a:defRPr/>
            </a:pPr>
            <a:r>
              <a:rPr lang="en-US" sz="2800" b="1" dirty="0">
                <a:solidFill>
                  <a:schemeClr val="tx1"/>
                </a:solidFill>
                <a:latin typeface="Calibri" pitchFamily="34" charset="0"/>
                <a:cs typeface="Calibri" pitchFamily="34" charset="0"/>
              </a:rPr>
              <a:t>Hebrews</a:t>
            </a:r>
          </a:p>
        </p:txBody>
      </p:sp>
      <p:sp>
        <p:nvSpPr>
          <p:cNvPr id="10" name="Rounded Rectangle 9"/>
          <p:cNvSpPr/>
          <p:nvPr/>
        </p:nvSpPr>
        <p:spPr>
          <a:xfrm>
            <a:off x="4622800" y="5181600"/>
            <a:ext cx="3124200" cy="838200"/>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000"/>
              </a:lnSpc>
              <a:spcBef>
                <a:spcPts val="0"/>
              </a:spcBef>
              <a:spcAft>
                <a:spcPts val="1800"/>
              </a:spcAft>
              <a:defRPr/>
            </a:pPr>
            <a:r>
              <a:rPr lang="en-US" sz="2800" b="1" dirty="0">
                <a:solidFill>
                  <a:schemeClr val="tx1"/>
                </a:solidFill>
                <a:latin typeface="Calibri" pitchFamily="34" charset="0"/>
                <a:cs typeface="Calibri" pitchFamily="34" charset="0"/>
              </a:rPr>
              <a:t>James, I &amp; II Peter, I-III John, Jude</a:t>
            </a:r>
          </a:p>
        </p:txBody>
      </p:sp>
      <p:sp>
        <p:nvSpPr>
          <p:cNvPr id="11" name="Rounded Rectangle 10"/>
          <p:cNvSpPr/>
          <p:nvPr/>
        </p:nvSpPr>
        <p:spPr>
          <a:xfrm>
            <a:off x="2274888" y="6040438"/>
            <a:ext cx="1909762" cy="457200"/>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1800"/>
              </a:spcAft>
              <a:defRPr/>
            </a:pPr>
            <a:r>
              <a:rPr lang="en-US" sz="2800" b="1" dirty="0">
                <a:solidFill>
                  <a:schemeClr val="tx1"/>
                </a:solidFill>
                <a:latin typeface="Calibri" pitchFamily="34" charset="0"/>
                <a:cs typeface="Calibri" pitchFamily="34" charset="0"/>
              </a:rPr>
              <a:t>Revelation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The New Testament Books</a:t>
            </a:r>
            <a:endParaRPr lang="en-US" dirty="0"/>
          </a:p>
        </p:txBody>
      </p:sp>
      <p:sp>
        <p:nvSpPr>
          <p:cNvPr id="14" name="Rectangle 13"/>
          <p:cNvSpPr/>
          <p:nvPr/>
        </p:nvSpPr>
        <p:spPr>
          <a:xfrm>
            <a:off x="2686050" y="12842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Romans</a:t>
            </a:r>
          </a:p>
        </p:txBody>
      </p:sp>
      <p:sp>
        <p:nvSpPr>
          <p:cNvPr id="15" name="Rectangle 14"/>
          <p:cNvSpPr/>
          <p:nvPr/>
        </p:nvSpPr>
        <p:spPr>
          <a:xfrm>
            <a:off x="2686050" y="16652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Corinthians</a:t>
            </a:r>
          </a:p>
        </p:txBody>
      </p:sp>
      <p:sp>
        <p:nvSpPr>
          <p:cNvPr id="16" name="Rectangle 15"/>
          <p:cNvSpPr/>
          <p:nvPr/>
        </p:nvSpPr>
        <p:spPr>
          <a:xfrm>
            <a:off x="2686050" y="20462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Corinthians</a:t>
            </a:r>
          </a:p>
        </p:txBody>
      </p:sp>
      <p:sp>
        <p:nvSpPr>
          <p:cNvPr id="17" name="Rectangle 16"/>
          <p:cNvSpPr/>
          <p:nvPr/>
        </p:nvSpPr>
        <p:spPr>
          <a:xfrm>
            <a:off x="2686050" y="24272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Galatians</a:t>
            </a:r>
          </a:p>
        </p:txBody>
      </p:sp>
      <p:sp>
        <p:nvSpPr>
          <p:cNvPr id="26" name="Rectangle 25"/>
          <p:cNvSpPr/>
          <p:nvPr/>
        </p:nvSpPr>
        <p:spPr>
          <a:xfrm>
            <a:off x="6256338" y="16764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Hebrews</a:t>
            </a:r>
          </a:p>
        </p:txBody>
      </p:sp>
      <p:sp>
        <p:nvSpPr>
          <p:cNvPr id="27" name="Rectangle 26"/>
          <p:cNvSpPr/>
          <p:nvPr/>
        </p:nvSpPr>
        <p:spPr>
          <a:xfrm>
            <a:off x="6256338" y="20574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James</a:t>
            </a:r>
          </a:p>
        </p:txBody>
      </p:sp>
      <p:sp>
        <p:nvSpPr>
          <p:cNvPr id="28" name="Rectangle 27"/>
          <p:cNvSpPr/>
          <p:nvPr/>
        </p:nvSpPr>
        <p:spPr>
          <a:xfrm>
            <a:off x="6256338" y="24384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Peter</a:t>
            </a:r>
          </a:p>
        </p:txBody>
      </p:sp>
      <p:sp>
        <p:nvSpPr>
          <p:cNvPr id="16394" name="TextBox 37"/>
          <p:cNvSpPr txBox="1">
            <a:spLocks noChangeArrowheads="1"/>
          </p:cNvSpPr>
          <p:nvPr/>
        </p:nvSpPr>
        <p:spPr bwMode="auto">
          <a:xfrm>
            <a:off x="1257300" y="4805363"/>
            <a:ext cx="1562100" cy="733425"/>
          </a:xfrm>
          <a:prstGeom prst="rect">
            <a:avLst/>
          </a:prstGeom>
          <a:noFill/>
          <a:ln w="9525">
            <a:noFill/>
            <a:miter lim="800000"/>
            <a:headEnd/>
            <a:tailEnd/>
          </a:ln>
        </p:spPr>
        <p:txBody>
          <a:bodyPr>
            <a:spAutoFit/>
          </a:bodyPr>
          <a:lstStyle/>
          <a:p>
            <a:pPr algn="ctr">
              <a:lnSpc>
                <a:spcPts val="2500"/>
              </a:lnSpc>
            </a:pPr>
            <a:r>
              <a:rPr lang="en-US" b="1" i="1">
                <a:latin typeface="Calibri" pitchFamily="34" charset="0"/>
              </a:rPr>
              <a:t>History of the Church</a:t>
            </a:r>
          </a:p>
        </p:txBody>
      </p:sp>
      <p:sp>
        <p:nvSpPr>
          <p:cNvPr id="16395" name="TextBox 39"/>
          <p:cNvSpPr txBox="1">
            <a:spLocks noChangeArrowheads="1"/>
          </p:cNvSpPr>
          <p:nvPr/>
        </p:nvSpPr>
        <p:spPr bwMode="auto">
          <a:xfrm>
            <a:off x="2686050" y="4805363"/>
            <a:ext cx="2057400" cy="733425"/>
          </a:xfrm>
          <a:prstGeom prst="rect">
            <a:avLst/>
          </a:prstGeom>
          <a:noFill/>
          <a:ln w="9525">
            <a:noFill/>
            <a:miter lim="800000"/>
            <a:headEnd/>
            <a:tailEnd/>
          </a:ln>
        </p:spPr>
        <p:txBody>
          <a:bodyPr>
            <a:spAutoFit/>
          </a:bodyPr>
          <a:lstStyle/>
          <a:p>
            <a:pPr algn="ctr">
              <a:lnSpc>
                <a:spcPts val="2500"/>
              </a:lnSpc>
            </a:pPr>
            <a:r>
              <a:rPr lang="en-US" b="1" i="1">
                <a:latin typeface="Calibri" pitchFamily="34" charset="0"/>
              </a:rPr>
              <a:t>Paul’s Letters to churches</a:t>
            </a:r>
          </a:p>
        </p:txBody>
      </p:sp>
      <p:sp>
        <p:nvSpPr>
          <p:cNvPr id="16396" name="TextBox 40"/>
          <p:cNvSpPr txBox="1">
            <a:spLocks noChangeArrowheads="1"/>
          </p:cNvSpPr>
          <p:nvPr/>
        </p:nvSpPr>
        <p:spPr bwMode="auto">
          <a:xfrm>
            <a:off x="4648200" y="4826000"/>
            <a:ext cx="1676400" cy="1054100"/>
          </a:xfrm>
          <a:prstGeom prst="rect">
            <a:avLst/>
          </a:prstGeom>
          <a:noFill/>
          <a:ln w="9525">
            <a:noFill/>
            <a:miter lim="800000"/>
            <a:headEnd/>
            <a:tailEnd/>
          </a:ln>
        </p:spPr>
        <p:txBody>
          <a:bodyPr>
            <a:spAutoFit/>
          </a:bodyPr>
          <a:lstStyle/>
          <a:p>
            <a:pPr algn="ctr">
              <a:lnSpc>
                <a:spcPts val="2500"/>
              </a:lnSpc>
            </a:pPr>
            <a:r>
              <a:rPr lang="en-US" b="1" i="1">
                <a:latin typeface="Calibri" pitchFamily="34" charset="0"/>
              </a:rPr>
              <a:t>Paul’s Letters to Individuals</a:t>
            </a:r>
          </a:p>
        </p:txBody>
      </p:sp>
      <p:sp>
        <p:nvSpPr>
          <p:cNvPr id="16397" name="TextBox 41"/>
          <p:cNvSpPr txBox="1">
            <a:spLocks noChangeArrowheads="1"/>
          </p:cNvSpPr>
          <p:nvPr/>
        </p:nvSpPr>
        <p:spPr bwMode="auto">
          <a:xfrm>
            <a:off x="6096000" y="4826000"/>
            <a:ext cx="1676400" cy="733425"/>
          </a:xfrm>
          <a:prstGeom prst="rect">
            <a:avLst/>
          </a:prstGeom>
          <a:noFill/>
          <a:ln w="9525">
            <a:noFill/>
            <a:miter lim="800000"/>
            <a:headEnd/>
            <a:tailEnd/>
          </a:ln>
        </p:spPr>
        <p:txBody>
          <a:bodyPr>
            <a:spAutoFit/>
          </a:bodyPr>
          <a:lstStyle/>
          <a:p>
            <a:pPr algn="ctr">
              <a:lnSpc>
                <a:spcPts val="2500"/>
              </a:lnSpc>
            </a:pPr>
            <a:r>
              <a:rPr lang="en-US" b="1" i="1">
                <a:latin typeface="Calibri" pitchFamily="34" charset="0"/>
              </a:rPr>
              <a:t>General Letters</a:t>
            </a:r>
          </a:p>
        </p:txBody>
      </p:sp>
      <p:sp>
        <p:nvSpPr>
          <p:cNvPr id="16398" name="TextBox 42"/>
          <p:cNvSpPr txBox="1">
            <a:spLocks noChangeArrowheads="1"/>
          </p:cNvSpPr>
          <p:nvPr/>
        </p:nvSpPr>
        <p:spPr bwMode="auto">
          <a:xfrm>
            <a:off x="7608888" y="4805363"/>
            <a:ext cx="1458912" cy="412750"/>
          </a:xfrm>
          <a:prstGeom prst="rect">
            <a:avLst/>
          </a:prstGeom>
          <a:noFill/>
          <a:ln w="9525">
            <a:noFill/>
            <a:miter lim="800000"/>
            <a:headEnd/>
            <a:tailEnd/>
          </a:ln>
        </p:spPr>
        <p:txBody>
          <a:bodyPr>
            <a:spAutoFit/>
          </a:bodyPr>
          <a:lstStyle/>
          <a:p>
            <a:pPr algn="ctr">
              <a:lnSpc>
                <a:spcPts val="2500"/>
              </a:lnSpc>
            </a:pPr>
            <a:r>
              <a:rPr lang="en-US" b="1" i="1">
                <a:latin typeface="Calibri" pitchFamily="34" charset="0"/>
              </a:rPr>
              <a:t>Prophecy</a:t>
            </a:r>
          </a:p>
        </p:txBody>
      </p:sp>
      <p:sp>
        <p:nvSpPr>
          <p:cNvPr id="16399" name="TextBox 43"/>
          <p:cNvSpPr txBox="1">
            <a:spLocks noChangeArrowheads="1"/>
          </p:cNvSpPr>
          <p:nvPr/>
        </p:nvSpPr>
        <p:spPr bwMode="auto">
          <a:xfrm>
            <a:off x="76200" y="4800600"/>
            <a:ext cx="1133475" cy="733425"/>
          </a:xfrm>
          <a:prstGeom prst="rect">
            <a:avLst/>
          </a:prstGeom>
          <a:noFill/>
          <a:ln w="9525">
            <a:noFill/>
            <a:miter lim="800000"/>
            <a:headEnd/>
            <a:tailEnd/>
          </a:ln>
        </p:spPr>
        <p:txBody>
          <a:bodyPr>
            <a:spAutoFit/>
          </a:bodyPr>
          <a:lstStyle/>
          <a:p>
            <a:pPr algn="ctr">
              <a:lnSpc>
                <a:spcPts val="2500"/>
              </a:lnSpc>
            </a:pPr>
            <a:r>
              <a:rPr lang="en-US" b="1" i="1">
                <a:latin typeface="Calibri" pitchFamily="34" charset="0"/>
              </a:rPr>
              <a:t>Life of Christ</a:t>
            </a:r>
          </a:p>
        </p:txBody>
      </p:sp>
      <p:cxnSp>
        <p:nvCxnSpPr>
          <p:cNvPr id="5" name="Straight Connector 4"/>
          <p:cNvCxnSpPr/>
          <p:nvPr/>
        </p:nvCxnSpPr>
        <p:spPr>
          <a:xfrm>
            <a:off x="0" y="4724400"/>
            <a:ext cx="9144000" cy="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686050" y="28082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Ephesians</a:t>
            </a:r>
          </a:p>
        </p:txBody>
      </p:sp>
      <p:sp>
        <p:nvSpPr>
          <p:cNvPr id="11" name="Rectangle 10"/>
          <p:cNvSpPr/>
          <p:nvPr/>
        </p:nvSpPr>
        <p:spPr>
          <a:xfrm>
            <a:off x="2686050" y="31892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Philippians</a:t>
            </a:r>
          </a:p>
        </p:txBody>
      </p:sp>
      <p:sp>
        <p:nvSpPr>
          <p:cNvPr id="36" name="Rectangle 35"/>
          <p:cNvSpPr/>
          <p:nvPr/>
        </p:nvSpPr>
        <p:spPr>
          <a:xfrm>
            <a:off x="2686050" y="3570288"/>
            <a:ext cx="2057400" cy="392112"/>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Colossians</a:t>
            </a:r>
          </a:p>
        </p:txBody>
      </p:sp>
      <p:sp>
        <p:nvSpPr>
          <p:cNvPr id="12" name="Rectangle 11"/>
          <p:cNvSpPr/>
          <p:nvPr/>
        </p:nvSpPr>
        <p:spPr>
          <a:xfrm>
            <a:off x="2686050" y="3962400"/>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Thessalonians</a:t>
            </a:r>
          </a:p>
        </p:txBody>
      </p:sp>
      <p:sp>
        <p:nvSpPr>
          <p:cNvPr id="13" name="Rectangle 12"/>
          <p:cNvSpPr/>
          <p:nvPr/>
        </p:nvSpPr>
        <p:spPr>
          <a:xfrm>
            <a:off x="2686050" y="4343400"/>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Thessalonians</a:t>
            </a:r>
          </a:p>
        </p:txBody>
      </p:sp>
      <p:sp>
        <p:nvSpPr>
          <p:cNvPr id="4" name="Rectangle 3"/>
          <p:cNvSpPr/>
          <p:nvPr/>
        </p:nvSpPr>
        <p:spPr>
          <a:xfrm>
            <a:off x="76200" y="3200400"/>
            <a:ext cx="1295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Matthew</a:t>
            </a:r>
          </a:p>
        </p:txBody>
      </p:sp>
      <p:sp>
        <p:nvSpPr>
          <p:cNvPr id="6" name="Rectangle 5"/>
          <p:cNvSpPr/>
          <p:nvPr/>
        </p:nvSpPr>
        <p:spPr>
          <a:xfrm>
            <a:off x="76200" y="3581400"/>
            <a:ext cx="1295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Mark</a:t>
            </a:r>
          </a:p>
        </p:txBody>
      </p:sp>
      <p:sp>
        <p:nvSpPr>
          <p:cNvPr id="7" name="Rectangle 6"/>
          <p:cNvSpPr/>
          <p:nvPr/>
        </p:nvSpPr>
        <p:spPr>
          <a:xfrm>
            <a:off x="76200" y="3962400"/>
            <a:ext cx="1295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Luke</a:t>
            </a:r>
          </a:p>
        </p:txBody>
      </p:sp>
      <p:sp>
        <p:nvSpPr>
          <p:cNvPr id="8" name="Rectangle 7"/>
          <p:cNvSpPr/>
          <p:nvPr/>
        </p:nvSpPr>
        <p:spPr>
          <a:xfrm>
            <a:off x="76200" y="4343400"/>
            <a:ext cx="1295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John</a:t>
            </a:r>
          </a:p>
        </p:txBody>
      </p:sp>
      <p:sp>
        <p:nvSpPr>
          <p:cNvPr id="9" name="Rectangle 8"/>
          <p:cNvSpPr/>
          <p:nvPr/>
        </p:nvSpPr>
        <p:spPr>
          <a:xfrm>
            <a:off x="1447800" y="4343400"/>
            <a:ext cx="11430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Acts</a:t>
            </a:r>
          </a:p>
        </p:txBody>
      </p:sp>
      <p:sp>
        <p:nvSpPr>
          <p:cNvPr id="29" name="Rectangle 28"/>
          <p:cNvSpPr/>
          <p:nvPr/>
        </p:nvSpPr>
        <p:spPr>
          <a:xfrm>
            <a:off x="6256338" y="28194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Peter</a:t>
            </a:r>
          </a:p>
        </p:txBody>
      </p:sp>
      <p:sp>
        <p:nvSpPr>
          <p:cNvPr id="18" name="Rectangle 17"/>
          <p:cNvSpPr/>
          <p:nvPr/>
        </p:nvSpPr>
        <p:spPr>
          <a:xfrm>
            <a:off x="4808538" y="32004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Timothy</a:t>
            </a:r>
          </a:p>
        </p:txBody>
      </p:sp>
      <p:sp>
        <p:nvSpPr>
          <p:cNvPr id="19" name="Rectangle 18"/>
          <p:cNvSpPr/>
          <p:nvPr/>
        </p:nvSpPr>
        <p:spPr>
          <a:xfrm>
            <a:off x="4808538" y="35814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Timothy</a:t>
            </a:r>
          </a:p>
        </p:txBody>
      </p:sp>
      <p:sp>
        <p:nvSpPr>
          <p:cNvPr id="20" name="Rectangle 19"/>
          <p:cNvSpPr/>
          <p:nvPr/>
        </p:nvSpPr>
        <p:spPr>
          <a:xfrm>
            <a:off x="4808538" y="39624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Titus</a:t>
            </a:r>
          </a:p>
        </p:txBody>
      </p:sp>
      <p:sp>
        <p:nvSpPr>
          <p:cNvPr id="21" name="Rectangle 20"/>
          <p:cNvSpPr/>
          <p:nvPr/>
        </p:nvSpPr>
        <p:spPr>
          <a:xfrm>
            <a:off x="4808538" y="43434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Philemon</a:t>
            </a:r>
          </a:p>
        </p:txBody>
      </p:sp>
      <p:sp>
        <p:nvSpPr>
          <p:cNvPr id="22" name="Rectangle 21"/>
          <p:cNvSpPr/>
          <p:nvPr/>
        </p:nvSpPr>
        <p:spPr>
          <a:xfrm>
            <a:off x="6256338" y="32004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John</a:t>
            </a:r>
          </a:p>
        </p:txBody>
      </p:sp>
      <p:sp>
        <p:nvSpPr>
          <p:cNvPr id="23" name="Rectangle 22"/>
          <p:cNvSpPr/>
          <p:nvPr/>
        </p:nvSpPr>
        <p:spPr>
          <a:xfrm>
            <a:off x="6256338" y="35814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John</a:t>
            </a:r>
          </a:p>
        </p:txBody>
      </p:sp>
      <p:sp>
        <p:nvSpPr>
          <p:cNvPr id="24" name="Rectangle 23"/>
          <p:cNvSpPr/>
          <p:nvPr/>
        </p:nvSpPr>
        <p:spPr>
          <a:xfrm>
            <a:off x="6256338" y="39624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III John</a:t>
            </a:r>
          </a:p>
        </p:txBody>
      </p:sp>
      <p:sp>
        <p:nvSpPr>
          <p:cNvPr id="25" name="Rectangle 24"/>
          <p:cNvSpPr/>
          <p:nvPr/>
        </p:nvSpPr>
        <p:spPr>
          <a:xfrm>
            <a:off x="6256338" y="43434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Jude</a:t>
            </a:r>
          </a:p>
        </p:txBody>
      </p:sp>
      <p:sp>
        <p:nvSpPr>
          <p:cNvPr id="37" name="Rectangle 36"/>
          <p:cNvSpPr/>
          <p:nvPr/>
        </p:nvSpPr>
        <p:spPr>
          <a:xfrm>
            <a:off x="7620000" y="4343400"/>
            <a:ext cx="14478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Revelation</a:t>
            </a:r>
          </a:p>
        </p:txBody>
      </p:sp>
      <p:sp>
        <p:nvSpPr>
          <p:cNvPr id="16421" name="Slide Number Placeholder 2"/>
          <p:cNvSpPr>
            <a:spLocks noGrp="1"/>
          </p:cNvSpPr>
          <p:nvPr>
            <p:ph type="sldNum" sz="quarter" idx="12"/>
          </p:nvPr>
        </p:nvSpPr>
        <p:spPr>
          <a:noFill/>
          <a:ln>
            <a:miter lim="800000"/>
            <a:headEnd/>
            <a:tailEnd/>
          </a:ln>
        </p:spPr>
        <p:txBody>
          <a:bodyPr/>
          <a:lstStyle/>
          <a:p>
            <a:fld id="{8844E138-EC02-470B-A3B3-79C013053D07}" type="slidenum">
              <a:rPr lang="en-US" smtClean="0">
                <a:cs typeface="Arial" pitchFamily="34" charset="0"/>
              </a:rPr>
              <a:pPr/>
              <a:t>12</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Kinds of Books</a:t>
            </a:r>
            <a:endParaRPr lang="en-US" dirty="0"/>
          </a:p>
        </p:txBody>
      </p:sp>
      <p:sp>
        <p:nvSpPr>
          <p:cNvPr id="17411" name="Content Placeholder 4"/>
          <p:cNvSpPr>
            <a:spLocks noGrp="1"/>
          </p:cNvSpPr>
          <p:nvPr>
            <p:ph idx="1"/>
          </p:nvPr>
        </p:nvSpPr>
        <p:spPr>
          <a:xfrm>
            <a:off x="381000" y="381000"/>
            <a:ext cx="8153400" cy="5486400"/>
          </a:xfrm>
        </p:spPr>
        <p:txBody>
          <a:bodyPr/>
          <a:lstStyle/>
          <a:p>
            <a:pPr>
              <a:lnSpc>
                <a:spcPct val="300000"/>
              </a:lnSpc>
            </a:pPr>
            <a:r>
              <a:rPr lang="en-US" smtClean="0">
                <a:ea typeface="Calibri" pitchFamily="34" charset="0"/>
              </a:rPr>
              <a:t>Historical/narrative</a:t>
            </a:r>
          </a:p>
          <a:p>
            <a:pPr>
              <a:lnSpc>
                <a:spcPct val="300000"/>
              </a:lnSpc>
            </a:pPr>
            <a:r>
              <a:rPr lang="en-US" smtClean="0">
                <a:ea typeface="Calibri" pitchFamily="34" charset="0"/>
              </a:rPr>
              <a:t>Doctrinal letters</a:t>
            </a:r>
          </a:p>
          <a:p>
            <a:pPr>
              <a:lnSpc>
                <a:spcPct val="300000"/>
              </a:lnSpc>
            </a:pPr>
            <a:r>
              <a:rPr lang="en-US" smtClean="0">
                <a:ea typeface="Calibri" pitchFamily="34" charset="0"/>
              </a:rPr>
              <a:t>Personal letters</a:t>
            </a:r>
          </a:p>
          <a:p>
            <a:pPr>
              <a:lnSpc>
                <a:spcPct val="300000"/>
              </a:lnSpc>
            </a:pPr>
            <a:r>
              <a:rPr lang="en-US" smtClean="0">
                <a:ea typeface="Calibri" pitchFamily="34" charset="0"/>
              </a:rPr>
              <a:t>Prophecy</a:t>
            </a:r>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17BEF6F0-A3E6-4A71-AB0D-62B86E5AC440}" type="slidenum">
              <a:rPr lang="en-US" smtClean="0"/>
              <a:pPr>
                <a:defRPr/>
              </a:pPr>
              <a:t>13</a:t>
            </a:fld>
            <a:endParaRPr lang="en-US"/>
          </a:p>
        </p:txBody>
      </p:sp>
      <p:sp>
        <p:nvSpPr>
          <p:cNvPr id="6" name="Rounded Rectangle 5"/>
          <p:cNvSpPr/>
          <p:nvPr/>
        </p:nvSpPr>
        <p:spPr>
          <a:xfrm>
            <a:off x="4495800" y="914400"/>
            <a:ext cx="2971800" cy="927100"/>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1800"/>
              </a:spcAft>
              <a:defRPr/>
            </a:pPr>
            <a:r>
              <a:rPr lang="en-US" sz="2800" b="1" dirty="0">
                <a:solidFill>
                  <a:schemeClr val="tx1"/>
                </a:solidFill>
                <a:latin typeface="Calibri" pitchFamily="34" charset="0"/>
                <a:cs typeface="Calibri" pitchFamily="34" charset="0"/>
              </a:rPr>
              <a:t>Matthew, Mark, Luke, John, Acts</a:t>
            </a:r>
          </a:p>
        </p:txBody>
      </p:sp>
      <p:sp>
        <p:nvSpPr>
          <p:cNvPr id="7" name="Rounded Rectangle 6"/>
          <p:cNvSpPr/>
          <p:nvPr/>
        </p:nvSpPr>
        <p:spPr>
          <a:xfrm>
            <a:off x="3810000" y="1981200"/>
            <a:ext cx="5029200" cy="2133600"/>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1800"/>
              </a:spcAft>
              <a:defRPr/>
            </a:pPr>
            <a:r>
              <a:rPr lang="en-US" sz="2800" b="1" dirty="0">
                <a:solidFill>
                  <a:schemeClr val="tx1"/>
                </a:solidFill>
                <a:latin typeface="Calibri" pitchFamily="34" charset="0"/>
                <a:cs typeface="Calibri" pitchFamily="34" charset="0"/>
              </a:rPr>
              <a:t>Romans, I &amp; II Corinthians, Galatians, Ephesians, Philippians, Colossians, I &amp; II Thessalonians, Hebrews, James, I &amp; II Peter, I John, Jude </a:t>
            </a:r>
          </a:p>
        </p:txBody>
      </p:sp>
      <p:sp>
        <p:nvSpPr>
          <p:cNvPr id="8" name="Rounded Rectangle 7"/>
          <p:cNvSpPr/>
          <p:nvPr/>
        </p:nvSpPr>
        <p:spPr>
          <a:xfrm>
            <a:off x="3810000" y="4267200"/>
            <a:ext cx="5029200" cy="927100"/>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1800"/>
              </a:spcAft>
              <a:defRPr/>
            </a:pPr>
            <a:r>
              <a:rPr lang="en-US" sz="2800" b="1" dirty="0">
                <a:solidFill>
                  <a:schemeClr val="tx1"/>
                </a:solidFill>
                <a:latin typeface="Calibri" pitchFamily="34" charset="0"/>
                <a:cs typeface="Calibri" pitchFamily="34" charset="0"/>
              </a:rPr>
              <a:t>I &amp; II Timothy, Titus, Philemon, II &amp; III John</a:t>
            </a:r>
          </a:p>
        </p:txBody>
      </p:sp>
      <p:sp>
        <p:nvSpPr>
          <p:cNvPr id="9" name="Rounded Rectangle 8"/>
          <p:cNvSpPr/>
          <p:nvPr/>
        </p:nvSpPr>
        <p:spPr>
          <a:xfrm>
            <a:off x="3810000" y="5638800"/>
            <a:ext cx="2971800" cy="927100"/>
          </a:xfrm>
          <a:prstGeom prst="roundRect">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1800"/>
              </a:spcAft>
              <a:defRPr/>
            </a:pPr>
            <a:r>
              <a:rPr lang="en-US" sz="2800" b="1" dirty="0">
                <a:solidFill>
                  <a:schemeClr val="tx1"/>
                </a:solidFill>
                <a:latin typeface="Calibri" pitchFamily="34" charset="0"/>
                <a:cs typeface="Calibri" pitchFamily="34" charset="0"/>
              </a:rPr>
              <a:t>Revelation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Books</a:t>
            </a:r>
            <a:endParaRPr lang="en-US" dirty="0"/>
          </a:p>
        </p:txBody>
      </p:sp>
      <p:pic>
        <p:nvPicPr>
          <p:cNvPr id="18435" name="Picture 2" descr="http://bible.org/assets/pagegrapics/nt-1.gif"/>
          <p:cNvPicPr>
            <a:picLocks noChangeAspect="1" noChangeArrowheads="1"/>
          </p:cNvPicPr>
          <p:nvPr/>
        </p:nvPicPr>
        <p:blipFill>
          <a:blip r:embed="rId2" cstate="print"/>
          <a:srcRect t="14008"/>
          <a:stretch>
            <a:fillRect/>
          </a:stretch>
        </p:blipFill>
        <p:spPr bwMode="auto">
          <a:xfrm>
            <a:off x="0" y="990600"/>
            <a:ext cx="9145588" cy="4953000"/>
          </a:xfrm>
          <a:prstGeom prst="rect">
            <a:avLst/>
          </a:prstGeom>
          <a:noFill/>
          <a:ln w="9525">
            <a:noFill/>
            <a:miter lim="800000"/>
            <a:headEnd/>
            <a:tailEnd/>
          </a:ln>
        </p:spPr>
      </p:pic>
      <p:sp>
        <p:nvSpPr>
          <p:cNvPr id="18436" name="Slide Number Placeholder 3"/>
          <p:cNvSpPr>
            <a:spLocks noGrp="1"/>
          </p:cNvSpPr>
          <p:nvPr>
            <p:ph type="sldNum" sz="quarter" idx="12"/>
          </p:nvPr>
        </p:nvSpPr>
        <p:spPr>
          <a:noFill/>
          <a:ln>
            <a:miter lim="800000"/>
            <a:headEnd/>
            <a:tailEnd/>
          </a:ln>
        </p:spPr>
        <p:txBody>
          <a:bodyPr/>
          <a:lstStyle/>
          <a:p>
            <a:fld id="{2D6C8F51-DCA0-4293-B10B-5AE62DE23AA0}" type="slidenum">
              <a:rPr lang="en-US" smtClean="0">
                <a:cs typeface="Arial" pitchFamily="34" charset="0"/>
              </a:rPr>
              <a:pPr/>
              <a:t>14</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p:cNvSpPr/>
          <p:nvPr/>
        </p:nvSpPr>
        <p:spPr>
          <a:xfrm>
            <a:off x="0" y="604838"/>
            <a:ext cx="1947863" cy="1870075"/>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3" name="Rectangle 112"/>
          <p:cNvSpPr/>
          <p:nvPr/>
        </p:nvSpPr>
        <p:spPr>
          <a:xfrm>
            <a:off x="1955800" y="608013"/>
            <a:ext cx="3454400" cy="1863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p:cNvSpPr/>
          <p:nvPr/>
        </p:nvSpPr>
        <p:spPr>
          <a:xfrm>
            <a:off x="5410200" y="604838"/>
            <a:ext cx="3733800" cy="1865312"/>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Chronology*</a:t>
            </a:r>
            <a:endParaRPr lang="en-US" dirty="0"/>
          </a:p>
        </p:txBody>
      </p:sp>
      <p:sp>
        <p:nvSpPr>
          <p:cNvPr id="19462" name="TextBox 2"/>
          <p:cNvSpPr txBox="1">
            <a:spLocks noChangeArrowheads="1"/>
          </p:cNvSpPr>
          <p:nvPr/>
        </p:nvSpPr>
        <p:spPr bwMode="auto">
          <a:xfrm>
            <a:off x="0" y="6427788"/>
            <a:ext cx="2749550" cy="430212"/>
          </a:xfrm>
          <a:prstGeom prst="rect">
            <a:avLst/>
          </a:prstGeom>
          <a:noFill/>
          <a:ln w="9525">
            <a:noFill/>
            <a:miter lim="800000"/>
            <a:headEnd/>
            <a:tailEnd/>
          </a:ln>
        </p:spPr>
        <p:txBody>
          <a:bodyPr>
            <a:spAutoFit/>
          </a:bodyPr>
          <a:lstStyle/>
          <a:p>
            <a:r>
              <a:rPr lang="en-US" sz="1100">
                <a:latin typeface="Calibri" pitchFamily="34" charset="0"/>
              </a:rPr>
              <a:t>*Merrill C. Tenney, </a:t>
            </a:r>
            <a:r>
              <a:rPr lang="en-US" sz="1100" u="sng">
                <a:latin typeface="Calibri" pitchFamily="34" charset="0"/>
              </a:rPr>
              <a:t>New Testament Survey, </a:t>
            </a:r>
            <a:r>
              <a:rPr lang="en-US" sz="1100">
                <a:latin typeface="Calibri" pitchFamily="34" charset="0"/>
              </a:rPr>
              <a:t>Eerdmans, 1954, p128.</a:t>
            </a:r>
          </a:p>
        </p:txBody>
      </p:sp>
      <p:sp>
        <p:nvSpPr>
          <p:cNvPr id="19463" name="Slide Number Placeholder 3"/>
          <p:cNvSpPr>
            <a:spLocks noGrp="1"/>
          </p:cNvSpPr>
          <p:nvPr>
            <p:ph type="sldNum" sz="quarter" idx="12"/>
          </p:nvPr>
        </p:nvSpPr>
        <p:spPr>
          <a:noFill/>
          <a:ln>
            <a:miter lim="800000"/>
            <a:headEnd/>
            <a:tailEnd/>
          </a:ln>
        </p:spPr>
        <p:txBody>
          <a:bodyPr/>
          <a:lstStyle/>
          <a:p>
            <a:fld id="{C0459470-813B-4A20-B40E-87D6AEE5BD1D}" type="slidenum">
              <a:rPr lang="en-US" smtClean="0">
                <a:cs typeface="Arial" pitchFamily="34" charset="0"/>
              </a:rPr>
              <a:pPr/>
              <a:t>15</a:t>
            </a:fld>
            <a:endParaRPr lang="en-US" smtClean="0">
              <a:cs typeface="Arial" pitchFamily="34" charset="0"/>
            </a:endParaRPr>
          </a:p>
        </p:txBody>
      </p:sp>
      <p:sp>
        <p:nvSpPr>
          <p:cNvPr id="8" name="TextBox 7"/>
          <p:cNvSpPr txBox="1">
            <a:spLocks noChangeArrowheads="1"/>
          </p:cNvSpPr>
          <p:nvPr/>
        </p:nvSpPr>
        <p:spPr bwMode="auto">
          <a:xfrm>
            <a:off x="-952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- 4</a:t>
            </a:r>
          </a:p>
        </p:txBody>
      </p:sp>
      <p:sp>
        <p:nvSpPr>
          <p:cNvPr id="9" name="TextBox 8"/>
          <p:cNvSpPr txBox="1">
            <a:spLocks noChangeArrowheads="1"/>
          </p:cNvSpPr>
          <p:nvPr/>
        </p:nvSpPr>
        <p:spPr bwMode="auto">
          <a:xfrm>
            <a:off x="1143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26</a:t>
            </a:r>
          </a:p>
        </p:txBody>
      </p:sp>
      <p:sp>
        <p:nvSpPr>
          <p:cNvPr id="10" name="TextBox 9"/>
          <p:cNvSpPr txBox="1">
            <a:spLocks noChangeArrowheads="1"/>
          </p:cNvSpPr>
          <p:nvPr/>
        </p:nvSpPr>
        <p:spPr bwMode="auto">
          <a:xfrm>
            <a:off x="1524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29</a:t>
            </a:r>
          </a:p>
        </p:txBody>
      </p:sp>
      <p:sp>
        <p:nvSpPr>
          <p:cNvPr id="15" name="TextBox 14"/>
          <p:cNvSpPr txBox="1">
            <a:spLocks noChangeArrowheads="1"/>
          </p:cNvSpPr>
          <p:nvPr/>
        </p:nvSpPr>
        <p:spPr bwMode="auto">
          <a:xfrm>
            <a:off x="2209800" y="2474913"/>
            <a:ext cx="533400" cy="339725"/>
          </a:xfrm>
          <a:prstGeom prst="rect">
            <a:avLst/>
          </a:prstGeom>
          <a:noFill/>
          <a:ln w="9525">
            <a:noFill/>
            <a:miter lim="800000"/>
            <a:headEnd/>
            <a:tailEnd/>
          </a:ln>
        </p:spPr>
        <p:txBody>
          <a:bodyPr>
            <a:spAutoFit/>
          </a:bodyPr>
          <a:lstStyle/>
          <a:p>
            <a:pPr algn="ctr"/>
            <a:r>
              <a:rPr lang="en-US" sz="1600" b="1">
                <a:latin typeface="Arial Rounded MT Bold" pitchFamily="34" charset="0"/>
              </a:rPr>
              <a:t>36</a:t>
            </a:r>
          </a:p>
        </p:txBody>
      </p:sp>
      <p:sp>
        <p:nvSpPr>
          <p:cNvPr id="16" name="TextBox 15"/>
          <p:cNvSpPr txBox="1">
            <a:spLocks noChangeArrowheads="1"/>
          </p:cNvSpPr>
          <p:nvPr/>
        </p:nvSpPr>
        <p:spPr bwMode="auto">
          <a:xfrm>
            <a:off x="3048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45</a:t>
            </a:r>
          </a:p>
        </p:txBody>
      </p:sp>
      <p:sp>
        <p:nvSpPr>
          <p:cNvPr id="17" name="TextBox 16"/>
          <p:cNvSpPr txBox="1">
            <a:spLocks noChangeArrowheads="1"/>
          </p:cNvSpPr>
          <p:nvPr/>
        </p:nvSpPr>
        <p:spPr bwMode="auto">
          <a:xfrm>
            <a:off x="35052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49</a:t>
            </a:r>
          </a:p>
        </p:txBody>
      </p:sp>
      <p:sp>
        <p:nvSpPr>
          <p:cNvPr id="25" name="TextBox 24"/>
          <p:cNvSpPr txBox="1">
            <a:spLocks noChangeArrowheads="1"/>
          </p:cNvSpPr>
          <p:nvPr/>
        </p:nvSpPr>
        <p:spPr bwMode="auto">
          <a:xfrm>
            <a:off x="7610475"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85</a:t>
            </a:r>
          </a:p>
        </p:txBody>
      </p:sp>
      <p:sp>
        <p:nvSpPr>
          <p:cNvPr id="26" name="TextBox 25"/>
          <p:cNvSpPr txBox="1">
            <a:spLocks noChangeArrowheads="1"/>
          </p:cNvSpPr>
          <p:nvPr/>
        </p:nvSpPr>
        <p:spPr bwMode="auto">
          <a:xfrm>
            <a:off x="8524875" y="2471738"/>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95</a:t>
            </a:r>
          </a:p>
        </p:txBody>
      </p:sp>
      <p:sp>
        <p:nvSpPr>
          <p:cNvPr id="27" name="TextBox 26"/>
          <p:cNvSpPr txBox="1">
            <a:spLocks noChangeArrowheads="1"/>
          </p:cNvSpPr>
          <p:nvPr/>
        </p:nvSpPr>
        <p:spPr bwMode="auto">
          <a:xfrm rot="-2460768">
            <a:off x="3175" y="1670050"/>
            <a:ext cx="1457325" cy="369888"/>
          </a:xfrm>
          <a:prstGeom prst="rect">
            <a:avLst/>
          </a:prstGeom>
          <a:noFill/>
          <a:ln w="9525">
            <a:noFill/>
            <a:miter lim="800000"/>
            <a:headEnd/>
            <a:tailEnd/>
          </a:ln>
        </p:spPr>
        <p:txBody>
          <a:bodyPr wrap="none">
            <a:spAutoFit/>
          </a:bodyPr>
          <a:lstStyle/>
          <a:p>
            <a:r>
              <a:rPr lang="en-US" sz="1800" b="1">
                <a:latin typeface="Calibri" pitchFamily="34" charset="0"/>
              </a:rPr>
              <a:t>Birth of Jesus</a:t>
            </a:r>
          </a:p>
        </p:txBody>
      </p:sp>
      <p:sp>
        <p:nvSpPr>
          <p:cNvPr id="28" name="TextBox 27"/>
          <p:cNvSpPr txBox="1">
            <a:spLocks noChangeArrowheads="1"/>
          </p:cNvSpPr>
          <p:nvPr/>
        </p:nvSpPr>
        <p:spPr bwMode="auto">
          <a:xfrm rot="-2460768">
            <a:off x="1071563" y="1573213"/>
            <a:ext cx="1766887" cy="369887"/>
          </a:xfrm>
          <a:prstGeom prst="rect">
            <a:avLst/>
          </a:prstGeom>
          <a:noFill/>
          <a:ln w="9525">
            <a:noFill/>
            <a:miter lim="800000"/>
            <a:headEnd/>
            <a:tailEnd/>
          </a:ln>
        </p:spPr>
        <p:txBody>
          <a:bodyPr wrap="none">
            <a:spAutoFit/>
          </a:bodyPr>
          <a:lstStyle/>
          <a:p>
            <a:r>
              <a:rPr lang="en-US" sz="1800" b="1">
                <a:latin typeface="Calibri" pitchFamily="34" charset="0"/>
              </a:rPr>
              <a:t>Baptism of Jesus</a:t>
            </a:r>
          </a:p>
        </p:txBody>
      </p:sp>
      <p:sp>
        <p:nvSpPr>
          <p:cNvPr id="29" name="TextBox 28"/>
          <p:cNvSpPr txBox="1">
            <a:spLocks noChangeArrowheads="1"/>
          </p:cNvSpPr>
          <p:nvPr/>
        </p:nvSpPr>
        <p:spPr bwMode="auto">
          <a:xfrm rot="-2460768">
            <a:off x="1573213" y="1773238"/>
            <a:ext cx="1203325" cy="369887"/>
          </a:xfrm>
          <a:prstGeom prst="rect">
            <a:avLst/>
          </a:prstGeom>
          <a:noFill/>
          <a:ln w="9525">
            <a:noFill/>
            <a:miter lim="800000"/>
            <a:headEnd/>
            <a:tailEnd/>
          </a:ln>
        </p:spPr>
        <p:txBody>
          <a:bodyPr wrap="none">
            <a:spAutoFit/>
          </a:bodyPr>
          <a:lstStyle/>
          <a:p>
            <a:r>
              <a:rPr lang="en-US" sz="1800" b="1">
                <a:latin typeface="Calibri" pitchFamily="34" charset="0"/>
              </a:rPr>
              <a:t>Crucifixion</a:t>
            </a:r>
          </a:p>
        </p:txBody>
      </p:sp>
      <p:sp>
        <p:nvSpPr>
          <p:cNvPr id="30" name="TextBox 29"/>
          <p:cNvSpPr txBox="1">
            <a:spLocks noChangeArrowheads="1"/>
          </p:cNvSpPr>
          <p:nvPr/>
        </p:nvSpPr>
        <p:spPr bwMode="auto">
          <a:xfrm rot="-2460768">
            <a:off x="2143125" y="1544638"/>
            <a:ext cx="1849438" cy="369887"/>
          </a:xfrm>
          <a:prstGeom prst="rect">
            <a:avLst/>
          </a:prstGeom>
          <a:noFill/>
          <a:ln w="9525">
            <a:noFill/>
            <a:miter lim="800000"/>
            <a:headEnd/>
            <a:tailEnd/>
          </a:ln>
        </p:spPr>
        <p:txBody>
          <a:bodyPr wrap="none">
            <a:spAutoFit/>
          </a:bodyPr>
          <a:lstStyle/>
          <a:p>
            <a:r>
              <a:rPr lang="en-US" sz="1800" b="1">
                <a:latin typeface="Calibri" pitchFamily="34" charset="0"/>
              </a:rPr>
              <a:t>Saul’s Conversion</a:t>
            </a:r>
          </a:p>
        </p:txBody>
      </p:sp>
      <p:sp>
        <p:nvSpPr>
          <p:cNvPr id="31" name="TextBox 30"/>
          <p:cNvSpPr txBox="1">
            <a:spLocks noChangeArrowheads="1"/>
          </p:cNvSpPr>
          <p:nvPr/>
        </p:nvSpPr>
        <p:spPr bwMode="auto">
          <a:xfrm rot="-2460768">
            <a:off x="3417888" y="1454150"/>
            <a:ext cx="2132012" cy="368300"/>
          </a:xfrm>
          <a:prstGeom prst="rect">
            <a:avLst/>
          </a:prstGeom>
          <a:noFill/>
          <a:ln w="9525">
            <a:noFill/>
            <a:miter lim="800000"/>
            <a:headEnd/>
            <a:tailEnd/>
          </a:ln>
        </p:spPr>
        <p:txBody>
          <a:bodyPr wrap="none">
            <a:spAutoFit/>
          </a:bodyPr>
          <a:lstStyle/>
          <a:p>
            <a:r>
              <a:rPr lang="en-US" sz="1800" b="1">
                <a:latin typeface="Calibri" pitchFamily="34" charset="0"/>
              </a:rPr>
              <a:t>Council in Jerusalem</a:t>
            </a:r>
          </a:p>
        </p:txBody>
      </p:sp>
      <p:sp>
        <p:nvSpPr>
          <p:cNvPr id="32" name="TextBox 31"/>
          <p:cNvSpPr txBox="1">
            <a:spLocks noChangeArrowheads="1"/>
          </p:cNvSpPr>
          <p:nvPr/>
        </p:nvSpPr>
        <p:spPr bwMode="auto">
          <a:xfrm rot="-2460768">
            <a:off x="4916488" y="1357313"/>
            <a:ext cx="2422525" cy="368300"/>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Imprisonment</a:t>
            </a:r>
          </a:p>
        </p:txBody>
      </p:sp>
      <p:sp>
        <p:nvSpPr>
          <p:cNvPr id="33" name="TextBox 32"/>
          <p:cNvSpPr txBox="1">
            <a:spLocks noChangeArrowheads="1"/>
          </p:cNvSpPr>
          <p:nvPr/>
        </p:nvSpPr>
        <p:spPr bwMode="auto">
          <a:xfrm rot="-2460768">
            <a:off x="5783263" y="1338263"/>
            <a:ext cx="2476500" cy="369887"/>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Imprisonment</a:t>
            </a:r>
          </a:p>
        </p:txBody>
      </p:sp>
      <p:sp>
        <p:nvSpPr>
          <p:cNvPr id="34" name="TextBox 33"/>
          <p:cNvSpPr txBox="1">
            <a:spLocks noChangeArrowheads="1"/>
          </p:cNvSpPr>
          <p:nvPr/>
        </p:nvSpPr>
        <p:spPr bwMode="auto">
          <a:xfrm rot="-2460768">
            <a:off x="6088063" y="1309688"/>
            <a:ext cx="2563812" cy="369887"/>
          </a:xfrm>
          <a:prstGeom prst="rect">
            <a:avLst/>
          </a:prstGeom>
          <a:noFill/>
          <a:ln w="9525">
            <a:noFill/>
            <a:miter lim="800000"/>
            <a:headEnd/>
            <a:tailEnd/>
          </a:ln>
        </p:spPr>
        <p:txBody>
          <a:bodyPr wrap="none">
            <a:spAutoFit/>
          </a:bodyPr>
          <a:lstStyle/>
          <a:p>
            <a:r>
              <a:rPr lang="en-US" sz="1800" b="1">
                <a:latin typeface="Calibri" pitchFamily="34" charset="0"/>
              </a:rPr>
              <a:t>Destruction of Jerusalem</a:t>
            </a:r>
          </a:p>
        </p:txBody>
      </p:sp>
      <p:sp>
        <p:nvSpPr>
          <p:cNvPr id="36" name="Rectangle 35"/>
          <p:cNvSpPr/>
          <p:nvPr/>
        </p:nvSpPr>
        <p:spPr>
          <a:xfrm>
            <a:off x="223838" y="2811463"/>
            <a:ext cx="1731962" cy="300037"/>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Matthew, Luke</a:t>
            </a:r>
          </a:p>
        </p:txBody>
      </p:sp>
      <p:sp>
        <p:nvSpPr>
          <p:cNvPr id="38" name="Rectangle 37"/>
          <p:cNvSpPr/>
          <p:nvPr/>
        </p:nvSpPr>
        <p:spPr>
          <a:xfrm>
            <a:off x="1355725" y="3224213"/>
            <a:ext cx="600075" cy="290512"/>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Mark</a:t>
            </a:r>
          </a:p>
        </p:txBody>
      </p:sp>
      <p:sp>
        <p:nvSpPr>
          <p:cNvPr id="43" name="TextBox 42"/>
          <p:cNvSpPr txBox="1">
            <a:spLocks noChangeArrowheads="1"/>
          </p:cNvSpPr>
          <p:nvPr/>
        </p:nvSpPr>
        <p:spPr bwMode="auto">
          <a:xfrm rot="-2460768">
            <a:off x="3022600" y="1554163"/>
            <a:ext cx="1820863" cy="369887"/>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Journey</a:t>
            </a:r>
          </a:p>
        </p:txBody>
      </p:sp>
      <p:sp>
        <p:nvSpPr>
          <p:cNvPr id="44" name="TextBox 43"/>
          <p:cNvSpPr txBox="1">
            <a:spLocks noChangeArrowheads="1"/>
          </p:cNvSpPr>
          <p:nvPr/>
        </p:nvSpPr>
        <p:spPr bwMode="auto">
          <a:xfrm rot="-2460768">
            <a:off x="3852863" y="1520825"/>
            <a:ext cx="1876425" cy="369888"/>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Journey</a:t>
            </a:r>
          </a:p>
        </p:txBody>
      </p:sp>
      <p:sp>
        <p:nvSpPr>
          <p:cNvPr id="48" name="Rectangle 47"/>
          <p:cNvSpPr/>
          <p:nvPr/>
        </p:nvSpPr>
        <p:spPr>
          <a:xfrm>
            <a:off x="8524875" y="2811463"/>
            <a:ext cx="542925" cy="301625"/>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Rev</a:t>
            </a:r>
          </a:p>
        </p:txBody>
      </p:sp>
      <p:sp>
        <p:nvSpPr>
          <p:cNvPr id="49" name="TextBox 48"/>
          <p:cNvSpPr txBox="1">
            <a:spLocks noChangeArrowheads="1"/>
          </p:cNvSpPr>
          <p:nvPr/>
        </p:nvSpPr>
        <p:spPr bwMode="auto">
          <a:xfrm rot="-2460768">
            <a:off x="4314825" y="1546225"/>
            <a:ext cx="1844675" cy="369888"/>
          </a:xfrm>
          <a:prstGeom prst="rect">
            <a:avLst/>
          </a:prstGeom>
          <a:noFill/>
          <a:ln w="9525">
            <a:noFill/>
            <a:miter lim="800000"/>
            <a:headEnd/>
            <a:tailEnd/>
          </a:ln>
        </p:spPr>
        <p:txBody>
          <a:bodyPr wrap="none">
            <a:spAutoFit/>
          </a:bodyPr>
          <a:lstStyle/>
          <a:p>
            <a:r>
              <a:rPr lang="en-US" sz="1800" b="1">
                <a:latin typeface="Calibri" pitchFamily="34" charset="0"/>
              </a:rPr>
              <a:t>Paul’s 3</a:t>
            </a:r>
            <a:r>
              <a:rPr lang="en-US" sz="1800" b="1" baseline="30000">
                <a:latin typeface="Calibri" pitchFamily="34" charset="0"/>
              </a:rPr>
              <a:t>rd</a:t>
            </a:r>
            <a:r>
              <a:rPr lang="en-US" sz="1800" b="1">
                <a:latin typeface="Calibri" pitchFamily="34" charset="0"/>
              </a:rPr>
              <a:t> Journey</a:t>
            </a:r>
          </a:p>
        </p:txBody>
      </p:sp>
      <p:sp>
        <p:nvSpPr>
          <p:cNvPr id="65" name="TextBox 64"/>
          <p:cNvSpPr txBox="1"/>
          <p:nvPr/>
        </p:nvSpPr>
        <p:spPr>
          <a:xfrm>
            <a:off x="4191000" y="5212318"/>
            <a:ext cx="101502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&amp; II </a:t>
            </a:r>
            <a:r>
              <a:rPr lang="en-US" sz="1800" b="1" dirty="0" err="1">
                <a:latin typeface="Calibri" pitchFamily="34" charset="0"/>
                <a:cs typeface="Calibri" pitchFamily="34" charset="0"/>
              </a:rPr>
              <a:t>Cor</a:t>
            </a:r>
            <a:endParaRPr lang="en-US" sz="1800" b="1" dirty="0">
              <a:latin typeface="Calibri" pitchFamily="34" charset="0"/>
              <a:cs typeface="Calibri" pitchFamily="34" charset="0"/>
            </a:endParaRPr>
          </a:p>
        </p:txBody>
      </p:sp>
      <p:sp>
        <p:nvSpPr>
          <p:cNvPr id="66" name="TextBox 65"/>
          <p:cNvSpPr txBox="1"/>
          <p:nvPr/>
        </p:nvSpPr>
        <p:spPr>
          <a:xfrm>
            <a:off x="4495800" y="5537716"/>
            <a:ext cx="621453"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Rom</a:t>
            </a:r>
          </a:p>
        </p:txBody>
      </p:sp>
      <p:sp>
        <p:nvSpPr>
          <p:cNvPr id="78" name="TextBox 77"/>
          <p:cNvSpPr txBox="1"/>
          <p:nvPr/>
        </p:nvSpPr>
        <p:spPr>
          <a:xfrm>
            <a:off x="7620000" y="3764518"/>
            <a:ext cx="87556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I-III </a:t>
            </a:r>
            <a:r>
              <a:rPr lang="en-US" sz="1800" b="1" dirty="0" err="1">
                <a:latin typeface="Calibri" pitchFamily="34" charset="0"/>
                <a:cs typeface="Calibri" pitchFamily="34" charset="0"/>
              </a:rPr>
              <a:t>Jno</a:t>
            </a:r>
            <a:endParaRPr lang="en-US" sz="1800" b="1" dirty="0">
              <a:latin typeface="Calibri" pitchFamily="34" charset="0"/>
              <a:cs typeface="Calibri" pitchFamily="34" charset="0"/>
            </a:endParaRPr>
          </a:p>
        </p:txBody>
      </p:sp>
      <p:sp>
        <p:nvSpPr>
          <p:cNvPr id="79" name="TextBox 78"/>
          <p:cNvSpPr txBox="1"/>
          <p:nvPr/>
        </p:nvSpPr>
        <p:spPr>
          <a:xfrm>
            <a:off x="8458200" y="4050268"/>
            <a:ext cx="534377"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Rev</a:t>
            </a:r>
          </a:p>
        </p:txBody>
      </p:sp>
      <p:sp>
        <p:nvSpPr>
          <p:cNvPr id="80" name="TextBox 79"/>
          <p:cNvSpPr txBox="1"/>
          <p:nvPr/>
        </p:nvSpPr>
        <p:spPr>
          <a:xfrm>
            <a:off x="5257800" y="6119336"/>
            <a:ext cx="625620"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Luke</a:t>
            </a:r>
          </a:p>
        </p:txBody>
      </p:sp>
      <p:sp>
        <p:nvSpPr>
          <p:cNvPr id="81" name="TextBox 80"/>
          <p:cNvSpPr txBox="1"/>
          <p:nvPr/>
        </p:nvSpPr>
        <p:spPr>
          <a:xfrm>
            <a:off x="5410200" y="6412468"/>
            <a:ext cx="591829"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Acts</a:t>
            </a:r>
          </a:p>
        </p:txBody>
      </p:sp>
      <p:sp>
        <p:nvSpPr>
          <p:cNvPr id="82" name="TextBox 81"/>
          <p:cNvSpPr txBox="1"/>
          <p:nvPr/>
        </p:nvSpPr>
        <p:spPr>
          <a:xfrm>
            <a:off x="3581400" y="6096000"/>
            <a:ext cx="1065163"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Matthew</a:t>
            </a:r>
          </a:p>
        </p:txBody>
      </p:sp>
      <p:sp>
        <p:nvSpPr>
          <p:cNvPr id="63" name="TextBox 62"/>
          <p:cNvSpPr txBox="1"/>
          <p:nvPr/>
        </p:nvSpPr>
        <p:spPr>
          <a:xfrm>
            <a:off x="3802982" y="6412468"/>
            <a:ext cx="692818"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Mark</a:t>
            </a:r>
          </a:p>
        </p:txBody>
      </p:sp>
      <p:sp>
        <p:nvSpPr>
          <p:cNvPr id="83" name="TextBox 82"/>
          <p:cNvSpPr txBox="1"/>
          <p:nvPr/>
        </p:nvSpPr>
        <p:spPr>
          <a:xfrm>
            <a:off x="7761247" y="6103382"/>
            <a:ext cx="631904"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John</a:t>
            </a:r>
          </a:p>
        </p:txBody>
      </p:sp>
      <p:cxnSp>
        <p:nvCxnSpPr>
          <p:cNvPr id="85" name="Straight Connector 84"/>
          <p:cNvCxnSpPr>
            <a:endCxn id="18" idx="0"/>
          </p:cNvCxnSpPr>
          <p:nvPr/>
        </p:nvCxnSpPr>
        <p:spPr>
          <a:xfrm flipH="1" flipV="1">
            <a:off x="4224338" y="2505075"/>
            <a:ext cx="36512" cy="217487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604976" y="3757136"/>
            <a:ext cx="48402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1800" b="1" dirty="0">
                <a:latin typeface="Calibri" pitchFamily="34" charset="0"/>
                <a:cs typeface="Calibri" pitchFamily="34" charset="0"/>
              </a:rPr>
              <a:t>Jas</a:t>
            </a:r>
          </a:p>
        </p:txBody>
      </p:sp>
      <p:sp>
        <p:nvSpPr>
          <p:cNvPr id="62" name="TextBox 61"/>
          <p:cNvSpPr txBox="1"/>
          <p:nvPr/>
        </p:nvSpPr>
        <p:spPr>
          <a:xfrm>
            <a:off x="3688939" y="4057650"/>
            <a:ext cx="50206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Gal</a:t>
            </a:r>
          </a:p>
        </p:txBody>
      </p:sp>
      <p:cxnSp>
        <p:nvCxnSpPr>
          <p:cNvPr id="87" name="Straight Connector 86"/>
          <p:cNvCxnSpPr/>
          <p:nvPr/>
        </p:nvCxnSpPr>
        <p:spPr>
          <a:xfrm flipH="1" flipV="1">
            <a:off x="4648200" y="2555875"/>
            <a:ext cx="50800" cy="26558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699073" y="4614386"/>
            <a:ext cx="113204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&amp; II </a:t>
            </a:r>
            <a:r>
              <a:rPr lang="en-US" sz="1800" b="1" dirty="0" err="1">
                <a:latin typeface="Calibri" pitchFamily="34" charset="0"/>
                <a:cs typeface="Calibri" pitchFamily="34" charset="0"/>
              </a:rPr>
              <a:t>Thes</a:t>
            </a:r>
            <a:endParaRPr lang="en-US" sz="1800" b="1" dirty="0">
              <a:latin typeface="Calibri" pitchFamily="34" charset="0"/>
              <a:cs typeface="Calibri" pitchFamily="34" charset="0"/>
            </a:endParaRPr>
          </a:p>
        </p:txBody>
      </p:sp>
      <p:sp>
        <p:nvSpPr>
          <p:cNvPr id="40" name="Rectangle 39"/>
          <p:cNvSpPr/>
          <p:nvPr/>
        </p:nvSpPr>
        <p:spPr>
          <a:xfrm>
            <a:off x="1955800" y="2811463"/>
            <a:ext cx="3344863" cy="300037"/>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Acts</a:t>
            </a:r>
          </a:p>
        </p:txBody>
      </p:sp>
      <p:sp>
        <p:nvSpPr>
          <p:cNvPr id="18" name="TextBox 17"/>
          <p:cNvSpPr txBox="1">
            <a:spLocks noChangeArrowheads="1"/>
          </p:cNvSpPr>
          <p:nvPr/>
        </p:nvSpPr>
        <p:spPr bwMode="auto">
          <a:xfrm>
            <a:off x="395287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52</a:t>
            </a:r>
          </a:p>
        </p:txBody>
      </p:sp>
      <p:sp>
        <p:nvSpPr>
          <p:cNvPr id="22" name="TextBox 21"/>
          <p:cNvSpPr txBox="1">
            <a:spLocks noChangeArrowheads="1"/>
          </p:cNvSpPr>
          <p:nvPr/>
        </p:nvSpPr>
        <p:spPr bwMode="auto">
          <a:xfrm>
            <a:off x="43434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55</a:t>
            </a:r>
          </a:p>
        </p:txBody>
      </p:sp>
      <p:cxnSp>
        <p:nvCxnSpPr>
          <p:cNvPr id="94" name="Straight Connector 93"/>
          <p:cNvCxnSpPr/>
          <p:nvPr/>
        </p:nvCxnSpPr>
        <p:spPr>
          <a:xfrm flipH="1" flipV="1">
            <a:off x="5334000" y="2409825"/>
            <a:ext cx="0" cy="135413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5029200"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60</a:t>
            </a:r>
          </a:p>
        </p:txBody>
      </p:sp>
      <p:cxnSp>
        <p:nvCxnSpPr>
          <p:cNvPr id="97" name="Straight Connector 96"/>
          <p:cNvCxnSpPr/>
          <p:nvPr/>
        </p:nvCxnSpPr>
        <p:spPr>
          <a:xfrm flipH="1" flipV="1">
            <a:off x="5965825" y="2492375"/>
            <a:ext cx="1588" cy="27193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24" idx="1"/>
          </p:cNvCxnSpPr>
          <p:nvPr/>
        </p:nvCxnSpPr>
        <p:spPr>
          <a:xfrm flipH="1" flipV="1">
            <a:off x="6248400" y="2644775"/>
            <a:ext cx="150813" cy="319087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062923" y="3764518"/>
            <a:ext cx="54374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Eph</a:t>
            </a:r>
            <a:endParaRPr lang="en-US" sz="1800" b="1" dirty="0">
              <a:latin typeface="Calibri" pitchFamily="34" charset="0"/>
              <a:cs typeface="Calibri" pitchFamily="34" charset="0"/>
            </a:endParaRPr>
          </a:p>
        </p:txBody>
      </p:sp>
      <p:sp>
        <p:nvSpPr>
          <p:cNvPr id="68" name="TextBox 67"/>
          <p:cNvSpPr txBox="1"/>
          <p:nvPr/>
        </p:nvSpPr>
        <p:spPr>
          <a:xfrm>
            <a:off x="5155698" y="4089916"/>
            <a:ext cx="54373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Phil</a:t>
            </a:r>
          </a:p>
        </p:txBody>
      </p:sp>
      <p:sp>
        <p:nvSpPr>
          <p:cNvPr id="69" name="TextBox 68"/>
          <p:cNvSpPr txBox="1"/>
          <p:nvPr/>
        </p:nvSpPr>
        <p:spPr>
          <a:xfrm>
            <a:off x="5228970" y="4406384"/>
            <a:ext cx="48603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Col</a:t>
            </a:r>
          </a:p>
        </p:txBody>
      </p:sp>
      <p:sp>
        <p:nvSpPr>
          <p:cNvPr id="70" name="TextBox 69"/>
          <p:cNvSpPr txBox="1"/>
          <p:nvPr/>
        </p:nvSpPr>
        <p:spPr>
          <a:xfrm>
            <a:off x="5305948" y="4711184"/>
            <a:ext cx="60305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Phle</a:t>
            </a:r>
            <a:endParaRPr lang="en-US" sz="1800" b="1" dirty="0">
              <a:latin typeface="Calibri" pitchFamily="34" charset="0"/>
              <a:cs typeface="Calibri" pitchFamily="34" charset="0"/>
            </a:endParaRPr>
          </a:p>
        </p:txBody>
      </p:sp>
      <p:sp>
        <p:nvSpPr>
          <p:cNvPr id="74" name="TextBox 73"/>
          <p:cNvSpPr txBox="1"/>
          <p:nvPr/>
        </p:nvSpPr>
        <p:spPr>
          <a:xfrm>
            <a:off x="5855461" y="3764518"/>
            <a:ext cx="612155"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Pet</a:t>
            </a:r>
          </a:p>
        </p:txBody>
      </p:sp>
      <p:sp>
        <p:nvSpPr>
          <p:cNvPr id="75" name="TextBox 74"/>
          <p:cNvSpPr txBox="1"/>
          <p:nvPr/>
        </p:nvSpPr>
        <p:spPr>
          <a:xfrm>
            <a:off x="5929718" y="4059198"/>
            <a:ext cx="67306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 Pet</a:t>
            </a:r>
          </a:p>
        </p:txBody>
      </p:sp>
      <p:sp>
        <p:nvSpPr>
          <p:cNvPr id="76" name="TextBox 75"/>
          <p:cNvSpPr txBox="1"/>
          <p:nvPr/>
        </p:nvSpPr>
        <p:spPr>
          <a:xfrm>
            <a:off x="6096000" y="4375666"/>
            <a:ext cx="56938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Heb</a:t>
            </a:r>
            <a:endParaRPr lang="en-US" sz="1800" b="1" dirty="0">
              <a:latin typeface="Calibri" pitchFamily="34" charset="0"/>
              <a:cs typeface="Calibri" pitchFamily="34" charset="0"/>
            </a:endParaRPr>
          </a:p>
        </p:txBody>
      </p:sp>
      <p:sp>
        <p:nvSpPr>
          <p:cNvPr id="77" name="TextBox 76"/>
          <p:cNvSpPr txBox="1"/>
          <p:nvPr/>
        </p:nvSpPr>
        <p:spPr>
          <a:xfrm>
            <a:off x="6172200" y="4680466"/>
            <a:ext cx="542925"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defRPr/>
            </a:pPr>
            <a:r>
              <a:rPr lang="en-US" sz="1800" b="1" dirty="0">
                <a:latin typeface="Calibri" pitchFamily="34" charset="0"/>
                <a:cs typeface="Calibri" pitchFamily="34" charset="0"/>
              </a:rPr>
              <a:t>Jude</a:t>
            </a:r>
          </a:p>
        </p:txBody>
      </p:sp>
      <p:sp>
        <p:nvSpPr>
          <p:cNvPr id="46" name="Rectangle 45"/>
          <p:cNvSpPr/>
          <p:nvPr/>
        </p:nvSpPr>
        <p:spPr>
          <a:xfrm>
            <a:off x="5818188" y="2811463"/>
            <a:ext cx="2638425" cy="301625"/>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General Epistles</a:t>
            </a:r>
          </a:p>
        </p:txBody>
      </p:sp>
      <p:sp>
        <p:nvSpPr>
          <p:cNvPr id="42" name="Rectangle 41"/>
          <p:cNvSpPr/>
          <p:nvPr/>
        </p:nvSpPr>
        <p:spPr>
          <a:xfrm>
            <a:off x="3795713" y="3287713"/>
            <a:ext cx="2568575" cy="292100"/>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Paul’s Epistles</a:t>
            </a:r>
          </a:p>
        </p:txBody>
      </p:sp>
      <p:sp>
        <p:nvSpPr>
          <p:cNvPr id="23" name="TextBox 22"/>
          <p:cNvSpPr txBox="1">
            <a:spLocks noChangeArrowheads="1"/>
          </p:cNvSpPr>
          <p:nvPr/>
        </p:nvSpPr>
        <p:spPr bwMode="auto">
          <a:xfrm>
            <a:off x="5934075"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68</a:t>
            </a:r>
          </a:p>
        </p:txBody>
      </p:sp>
      <p:sp>
        <p:nvSpPr>
          <p:cNvPr id="24" name="TextBox 23"/>
          <p:cNvSpPr txBox="1">
            <a:spLocks noChangeArrowheads="1"/>
          </p:cNvSpPr>
          <p:nvPr/>
        </p:nvSpPr>
        <p:spPr bwMode="auto">
          <a:xfrm>
            <a:off x="62484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70</a:t>
            </a:r>
          </a:p>
        </p:txBody>
      </p:sp>
      <p:sp>
        <p:nvSpPr>
          <p:cNvPr id="71" name="TextBox 70"/>
          <p:cNvSpPr txBox="1"/>
          <p:nvPr/>
        </p:nvSpPr>
        <p:spPr>
          <a:xfrm>
            <a:off x="5638800" y="5212318"/>
            <a:ext cx="65595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Tim</a:t>
            </a:r>
          </a:p>
        </p:txBody>
      </p:sp>
      <p:sp>
        <p:nvSpPr>
          <p:cNvPr id="72" name="TextBox 71"/>
          <p:cNvSpPr txBox="1"/>
          <p:nvPr/>
        </p:nvSpPr>
        <p:spPr>
          <a:xfrm>
            <a:off x="5715000" y="5528786"/>
            <a:ext cx="64953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Titus</a:t>
            </a:r>
          </a:p>
        </p:txBody>
      </p:sp>
      <p:sp>
        <p:nvSpPr>
          <p:cNvPr id="96" name="TextBox 95"/>
          <p:cNvSpPr txBox="1"/>
          <p:nvPr/>
        </p:nvSpPr>
        <p:spPr>
          <a:xfrm>
            <a:off x="6030873" y="5835134"/>
            <a:ext cx="716864"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 Tim</a:t>
            </a:r>
          </a:p>
        </p:txBody>
      </p:sp>
      <p:cxnSp>
        <p:nvCxnSpPr>
          <p:cNvPr id="6" name="Straight Connector 5"/>
          <p:cNvCxnSpPr/>
          <p:nvPr/>
        </p:nvCxnSpPr>
        <p:spPr>
          <a:xfrm flipV="1">
            <a:off x="-9525" y="2470150"/>
            <a:ext cx="9153525"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Diamond 49"/>
          <p:cNvSpPr/>
          <p:nvPr/>
        </p:nvSpPr>
        <p:spPr>
          <a:xfrm>
            <a:off x="223838" y="238601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1" name="Diamond 50"/>
          <p:cNvSpPr/>
          <p:nvPr/>
        </p:nvSpPr>
        <p:spPr>
          <a:xfrm>
            <a:off x="1355725"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2" name="Diamond 51"/>
          <p:cNvSpPr/>
          <p:nvPr/>
        </p:nvSpPr>
        <p:spPr>
          <a:xfrm>
            <a:off x="1736725"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3" name="Diamond 52"/>
          <p:cNvSpPr/>
          <p:nvPr/>
        </p:nvSpPr>
        <p:spPr>
          <a:xfrm>
            <a:off x="2401888" y="2386013"/>
            <a:ext cx="115887" cy="173037"/>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4" name="Diamond 53"/>
          <p:cNvSpPr/>
          <p:nvPr/>
        </p:nvSpPr>
        <p:spPr>
          <a:xfrm>
            <a:off x="32607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5" name="Diamond 54"/>
          <p:cNvSpPr/>
          <p:nvPr/>
        </p:nvSpPr>
        <p:spPr>
          <a:xfrm>
            <a:off x="37179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6" name="Diamond 55"/>
          <p:cNvSpPr/>
          <p:nvPr/>
        </p:nvSpPr>
        <p:spPr>
          <a:xfrm>
            <a:off x="4151313" y="2374900"/>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7" name="Diamond 56"/>
          <p:cNvSpPr/>
          <p:nvPr/>
        </p:nvSpPr>
        <p:spPr>
          <a:xfrm>
            <a:off x="4591050"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8" name="Diamond 57"/>
          <p:cNvSpPr/>
          <p:nvPr/>
        </p:nvSpPr>
        <p:spPr>
          <a:xfrm>
            <a:off x="5257800"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9" name="Diamond 58"/>
          <p:cNvSpPr/>
          <p:nvPr/>
        </p:nvSpPr>
        <p:spPr>
          <a:xfrm>
            <a:off x="6132513" y="237966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60" name="Diamond 59"/>
          <p:cNvSpPr/>
          <p:nvPr/>
        </p:nvSpPr>
        <p:spPr>
          <a:xfrm>
            <a:off x="6477000" y="23796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110" name="Rectangle 109"/>
          <p:cNvSpPr/>
          <p:nvPr/>
        </p:nvSpPr>
        <p:spPr>
          <a:xfrm>
            <a:off x="1414463" y="3605213"/>
            <a:ext cx="533400" cy="290512"/>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John</a:t>
            </a:r>
          </a:p>
        </p:txBody>
      </p:sp>
      <p:sp>
        <p:nvSpPr>
          <p:cNvPr id="115" name="TextBox 114"/>
          <p:cNvSpPr txBox="1"/>
          <p:nvPr/>
        </p:nvSpPr>
        <p:spPr>
          <a:xfrm>
            <a:off x="9525" y="611188"/>
            <a:ext cx="1531938" cy="522287"/>
          </a:xfrm>
          <a:prstGeom prst="rect">
            <a:avLst/>
          </a:prstGeom>
          <a:noFill/>
        </p:spPr>
        <p:txBody>
          <a:bodyPr wrap="none">
            <a:spAutoFit/>
          </a:bodyPr>
          <a:lstStyle/>
          <a:p>
            <a:pPr>
              <a:defRPr/>
            </a:pPr>
            <a:r>
              <a:rPr lang="en-US" sz="2800" i="1" dirty="0">
                <a:solidFill>
                  <a:schemeClr val="accent1">
                    <a:lumMod val="50000"/>
                  </a:schemeClr>
                </a:solidFill>
                <a:latin typeface="Calibri" pitchFamily="34" charset="0"/>
                <a:cs typeface="Calibri" pitchFamily="34" charset="0"/>
              </a:rPr>
              <a:t>Inception</a:t>
            </a:r>
          </a:p>
        </p:txBody>
      </p:sp>
      <p:sp>
        <p:nvSpPr>
          <p:cNvPr id="117" name="TextBox 116"/>
          <p:cNvSpPr txBox="1">
            <a:spLocks noChangeArrowheads="1"/>
          </p:cNvSpPr>
          <p:nvPr/>
        </p:nvSpPr>
        <p:spPr bwMode="auto">
          <a:xfrm>
            <a:off x="1955800" y="611188"/>
            <a:ext cx="1657350" cy="522287"/>
          </a:xfrm>
          <a:prstGeom prst="rect">
            <a:avLst/>
          </a:prstGeom>
          <a:noFill/>
          <a:ln w="9525">
            <a:noFill/>
            <a:miter lim="800000"/>
            <a:headEnd/>
            <a:tailEnd/>
          </a:ln>
        </p:spPr>
        <p:txBody>
          <a:bodyPr wrap="none">
            <a:spAutoFit/>
          </a:bodyPr>
          <a:lstStyle/>
          <a:p>
            <a:r>
              <a:rPr lang="en-US" sz="2800" i="1">
                <a:solidFill>
                  <a:srgbClr val="7030A0"/>
                </a:solidFill>
                <a:latin typeface="Calibri" pitchFamily="34" charset="0"/>
              </a:rPr>
              <a:t>Expansion</a:t>
            </a:r>
          </a:p>
        </p:txBody>
      </p:sp>
      <p:sp>
        <p:nvSpPr>
          <p:cNvPr id="118" name="TextBox 117"/>
          <p:cNvSpPr txBox="1"/>
          <p:nvPr/>
        </p:nvSpPr>
        <p:spPr>
          <a:xfrm>
            <a:off x="6961188" y="1981200"/>
            <a:ext cx="2168525" cy="523875"/>
          </a:xfrm>
          <a:prstGeom prst="rect">
            <a:avLst/>
          </a:prstGeom>
          <a:noFill/>
        </p:spPr>
        <p:txBody>
          <a:bodyPr wrap="none">
            <a:spAutoFit/>
          </a:bodyPr>
          <a:lstStyle/>
          <a:p>
            <a:pPr algn="r">
              <a:defRPr/>
            </a:pPr>
            <a:r>
              <a:rPr lang="en-US" sz="2800" i="1" dirty="0">
                <a:solidFill>
                  <a:schemeClr val="accent6"/>
                </a:solidFill>
                <a:latin typeface="Calibri" pitchFamily="34" charset="0"/>
                <a:cs typeface="Calibri" pitchFamily="34" charset="0"/>
              </a:rPr>
              <a:t>Consolidation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0"/>
                                        </p:tgtEl>
                                        <p:attrNameLst>
                                          <p:attrName>style.visibility</p:attrName>
                                        </p:attrNameLst>
                                      </p:cBhvr>
                                      <p:to>
                                        <p:strVal val="visible"/>
                                      </p:to>
                                    </p:set>
                                    <p:animEffect transition="in" filter="fade">
                                      <p:cBhvr>
                                        <p:cTn id="87" dur="500"/>
                                        <p:tgtEl>
                                          <p:spTgt spid="11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par>
                                <p:cTn id="113" presetID="10" presetClass="entr" presetSubtype="0" fill="hold" nodeType="withEffect">
                                  <p:stCondLst>
                                    <p:cond delay="0"/>
                                  </p:stCondLst>
                                  <p:childTnLst>
                                    <p:set>
                                      <p:cBhvr>
                                        <p:cTn id="114" dur="1" fill="hold">
                                          <p:stCondLst>
                                            <p:cond delay="0"/>
                                          </p:stCondLst>
                                        </p:cTn>
                                        <p:tgtEl>
                                          <p:spTgt spid="85"/>
                                        </p:tgtEl>
                                        <p:attrNameLst>
                                          <p:attrName>style.visibility</p:attrName>
                                        </p:attrNameLst>
                                      </p:cBhvr>
                                      <p:to>
                                        <p:strVal val="visible"/>
                                      </p:to>
                                    </p:set>
                                    <p:animEffect transition="in" filter="fade">
                                      <p:cBhvr>
                                        <p:cTn id="115" dur="500"/>
                                        <p:tgtEl>
                                          <p:spTgt spid="85"/>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fade">
                                      <p:cBhvr>
                                        <p:cTn id="120" dur="500"/>
                                        <p:tgtEl>
                                          <p:spTgt spid="66"/>
                                        </p:tgtEl>
                                      </p:cBhvr>
                                    </p:animEffect>
                                  </p:childTnLst>
                                </p:cTn>
                              </p:par>
                              <p:par>
                                <p:cTn id="121" presetID="10" presetClass="entr" presetSubtype="0" fill="hold" nodeType="withEffect">
                                  <p:stCondLst>
                                    <p:cond delay="0"/>
                                  </p:stCondLst>
                                  <p:childTnLst>
                                    <p:set>
                                      <p:cBhvr>
                                        <p:cTn id="122" dur="1" fill="hold">
                                          <p:stCondLst>
                                            <p:cond delay="0"/>
                                          </p:stCondLst>
                                        </p:cTn>
                                        <p:tgtEl>
                                          <p:spTgt spid="65"/>
                                        </p:tgtEl>
                                        <p:attrNameLst>
                                          <p:attrName>style.visibility</p:attrName>
                                        </p:attrNameLst>
                                      </p:cBhvr>
                                      <p:to>
                                        <p:strVal val="visible"/>
                                      </p:to>
                                    </p:set>
                                    <p:animEffect transition="in" filter="fade">
                                      <p:cBhvr>
                                        <p:cTn id="123" dur="500"/>
                                        <p:tgtEl>
                                          <p:spTgt spid="65"/>
                                        </p:tgtEl>
                                      </p:cBhvr>
                                    </p:animEffect>
                                  </p:childTnLst>
                                </p:cTn>
                              </p:par>
                              <p:par>
                                <p:cTn id="124" presetID="10" presetClass="entr" presetSubtype="0" fill="hold" nodeType="withEffect">
                                  <p:stCondLst>
                                    <p:cond delay="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0" presetClass="entr" presetSubtype="0" fill="hold"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par>
                                <p:cTn id="132" presetID="10" presetClass="entr" presetSubtype="0" fill="hold" nodeType="with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500"/>
                                        <p:tgtEl>
                                          <p:spTgt spid="69"/>
                                        </p:tgtEl>
                                      </p:cBhvr>
                                    </p:animEffect>
                                  </p:childTnLst>
                                </p:cTn>
                              </p:par>
                              <p:par>
                                <p:cTn id="135" presetID="10" presetClass="entr" presetSubtype="0" fill="hold" nodeType="with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fade">
                                      <p:cBhvr>
                                        <p:cTn id="137" dur="500"/>
                                        <p:tgtEl>
                                          <p:spTgt spid="68"/>
                                        </p:tgtEl>
                                      </p:cBhvr>
                                    </p:animEffect>
                                  </p:childTnLst>
                                </p:cTn>
                              </p:par>
                              <p:par>
                                <p:cTn id="138" presetID="10" presetClass="entr" presetSubtype="0" fill="hold" nodeType="withEffect">
                                  <p:stCondLst>
                                    <p:cond delay="0"/>
                                  </p:stCondLst>
                                  <p:childTnLst>
                                    <p:set>
                                      <p:cBhvr>
                                        <p:cTn id="139" dur="1" fill="hold">
                                          <p:stCondLst>
                                            <p:cond delay="0"/>
                                          </p:stCondLst>
                                        </p:cTn>
                                        <p:tgtEl>
                                          <p:spTgt spid="67"/>
                                        </p:tgtEl>
                                        <p:attrNameLst>
                                          <p:attrName>style.visibility</p:attrName>
                                        </p:attrNameLst>
                                      </p:cBhvr>
                                      <p:to>
                                        <p:strVal val="visible"/>
                                      </p:to>
                                    </p:set>
                                    <p:animEffect transition="in" filter="fade">
                                      <p:cBhvr>
                                        <p:cTn id="140" dur="500"/>
                                        <p:tgtEl>
                                          <p:spTgt spid="67"/>
                                        </p:tgtEl>
                                      </p:cBhvr>
                                    </p:animEffect>
                                  </p:childTnLst>
                                </p:cTn>
                              </p:par>
                              <p:par>
                                <p:cTn id="141" presetID="10" presetClass="entr" presetSubtype="0" fill="hold" nodeType="withEffect">
                                  <p:stCondLst>
                                    <p:cond delay="0"/>
                                  </p:stCondLst>
                                  <p:childTnLst>
                                    <p:set>
                                      <p:cBhvr>
                                        <p:cTn id="142" dur="1" fill="hold">
                                          <p:stCondLst>
                                            <p:cond delay="0"/>
                                          </p:stCondLst>
                                        </p:cTn>
                                        <p:tgtEl>
                                          <p:spTgt spid="94"/>
                                        </p:tgtEl>
                                        <p:attrNameLst>
                                          <p:attrName>style.visibility</p:attrName>
                                        </p:attrNameLst>
                                      </p:cBhvr>
                                      <p:to>
                                        <p:strVal val="visible"/>
                                      </p:to>
                                    </p:set>
                                    <p:animEffect transition="in" filter="fade">
                                      <p:cBhvr>
                                        <p:cTn id="143" dur="500"/>
                                        <p:tgtEl>
                                          <p:spTgt spid="9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0" presetClass="entr" presetSubtype="0" fill="hold" nodeType="click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fade">
                                      <p:cBhvr>
                                        <p:cTn id="148" dur="500"/>
                                        <p:tgtEl>
                                          <p:spTgt spid="72"/>
                                        </p:tgtEl>
                                      </p:cBhvr>
                                    </p:animEffect>
                                  </p:childTnLst>
                                </p:cTn>
                              </p:par>
                              <p:par>
                                <p:cTn id="149" presetID="10" presetClass="entr" presetSubtype="0" fill="hold" nodeType="with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fade">
                                      <p:cBhvr>
                                        <p:cTn id="151" dur="500"/>
                                        <p:tgtEl>
                                          <p:spTgt spid="71"/>
                                        </p:tgtEl>
                                      </p:cBhvr>
                                    </p:animEffect>
                                  </p:childTnLst>
                                </p:cTn>
                              </p:par>
                              <p:par>
                                <p:cTn id="152" presetID="10" presetClass="entr" presetSubtype="0"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500"/>
                                        <p:tgtEl>
                                          <p:spTgt spid="97"/>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0" presetClass="entr" presetSubtype="0" fill="hold" nodeType="clickEffect">
                                  <p:stCondLst>
                                    <p:cond delay="0"/>
                                  </p:stCondLst>
                                  <p:childTnLst>
                                    <p:set>
                                      <p:cBhvr>
                                        <p:cTn id="158" dur="1" fill="hold">
                                          <p:stCondLst>
                                            <p:cond delay="0"/>
                                          </p:stCondLst>
                                        </p:cTn>
                                        <p:tgtEl>
                                          <p:spTgt spid="96"/>
                                        </p:tgtEl>
                                        <p:attrNameLst>
                                          <p:attrName>style.visibility</p:attrName>
                                        </p:attrNameLst>
                                      </p:cBhvr>
                                      <p:to>
                                        <p:strVal val="visible"/>
                                      </p:to>
                                    </p:set>
                                    <p:animEffect transition="in" filter="fade">
                                      <p:cBhvr>
                                        <p:cTn id="159" dur="500"/>
                                        <p:tgtEl>
                                          <p:spTgt spid="96"/>
                                        </p:tgtEl>
                                      </p:cBhvr>
                                    </p:animEffect>
                                  </p:childTnLst>
                                </p:cTn>
                              </p:par>
                              <p:par>
                                <p:cTn id="160" presetID="10" presetClass="entr" presetSubtype="0" fill="hold" nodeType="withEffect">
                                  <p:stCondLst>
                                    <p:cond delay="0"/>
                                  </p:stCondLst>
                                  <p:childTnLst>
                                    <p:set>
                                      <p:cBhvr>
                                        <p:cTn id="161" dur="1" fill="hold">
                                          <p:stCondLst>
                                            <p:cond delay="0"/>
                                          </p:stCondLst>
                                        </p:cTn>
                                        <p:tgtEl>
                                          <p:spTgt spid="100"/>
                                        </p:tgtEl>
                                        <p:attrNameLst>
                                          <p:attrName>style.visibility</p:attrName>
                                        </p:attrNameLst>
                                      </p:cBhvr>
                                      <p:to>
                                        <p:strVal val="visible"/>
                                      </p:to>
                                    </p:set>
                                    <p:animEffect transition="in" filter="fade">
                                      <p:cBhvr>
                                        <p:cTn id="162" dur="500"/>
                                        <p:tgtEl>
                                          <p:spTgt spid="100"/>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0" presetClass="entr" presetSubtype="0" fill="hold" nodeType="clickEffect">
                                  <p:stCondLst>
                                    <p:cond delay="0"/>
                                  </p:stCondLst>
                                  <p:childTnLst>
                                    <p:set>
                                      <p:cBhvr>
                                        <p:cTn id="166" dur="1" fill="hold">
                                          <p:stCondLst>
                                            <p:cond delay="0"/>
                                          </p:stCondLst>
                                        </p:cTn>
                                        <p:tgtEl>
                                          <p:spTgt spid="62"/>
                                        </p:tgtEl>
                                        <p:attrNameLst>
                                          <p:attrName>style.visibility</p:attrName>
                                        </p:attrNameLst>
                                      </p:cBhvr>
                                      <p:to>
                                        <p:strVal val="visible"/>
                                      </p:to>
                                    </p:set>
                                    <p:animEffect transition="in" filter="fade">
                                      <p:cBhvr>
                                        <p:cTn id="167" dur="500"/>
                                        <p:tgtEl>
                                          <p:spTgt spid="62"/>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500"/>
                                        <p:tgtEl>
                                          <p:spTgt spid="6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fade">
                                      <p:cBhvr>
                                        <p:cTn id="177" dur="500"/>
                                        <p:tgtEl>
                                          <p:spTgt spid="74"/>
                                        </p:tgtEl>
                                      </p:cBhvr>
                                    </p:animEffect>
                                  </p:childTnLst>
                                </p:cTn>
                              </p:par>
                              <p:par>
                                <p:cTn id="178" presetID="10" presetClass="entr" presetSubtype="0" fill="hold" nodeType="withEffect">
                                  <p:stCondLst>
                                    <p:cond delay="0"/>
                                  </p:stCondLst>
                                  <p:childTnLst>
                                    <p:set>
                                      <p:cBhvr>
                                        <p:cTn id="179" dur="1" fill="hold">
                                          <p:stCondLst>
                                            <p:cond delay="0"/>
                                          </p:stCondLst>
                                        </p:cTn>
                                        <p:tgtEl>
                                          <p:spTgt spid="75"/>
                                        </p:tgtEl>
                                        <p:attrNameLst>
                                          <p:attrName>style.visibility</p:attrName>
                                        </p:attrNameLst>
                                      </p:cBhvr>
                                      <p:to>
                                        <p:strVal val="visible"/>
                                      </p:to>
                                    </p:set>
                                    <p:animEffect transition="in" filter="fade">
                                      <p:cBhvr>
                                        <p:cTn id="180" dur="500"/>
                                        <p:tgtEl>
                                          <p:spTgt spid="75"/>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ntr" presetSubtype="0" fill="hold" nodeType="clickEffect">
                                  <p:stCondLst>
                                    <p:cond delay="0"/>
                                  </p:stCondLst>
                                  <p:childTnLst>
                                    <p:set>
                                      <p:cBhvr>
                                        <p:cTn id="184" dur="1" fill="hold">
                                          <p:stCondLst>
                                            <p:cond delay="0"/>
                                          </p:stCondLst>
                                        </p:cTn>
                                        <p:tgtEl>
                                          <p:spTgt spid="76"/>
                                        </p:tgtEl>
                                        <p:attrNameLst>
                                          <p:attrName>style.visibility</p:attrName>
                                        </p:attrNameLst>
                                      </p:cBhvr>
                                      <p:to>
                                        <p:strVal val="visible"/>
                                      </p:to>
                                    </p:set>
                                    <p:animEffect transition="in" filter="fade">
                                      <p:cBhvr>
                                        <p:cTn id="185" dur="500"/>
                                        <p:tgtEl>
                                          <p:spTgt spid="76"/>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0" presetClass="entr" presetSubtype="0" fill="hold" nodeType="clickEffect">
                                  <p:stCondLst>
                                    <p:cond delay="0"/>
                                  </p:stCondLst>
                                  <p:childTnLst>
                                    <p:set>
                                      <p:cBhvr>
                                        <p:cTn id="189" dur="1" fill="hold">
                                          <p:stCondLst>
                                            <p:cond delay="0"/>
                                          </p:stCondLst>
                                        </p:cTn>
                                        <p:tgtEl>
                                          <p:spTgt spid="77"/>
                                        </p:tgtEl>
                                        <p:attrNameLst>
                                          <p:attrName>style.visibility</p:attrName>
                                        </p:attrNameLst>
                                      </p:cBhvr>
                                      <p:to>
                                        <p:strVal val="visible"/>
                                      </p:to>
                                    </p:set>
                                    <p:animEffect transition="in" filter="fade">
                                      <p:cBhvr>
                                        <p:cTn id="190" dur="500"/>
                                        <p:tgtEl>
                                          <p:spTgt spid="77"/>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0" presetClass="entr" presetSubtype="0" fill="hold" nodeType="clickEffect">
                                  <p:stCondLst>
                                    <p:cond delay="0"/>
                                  </p:stCondLst>
                                  <p:childTnLst>
                                    <p:set>
                                      <p:cBhvr>
                                        <p:cTn id="194" dur="1" fill="hold">
                                          <p:stCondLst>
                                            <p:cond delay="0"/>
                                          </p:stCondLst>
                                        </p:cTn>
                                        <p:tgtEl>
                                          <p:spTgt spid="78"/>
                                        </p:tgtEl>
                                        <p:attrNameLst>
                                          <p:attrName>style.visibility</p:attrName>
                                        </p:attrNameLst>
                                      </p:cBhvr>
                                      <p:to>
                                        <p:strVal val="visible"/>
                                      </p:to>
                                    </p:set>
                                    <p:animEffect transition="in" filter="fade">
                                      <p:cBhvr>
                                        <p:cTn id="195" dur="500"/>
                                        <p:tgtEl>
                                          <p:spTgt spid="78"/>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0" presetClass="entr" presetSubtype="0" fill="hold" nodeType="clickEffect">
                                  <p:stCondLst>
                                    <p:cond delay="0"/>
                                  </p:stCondLst>
                                  <p:childTnLst>
                                    <p:set>
                                      <p:cBhvr>
                                        <p:cTn id="199" dur="1" fill="hold">
                                          <p:stCondLst>
                                            <p:cond delay="0"/>
                                          </p:stCondLst>
                                        </p:cTn>
                                        <p:tgtEl>
                                          <p:spTgt spid="79"/>
                                        </p:tgtEl>
                                        <p:attrNameLst>
                                          <p:attrName>style.visibility</p:attrName>
                                        </p:attrNameLst>
                                      </p:cBhvr>
                                      <p:to>
                                        <p:strVal val="visible"/>
                                      </p:to>
                                    </p:set>
                                    <p:animEffect transition="in" filter="fade">
                                      <p:cBhvr>
                                        <p:cTn id="200" dur="500"/>
                                        <p:tgtEl>
                                          <p:spTgt spid="79"/>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0" presetClass="entr" presetSubtype="0" fill="hold" nodeType="clickEffect">
                                  <p:stCondLst>
                                    <p:cond delay="0"/>
                                  </p:stCondLst>
                                  <p:childTnLst>
                                    <p:set>
                                      <p:cBhvr>
                                        <p:cTn id="204" dur="1" fill="hold">
                                          <p:stCondLst>
                                            <p:cond delay="0"/>
                                          </p:stCondLst>
                                        </p:cTn>
                                        <p:tgtEl>
                                          <p:spTgt spid="80"/>
                                        </p:tgtEl>
                                        <p:attrNameLst>
                                          <p:attrName>style.visibility</p:attrName>
                                        </p:attrNameLst>
                                      </p:cBhvr>
                                      <p:to>
                                        <p:strVal val="visible"/>
                                      </p:to>
                                    </p:set>
                                    <p:animEffect transition="in" filter="fade">
                                      <p:cBhvr>
                                        <p:cTn id="205" dur="500"/>
                                        <p:tgtEl>
                                          <p:spTgt spid="80"/>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0" presetClass="entr" presetSubtype="0" fill="hold" nodeType="clickEffect">
                                  <p:stCondLst>
                                    <p:cond delay="0"/>
                                  </p:stCondLst>
                                  <p:childTnLst>
                                    <p:set>
                                      <p:cBhvr>
                                        <p:cTn id="209" dur="1" fill="hold">
                                          <p:stCondLst>
                                            <p:cond delay="0"/>
                                          </p:stCondLst>
                                        </p:cTn>
                                        <p:tgtEl>
                                          <p:spTgt spid="81"/>
                                        </p:tgtEl>
                                        <p:attrNameLst>
                                          <p:attrName>style.visibility</p:attrName>
                                        </p:attrNameLst>
                                      </p:cBhvr>
                                      <p:to>
                                        <p:strVal val="visible"/>
                                      </p:to>
                                    </p:set>
                                    <p:animEffect transition="in" filter="fade">
                                      <p:cBhvr>
                                        <p:cTn id="210" dur="500"/>
                                        <p:tgtEl>
                                          <p:spTgt spid="81"/>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0" presetClass="entr" presetSubtype="0" fill="hold" nodeType="clickEffect">
                                  <p:stCondLst>
                                    <p:cond delay="0"/>
                                  </p:stCondLst>
                                  <p:childTnLst>
                                    <p:set>
                                      <p:cBhvr>
                                        <p:cTn id="214" dur="1" fill="hold">
                                          <p:stCondLst>
                                            <p:cond delay="0"/>
                                          </p:stCondLst>
                                        </p:cTn>
                                        <p:tgtEl>
                                          <p:spTgt spid="83"/>
                                        </p:tgtEl>
                                        <p:attrNameLst>
                                          <p:attrName>style.visibility</p:attrName>
                                        </p:attrNameLst>
                                      </p:cBhvr>
                                      <p:to>
                                        <p:strVal val="visible"/>
                                      </p:to>
                                    </p:set>
                                    <p:animEffect transition="in" filter="fade">
                                      <p:cBhvr>
                                        <p:cTn id="215" dur="500"/>
                                        <p:tgtEl>
                                          <p:spTgt spid="83"/>
                                        </p:tgtEl>
                                      </p:cBhvr>
                                    </p:animEffec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10" presetClass="entr" presetSubtype="0" fill="hold" nodeType="clickEffect">
                                  <p:stCondLst>
                                    <p:cond delay="0"/>
                                  </p:stCondLst>
                                  <p:childTnLst>
                                    <p:set>
                                      <p:cBhvr>
                                        <p:cTn id="219" dur="1" fill="hold">
                                          <p:stCondLst>
                                            <p:cond delay="0"/>
                                          </p:stCondLst>
                                        </p:cTn>
                                        <p:tgtEl>
                                          <p:spTgt spid="82"/>
                                        </p:tgtEl>
                                        <p:attrNameLst>
                                          <p:attrName>style.visibility</p:attrName>
                                        </p:attrNameLst>
                                      </p:cBhvr>
                                      <p:to>
                                        <p:strVal val="visible"/>
                                      </p:to>
                                    </p:set>
                                    <p:animEffect transition="in" filter="fade">
                                      <p:cBhvr>
                                        <p:cTn id="220" dur="500"/>
                                        <p:tgtEl>
                                          <p:spTgt spid="82"/>
                                        </p:tgtEl>
                                      </p:cBhvr>
                                    </p:animEffect>
                                  </p:childTnLst>
                                </p:cTn>
                              </p:par>
                              <p:par>
                                <p:cTn id="221" presetID="10" presetClass="entr" presetSubtype="0" fill="hold" nodeType="withEffect">
                                  <p:stCondLst>
                                    <p:cond delay="0"/>
                                  </p:stCondLst>
                                  <p:childTnLst>
                                    <p:set>
                                      <p:cBhvr>
                                        <p:cTn id="222" dur="1" fill="hold">
                                          <p:stCondLst>
                                            <p:cond delay="0"/>
                                          </p:stCondLst>
                                        </p:cTn>
                                        <p:tgtEl>
                                          <p:spTgt spid="63"/>
                                        </p:tgtEl>
                                        <p:attrNameLst>
                                          <p:attrName>style.visibility</p:attrName>
                                        </p:attrNameLst>
                                      </p:cBhvr>
                                      <p:to>
                                        <p:strVal val="visible"/>
                                      </p:to>
                                    </p:set>
                                    <p:animEffect transition="in" filter="fade">
                                      <p:cBhvr>
                                        <p:cTn id="223" dur="500"/>
                                        <p:tgtEl>
                                          <p:spTgt spid="63"/>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115"/>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112"/>
                                        </p:tgtEl>
                                        <p:attrNameLst>
                                          <p:attrName>style.visibility</p:attrName>
                                        </p:attrNameLst>
                                      </p:cBhvr>
                                      <p:to>
                                        <p:strVal val="visible"/>
                                      </p:to>
                                    </p:set>
                                  </p:childTnLst>
                                </p:cTn>
                              </p:par>
                            </p:childTnLst>
                          </p:cTn>
                        </p:par>
                      </p:childTnLst>
                    </p:cTn>
                  </p:par>
                  <p:par>
                    <p:cTn id="230" fill="hold" nodeType="clickPar">
                      <p:stCondLst>
                        <p:cond delay="indefinite"/>
                      </p:stCondLst>
                      <p:childTnLst>
                        <p:par>
                          <p:cTn id="231" fill="hold" nodeType="withGroup">
                            <p:stCondLst>
                              <p:cond delay="0"/>
                            </p:stCondLst>
                            <p:childTnLst>
                              <p:par>
                                <p:cTn id="232" presetID="1" presetClass="entr" presetSubtype="0" fill="hold" grpId="0" nodeType="clickEffect">
                                  <p:stCondLst>
                                    <p:cond delay="0"/>
                                  </p:stCondLst>
                                  <p:childTnLst>
                                    <p:set>
                                      <p:cBhvr>
                                        <p:cTn id="233" dur="1" fill="hold">
                                          <p:stCondLst>
                                            <p:cond delay="0"/>
                                          </p:stCondLst>
                                        </p:cTn>
                                        <p:tgtEl>
                                          <p:spTgt spid="117"/>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113"/>
                                        </p:tgtEl>
                                        <p:attrNameLst>
                                          <p:attrName>style.visibility</p:attrName>
                                        </p:attrNameLst>
                                      </p:cBhvr>
                                      <p:to>
                                        <p:strVal val="visible"/>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114"/>
                                        </p:tgtEl>
                                        <p:attrNameLst>
                                          <p:attrName>style.visibility</p:attrName>
                                        </p:attrNameLst>
                                      </p:cBhvr>
                                      <p:to>
                                        <p:strVal val="visible"/>
                                      </p:to>
                                    </p:set>
                                  </p:childTnLst>
                                </p:cTn>
                              </p:par>
                              <p:par>
                                <p:cTn id="240" presetID="1" presetClass="entr" presetSubtype="0" fill="hold" grpId="0" nodeType="withEffect">
                                  <p:stCondLst>
                                    <p:cond delay="0"/>
                                  </p:stCondLst>
                                  <p:childTnLst>
                                    <p:set>
                                      <p:cBhvr>
                                        <p:cTn id="241"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4" grpId="0" animBg="1"/>
      <p:bldP spid="8" grpId="0"/>
      <p:bldP spid="9" grpId="0"/>
      <p:bldP spid="10" grpId="0"/>
      <p:bldP spid="15" grpId="0"/>
      <p:bldP spid="16" grpId="0"/>
      <p:bldP spid="17" grpId="0"/>
      <p:bldP spid="25" grpId="0"/>
      <p:bldP spid="26" grpId="0"/>
      <p:bldP spid="27" grpId="0"/>
      <p:bldP spid="28" grpId="0"/>
      <p:bldP spid="29" grpId="0"/>
      <p:bldP spid="30" grpId="0"/>
      <p:bldP spid="31" grpId="0"/>
      <p:bldP spid="32" grpId="0"/>
      <p:bldP spid="33" grpId="0"/>
      <p:bldP spid="34" grpId="0"/>
      <p:bldP spid="36" grpId="0" animBg="1"/>
      <p:bldP spid="38" grpId="0" animBg="1"/>
      <p:bldP spid="43" grpId="0"/>
      <p:bldP spid="44" grpId="0"/>
      <p:bldP spid="48" grpId="0" animBg="1"/>
      <p:bldP spid="49" grpId="0"/>
      <p:bldP spid="40" grpId="0" animBg="1"/>
      <p:bldP spid="18" grpId="0"/>
      <p:bldP spid="22" grpId="0"/>
      <p:bldP spid="21" grpId="0"/>
      <p:bldP spid="46" grpId="0" animBg="1"/>
      <p:bldP spid="42" grpId="0" animBg="1"/>
      <p:bldP spid="23" grpId="0"/>
      <p:bldP spid="24"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110" grpId="0" animBg="1"/>
      <p:bldP spid="115" grpId="0"/>
      <p:bldP spid="117" grpId="0"/>
      <p:bldP spid="1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endParaRPr lang="en-US" dirty="0"/>
          </a:p>
        </p:txBody>
      </p:sp>
      <p:sp>
        <p:nvSpPr>
          <p:cNvPr id="20483" name="Subtitle 2"/>
          <p:cNvSpPr>
            <a:spLocks noGrp="1"/>
          </p:cNvSpPr>
          <p:nvPr>
            <p:ph type="subTitle" idx="1"/>
          </p:nvPr>
        </p:nvSpPr>
        <p:spPr/>
        <p:txBody>
          <a:bodyPr/>
          <a:lstStyle/>
          <a:p>
            <a:endParaRPr lang="en-US" smtClean="0">
              <a:ea typeface="Calibri" pitchFamily="34" charset="0"/>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1E1F6DBA-70A0-45D7-9CE6-B989A0A556E1}" type="slidenum">
              <a:rPr lang="en-US" smtClean="0"/>
              <a:pPr>
                <a:defRPr/>
              </a:pPr>
              <a:t>16</a:t>
            </a:fld>
            <a:endParaRPr lang="en-US" dirty="0"/>
          </a:p>
        </p:txBody>
      </p:sp>
      <p:pic>
        <p:nvPicPr>
          <p:cNvPr id="20485" name="Picture 2"/>
          <p:cNvPicPr>
            <a:picLocks noChangeAspect="1" noChangeArrowheads="1"/>
          </p:cNvPicPr>
          <p:nvPr/>
        </p:nvPicPr>
        <p:blipFill>
          <a:blip r:embed="rId2" cstate="print"/>
          <a:srcRect/>
          <a:stretch>
            <a:fillRect/>
          </a:stretch>
        </p:blipFill>
        <p:spPr bwMode="auto">
          <a:xfrm>
            <a:off x="0" y="0"/>
            <a:ext cx="9132888" cy="6858000"/>
          </a:xfrm>
          <a:prstGeom prst="rect">
            <a:avLst/>
          </a:prstGeom>
          <a:noFill/>
          <a:ln w="9525">
            <a:noFill/>
            <a:miter lim="800000"/>
            <a:headEnd/>
            <a:tailEnd/>
          </a:ln>
          <a:effectLst/>
        </p:spPr>
      </p:pic>
      <p:sp>
        <p:nvSpPr>
          <p:cNvPr id="5" name="Rectangle 4"/>
          <p:cNvSpPr/>
          <p:nvPr/>
        </p:nvSpPr>
        <p:spPr>
          <a:xfrm>
            <a:off x="4800600" y="5638800"/>
            <a:ext cx="4267200" cy="11430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New Testament Survey</a:t>
            </a:r>
          </a:p>
          <a:p>
            <a:pPr algn="ctr">
              <a:defRPr/>
            </a:pPr>
            <a:r>
              <a:rPr lang="en-US" sz="2000" dirty="0">
                <a:solidFill>
                  <a:schemeClr val="tx1"/>
                </a:solidFill>
              </a:rPr>
              <a:t>Summer, 2012</a:t>
            </a:r>
          </a:p>
          <a:p>
            <a:pPr algn="ctr">
              <a:defRPr/>
            </a:pPr>
            <a:r>
              <a:rPr lang="en-US" sz="2000" dirty="0">
                <a:solidFill>
                  <a:schemeClr val="tx1"/>
                </a:solidFill>
              </a:rPr>
              <a:t>Embry Hills church of Christ</a:t>
            </a:r>
          </a:p>
        </p:txBody>
      </p:sp>
      <p:sp>
        <p:nvSpPr>
          <p:cNvPr id="20487" name="TextBox 2"/>
          <p:cNvSpPr txBox="1">
            <a:spLocks noChangeArrowheads="1"/>
          </p:cNvSpPr>
          <p:nvPr/>
        </p:nvSpPr>
        <p:spPr bwMode="auto">
          <a:xfrm>
            <a:off x="152400" y="-685800"/>
            <a:ext cx="1609725" cy="3154363"/>
          </a:xfrm>
          <a:prstGeom prst="rect">
            <a:avLst/>
          </a:prstGeom>
          <a:noFill/>
          <a:ln w="9525">
            <a:noFill/>
            <a:miter lim="800000"/>
            <a:headEnd/>
            <a:tailEnd/>
          </a:ln>
        </p:spPr>
        <p:txBody>
          <a:bodyPr wrap="none">
            <a:spAutoFit/>
          </a:bodyPr>
          <a:lstStyle/>
          <a:p>
            <a:r>
              <a:rPr lang="en-US" sz="19900">
                <a:solidFill>
                  <a:srgbClr val="FFFF00"/>
                </a:solidFill>
                <a:latin typeface="Georgia" pitchFamily="18" charset="0"/>
              </a:rPr>
              <a:t>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Warm up Quiz</a:t>
            </a:r>
            <a:endParaRPr lang="en-US" dirty="0"/>
          </a:p>
        </p:txBody>
      </p:sp>
      <p:sp>
        <p:nvSpPr>
          <p:cNvPr id="4" name="Content Placeholder 3"/>
          <p:cNvSpPr>
            <a:spLocks noGrp="1"/>
          </p:cNvSpPr>
          <p:nvPr>
            <p:ph idx="1"/>
          </p:nvPr>
        </p:nvSpPr>
        <p:spPr>
          <a:xfrm>
            <a:off x="152400" y="533400"/>
            <a:ext cx="8610600" cy="4114800"/>
          </a:xfrm>
        </p:spPr>
        <p:txBody>
          <a:bodyPr/>
          <a:lstStyle/>
          <a:p>
            <a:pPr marL="395288" indent="-395288">
              <a:spcBef>
                <a:spcPts val="0"/>
              </a:spcBef>
              <a:spcAft>
                <a:spcPts val="1800"/>
              </a:spcAft>
              <a:buFontTx/>
              <a:buAutoNum type="arabicPeriod"/>
              <a:defRPr/>
            </a:pPr>
            <a:r>
              <a:rPr lang="en-US" sz="2800" dirty="0" smtClean="0"/>
              <a:t>How many books are there in the NT?</a:t>
            </a:r>
          </a:p>
          <a:p>
            <a:pPr marL="395288" indent="-395288">
              <a:spcBef>
                <a:spcPts val="0"/>
              </a:spcBef>
              <a:spcAft>
                <a:spcPts val="1800"/>
              </a:spcAft>
              <a:buFontTx/>
              <a:buAutoNum type="arabicPeriod"/>
              <a:defRPr/>
            </a:pPr>
            <a:r>
              <a:rPr lang="en-US" sz="2800" dirty="0" smtClean="0"/>
              <a:t>What does “testament” mean?</a:t>
            </a:r>
          </a:p>
          <a:p>
            <a:pPr marL="395288" indent="-395288">
              <a:spcBef>
                <a:spcPts val="0"/>
              </a:spcBef>
              <a:spcAft>
                <a:spcPts val="1800"/>
              </a:spcAft>
              <a:buFontTx/>
              <a:buAutoNum type="arabicPeriod"/>
              <a:defRPr/>
            </a:pPr>
            <a:r>
              <a:rPr lang="en-US" sz="2800" dirty="0" smtClean="0"/>
              <a:t>How many different authors wrote the NT?</a:t>
            </a:r>
          </a:p>
          <a:p>
            <a:pPr marL="395288" indent="-395288">
              <a:spcBef>
                <a:spcPts val="0"/>
              </a:spcBef>
              <a:spcAft>
                <a:spcPts val="1800"/>
              </a:spcAft>
              <a:buFontTx/>
              <a:buAutoNum type="arabicPeriod"/>
              <a:defRPr/>
            </a:pPr>
            <a:r>
              <a:rPr lang="en-US" sz="2800" dirty="0" smtClean="0"/>
              <a:t>Over how many years were the NT books written?</a:t>
            </a:r>
          </a:p>
          <a:p>
            <a:pPr marL="395288" indent="-395288">
              <a:spcBef>
                <a:spcPts val="0"/>
              </a:spcBef>
              <a:spcAft>
                <a:spcPts val="1800"/>
              </a:spcAft>
              <a:buFontTx/>
              <a:buAutoNum type="arabicPeriod"/>
              <a:defRPr/>
            </a:pPr>
            <a:r>
              <a:rPr lang="en-US" sz="2800" dirty="0" smtClean="0"/>
              <a:t>List the “personal letters”.</a:t>
            </a:r>
            <a:r>
              <a:rPr lang="en-US" sz="1800" dirty="0" smtClean="0"/>
              <a:t/>
            </a:r>
            <a:br>
              <a:rPr lang="en-US" sz="1800" dirty="0" smtClean="0"/>
            </a:br>
            <a:endParaRPr lang="en-US" sz="1800" dirty="0" smtClean="0"/>
          </a:p>
          <a:p>
            <a:pPr marL="395288" indent="-395288">
              <a:spcBef>
                <a:spcPts val="0"/>
              </a:spcBef>
              <a:spcAft>
                <a:spcPts val="1800"/>
              </a:spcAft>
              <a:buFontTx/>
              <a:buAutoNum type="arabicPeriod"/>
              <a:defRPr/>
            </a:pPr>
            <a:r>
              <a:rPr lang="en-US" sz="2800" dirty="0" smtClean="0"/>
              <a:t>List the historical/narrative books.</a:t>
            </a:r>
            <a:r>
              <a:rPr lang="en-US" sz="2000" dirty="0" smtClean="0"/>
              <a:t/>
            </a:r>
            <a:br>
              <a:rPr lang="en-US" sz="2000" dirty="0" smtClean="0"/>
            </a:br>
            <a:endParaRPr lang="en-US" sz="2000" dirty="0" smtClean="0"/>
          </a:p>
          <a:p>
            <a:pPr marL="395288" indent="-395288">
              <a:spcBef>
                <a:spcPts val="0"/>
              </a:spcBef>
              <a:spcAft>
                <a:spcPts val="1800"/>
              </a:spcAft>
              <a:buFontTx/>
              <a:buAutoNum type="arabicPeriod"/>
              <a:defRPr/>
            </a:pPr>
            <a:r>
              <a:rPr lang="en-US" sz="2800" dirty="0" smtClean="0"/>
              <a:t>List several ways in which the world was prepared for the Messiah in the “period between the Testaments”.</a:t>
            </a:r>
          </a:p>
          <a:p>
            <a:pPr marL="514350" indent="-514350">
              <a:spcBef>
                <a:spcPts val="0"/>
              </a:spcBef>
              <a:spcAft>
                <a:spcPts val="1800"/>
              </a:spcAft>
              <a:buFontTx/>
              <a:buAutoNum type="arabicPeriod"/>
              <a:defRPr/>
            </a:pPr>
            <a:endParaRPr lang="en-US" sz="2800" dirty="0" smtClean="0"/>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06A2DFF2-949E-42BC-BE5D-27E1805505A5}" type="slidenum">
              <a:rPr lang="en-US" smtClean="0"/>
              <a:pPr>
                <a:defRPr/>
              </a:pPr>
              <a:t>17</a:t>
            </a:fld>
            <a:endParaRPr lang="en-US"/>
          </a:p>
        </p:txBody>
      </p:sp>
      <p:sp>
        <p:nvSpPr>
          <p:cNvPr id="5" name="TextBox 4"/>
          <p:cNvSpPr txBox="1">
            <a:spLocks noChangeArrowheads="1"/>
          </p:cNvSpPr>
          <p:nvPr/>
        </p:nvSpPr>
        <p:spPr bwMode="auto">
          <a:xfrm>
            <a:off x="6629400" y="457200"/>
            <a:ext cx="806450"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27</a:t>
            </a:r>
          </a:p>
        </p:txBody>
      </p:sp>
      <p:sp>
        <p:nvSpPr>
          <p:cNvPr id="6" name="TextBox 5"/>
          <p:cNvSpPr txBox="1">
            <a:spLocks noChangeArrowheads="1"/>
          </p:cNvSpPr>
          <p:nvPr/>
        </p:nvSpPr>
        <p:spPr bwMode="auto">
          <a:xfrm>
            <a:off x="5410200" y="1143000"/>
            <a:ext cx="3001963"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Agreement</a:t>
            </a:r>
          </a:p>
        </p:txBody>
      </p:sp>
      <p:sp>
        <p:nvSpPr>
          <p:cNvPr id="7" name="TextBox 6"/>
          <p:cNvSpPr txBox="1">
            <a:spLocks noChangeArrowheads="1"/>
          </p:cNvSpPr>
          <p:nvPr/>
        </p:nvSpPr>
        <p:spPr bwMode="auto">
          <a:xfrm>
            <a:off x="7086600" y="1806575"/>
            <a:ext cx="1676400"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8 or 9</a:t>
            </a:r>
          </a:p>
        </p:txBody>
      </p:sp>
      <p:sp>
        <p:nvSpPr>
          <p:cNvPr id="8" name="TextBox 7"/>
          <p:cNvSpPr txBox="1">
            <a:spLocks noChangeArrowheads="1"/>
          </p:cNvSpPr>
          <p:nvPr/>
        </p:nvSpPr>
        <p:spPr bwMode="auto">
          <a:xfrm>
            <a:off x="8113713" y="2438400"/>
            <a:ext cx="808037"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50</a:t>
            </a:r>
          </a:p>
        </p:txBody>
      </p:sp>
      <p:sp>
        <p:nvSpPr>
          <p:cNvPr id="9" name="TextBox 8"/>
          <p:cNvSpPr txBox="1">
            <a:spLocks noChangeArrowheads="1"/>
          </p:cNvSpPr>
          <p:nvPr/>
        </p:nvSpPr>
        <p:spPr bwMode="auto">
          <a:xfrm>
            <a:off x="4572000" y="3124200"/>
            <a:ext cx="4100513"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I &amp; II Timothy,</a:t>
            </a:r>
          </a:p>
        </p:txBody>
      </p:sp>
      <p:sp>
        <p:nvSpPr>
          <p:cNvPr id="10" name="TextBox 9"/>
          <p:cNvSpPr txBox="1">
            <a:spLocks noChangeArrowheads="1"/>
          </p:cNvSpPr>
          <p:nvPr/>
        </p:nvSpPr>
        <p:spPr bwMode="auto">
          <a:xfrm>
            <a:off x="457200" y="3621088"/>
            <a:ext cx="8001000" cy="646112"/>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Titus, Philemon, II &amp; III John</a:t>
            </a:r>
          </a:p>
        </p:txBody>
      </p:sp>
      <p:sp>
        <p:nvSpPr>
          <p:cNvPr id="11" name="TextBox 10"/>
          <p:cNvSpPr txBox="1">
            <a:spLocks noChangeArrowheads="1"/>
          </p:cNvSpPr>
          <p:nvPr/>
        </p:nvSpPr>
        <p:spPr bwMode="auto">
          <a:xfrm>
            <a:off x="471488" y="4535488"/>
            <a:ext cx="8521700" cy="646112"/>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Matthew, Mark, Luke, John, Acts</a:t>
            </a:r>
          </a:p>
        </p:txBody>
      </p:sp>
      <p:sp>
        <p:nvSpPr>
          <p:cNvPr id="12" name="TextBox 11"/>
          <p:cNvSpPr txBox="1">
            <a:spLocks noChangeArrowheads="1"/>
          </p:cNvSpPr>
          <p:nvPr/>
        </p:nvSpPr>
        <p:spPr bwMode="auto">
          <a:xfrm>
            <a:off x="241300" y="5867400"/>
            <a:ext cx="8751888" cy="1077913"/>
          </a:xfrm>
          <a:prstGeom prst="rect">
            <a:avLst/>
          </a:prstGeom>
          <a:noFill/>
          <a:ln w="9525">
            <a:noFill/>
            <a:miter lim="800000"/>
            <a:headEnd/>
            <a:tailEnd/>
          </a:ln>
        </p:spPr>
        <p:txBody>
          <a:bodyPr>
            <a:spAutoFit/>
          </a:bodyPr>
          <a:lstStyle/>
          <a:p>
            <a:r>
              <a:rPr lang="en-US" sz="3200" b="1" i="1">
                <a:solidFill>
                  <a:schemeClr val="accent2"/>
                </a:solidFill>
                <a:latin typeface="Lucida Handwriting" pitchFamily="66" charset="0"/>
              </a:rPr>
              <a:t>Return, temple, law-emphasis, language, Septuagint, roads, travel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p:cNvSpPr/>
          <p:nvPr/>
        </p:nvSpPr>
        <p:spPr>
          <a:xfrm>
            <a:off x="0" y="604838"/>
            <a:ext cx="1947863" cy="1870075"/>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3" name="Rectangle 112"/>
          <p:cNvSpPr/>
          <p:nvPr/>
        </p:nvSpPr>
        <p:spPr>
          <a:xfrm>
            <a:off x="1955800" y="608013"/>
            <a:ext cx="3454400" cy="1863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p:cNvSpPr/>
          <p:nvPr/>
        </p:nvSpPr>
        <p:spPr>
          <a:xfrm>
            <a:off x="5410200" y="604838"/>
            <a:ext cx="3733800" cy="1865312"/>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Chronology*</a:t>
            </a:r>
            <a:endParaRPr lang="en-US" dirty="0"/>
          </a:p>
        </p:txBody>
      </p:sp>
      <p:sp>
        <p:nvSpPr>
          <p:cNvPr id="22534" name="TextBox 2"/>
          <p:cNvSpPr txBox="1">
            <a:spLocks noChangeArrowheads="1"/>
          </p:cNvSpPr>
          <p:nvPr/>
        </p:nvSpPr>
        <p:spPr bwMode="auto">
          <a:xfrm>
            <a:off x="0" y="6427788"/>
            <a:ext cx="2749550" cy="430212"/>
          </a:xfrm>
          <a:prstGeom prst="rect">
            <a:avLst/>
          </a:prstGeom>
          <a:noFill/>
          <a:ln w="9525">
            <a:noFill/>
            <a:miter lim="800000"/>
            <a:headEnd/>
            <a:tailEnd/>
          </a:ln>
        </p:spPr>
        <p:txBody>
          <a:bodyPr>
            <a:spAutoFit/>
          </a:bodyPr>
          <a:lstStyle/>
          <a:p>
            <a:r>
              <a:rPr lang="en-US" sz="1100">
                <a:latin typeface="Calibri" pitchFamily="34" charset="0"/>
              </a:rPr>
              <a:t>*Merrill C. Tenney, </a:t>
            </a:r>
            <a:r>
              <a:rPr lang="en-US" sz="1100" u="sng">
                <a:latin typeface="Calibri" pitchFamily="34" charset="0"/>
              </a:rPr>
              <a:t>New Testament Survey, </a:t>
            </a:r>
            <a:r>
              <a:rPr lang="en-US" sz="1100">
                <a:latin typeface="Calibri" pitchFamily="34" charset="0"/>
              </a:rPr>
              <a:t>Eerdmans, 1954, p128.</a:t>
            </a:r>
          </a:p>
        </p:txBody>
      </p:sp>
      <p:sp>
        <p:nvSpPr>
          <p:cNvPr id="22535" name="Slide Number Placeholder 3"/>
          <p:cNvSpPr>
            <a:spLocks noGrp="1"/>
          </p:cNvSpPr>
          <p:nvPr>
            <p:ph type="sldNum" sz="quarter" idx="12"/>
          </p:nvPr>
        </p:nvSpPr>
        <p:spPr>
          <a:noFill/>
          <a:ln>
            <a:miter lim="800000"/>
            <a:headEnd/>
            <a:tailEnd/>
          </a:ln>
        </p:spPr>
        <p:txBody>
          <a:bodyPr/>
          <a:lstStyle/>
          <a:p>
            <a:fld id="{5B582F40-B72E-4535-AB4A-BC8F9786E1DD}" type="slidenum">
              <a:rPr lang="en-US" smtClean="0">
                <a:cs typeface="Arial" pitchFamily="34" charset="0"/>
              </a:rPr>
              <a:pPr/>
              <a:t>18</a:t>
            </a:fld>
            <a:endParaRPr lang="en-US" smtClean="0">
              <a:cs typeface="Arial" pitchFamily="34" charset="0"/>
            </a:endParaRPr>
          </a:p>
        </p:txBody>
      </p:sp>
      <p:sp>
        <p:nvSpPr>
          <p:cNvPr id="8" name="TextBox 7"/>
          <p:cNvSpPr txBox="1">
            <a:spLocks noChangeArrowheads="1"/>
          </p:cNvSpPr>
          <p:nvPr/>
        </p:nvSpPr>
        <p:spPr bwMode="auto">
          <a:xfrm>
            <a:off x="-952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- 4</a:t>
            </a:r>
          </a:p>
        </p:txBody>
      </p:sp>
      <p:sp>
        <p:nvSpPr>
          <p:cNvPr id="9" name="TextBox 8"/>
          <p:cNvSpPr txBox="1">
            <a:spLocks noChangeArrowheads="1"/>
          </p:cNvSpPr>
          <p:nvPr/>
        </p:nvSpPr>
        <p:spPr bwMode="auto">
          <a:xfrm>
            <a:off x="1143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26</a:t>
            </a:r>
          </a:p>
        </p:txBody>
      </p:sp>
      <p:sp>
        <p:nvSpPr>
          <p:cNvPr id="10" name="TextBox 9"/>
          <p:cNvSpPr txBox="1">
            <a:spLocks noChangeArrowheads="1"/>
          </p:cNvSpPr>
          <p:nvPr/>
        </p:nvSpPr>
        <p:spPr bwMode="auto">
          <a:xfrm>
            <a:off x="1524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29</a:t>
            </a:r>
          </a:p>
        </p:txBody>
      </p:sp>
      <p:sp>
        <p:nvSpPr>
          <p:cNvPr id="15" name="TextBox 14"/>
          <p:cNvSpPr txBox="1">
            <a:spLocks noChangeArrowheads="1"/>
          </p:cNvSpPr>
          <p:nvPr/>
        </p:nvSpPr>
        <p:spPr bwMode="auto">
          <a:xfrm>
            <a:off x="2209800" y="2474913"/>
            <a:ext cx="533400" cy="339725"/>
          </a:xfrm>
          <a:prstGeom prst="rect">
            <a:avLst/>
          </a:prstGeom>
          <a:noFill/>
          <a:ln w="9525">
            <a:noFill/>
            <a:miter lim="800000"/>
            <a:headEnd/>
            <a:tailEnd/>
          </a:ln>
        </p:spPr>
        <p:txBody>
          <a:bodyPr>
            <a:spAutoFit/>
          </a:bodyPr>
          <a:lstStyle/>
          <a:p>
            <a:pPr algn="ctr"/>
            <a:r>
              <a:rPr lang="en-US" sz="1600" b="1">
                <a:latin typeface="Arial Rounded MT Bold" pitchFamily="34" charset="0"/>
              </a:rPr>
              <a:t>36</a:t>
            </a:r>
          </a:p>
        </p:txBody>
      </p:sp>
      <p:sp>
        <p:nvSpPr>
          <p:cNvPr id="16" name="TextBox 15"/>
          <p:cNvSpPr txBox="1">
            <a:spLocks noChangeArrowheads="1"/>
          </p:cNvSpPr>
          <p:nvPr/>
        </p:nvSpPr>
        <p:spPr bwMode="auto">
          <a:xfrm>
            <a:off x="3048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45</a:t>
            </a:r>
          </a:p>
        </p:txBody>
      </p:sp>
      <p:sp>
        <p:nvSpPr>
          <p:cNvPr id="17" name="TextBox 16"/>
          <p:cNvSpPr txBox="1">
            <a:spLocks noChangeArrowheads="1"/>
          </p:cNvSpPr>
          <p:nvPr/>
        </p:nvSpPr>
        <p:spPr bwMode="auto">
          <a:xfrm>
            <a:off x="35052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49</a:t>
            </a:r>
          </a:p>
        </p:txBody>
      </p:sp>
      <p:sp>
        <p:nvSpPr>
          <p:cNvPr id="25" name="TextBox 24"/>
          <p:cNvSpPr txBox="1">
            <a:spLocks noChangeArrowheads="1"/>
          </p:cNvSpPr>
          <p:nvPr/>
        </p:nvSpPr>
        <p:spPr bwMode="auto">
          <a:xfrm>
            <a:off x="7610475"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85</a:t>
            </a:r>
          </a:p>
        </p:txBody>
      </p:sp>
      <p:sp>
        <p:nvSpPr>
          <p:cNvPr id="26" name="TextBox 25"/>
          <p:cNvSpPr txBox="1">
            <a:spLocks noChangeArrowheads="1"/>
          </p:cNvSpPr>
          <p:nvPr/>
        </p:nvSpPr>
        <p:spPr bwMode="auto">
          <a:xfrm>
            <a:off x="8524875" y="2471738"/>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95</a:t>
            </a:r>
          </a:p>
        </p:txBody>
      </p:sp>
      <p:sp>
        <p:nvSpPr>
          <p:cNvPr id="27" name="TextBox 26"/>
          <p:cNvSpPr txBox="1">
            <a:spLocks noChangeArrowheads="1"/>
          </p:cNvSpPr>
          <p:nvPr/>
        </p:nvSpPr>
        <p:spPr bwMode="auto">
          <a:xfrm rot="-2460768">
            <a:off x="3175" y="1670050"/>
            <a:ext cx="1457325" cy="369888"/>
          </a:xfrm>
          <a:prstGeom prst="rect">
            <a:avLst/>
          </a:prstGeom>
          <a:noFill/>
          <a:ln w="9525">
            <a:noFill/>
            <a:miter lim="800000"/>
            <a:headEnd/>
            <a:tailEnd/>
          </a:ln>
        </p:spPr>
        <p:txBody>
          <a:bodyPr wrap="none">
            <a:spAutoFit/>
          </a:bodyPr>
          <a:lstStyle/>
          <a:p>
            <a:r>
              <a:rPr lang="en-US" sz="1800" b="1">
                <a:latin typeface="Calibri" pitchFamily="34" charset="0"/>
              </a:rPr>
              <a:t>Birth of Jesus</a:t>
            </a:r>
          </a:p>
        </p:txBody>
      </p:sp>
      <p:sp>
        <p:nvSpPr>
          <p:cNvPr id="28" name="TextBox 27"/>
          <p:cNvSpPr txBox="1">
            <a:spLocks noChangeArrowheads="1"/>
          </p:cNvSpPr>
          <p:nvPr/>
        </p:nvSpPr>
        <p:spPr bwMode="auto">
          <a:xfrm rot="-2460768">
            <a:off x="1071563" y="1573213"/>
            <a:ext cx="1766887" cy="369887"/>
          </a:xfrm>
          <a:prstGeom prst="rect">
            <a:avLst/>
          </a:prstGeom>
          <a:noFill/>
          <a:ln w="9525">
            <a:noFill/>
            <a:miter lim="800000"/>
            <a:headEnd/>
            <a:tailEnd/>
          </a:ln>
        </p:spPr>
        <p:txBody>
          <a:bodyPr wrap="none">
            <a:spAutoFit/>
          </a:bodyPr>
          <a:lstStyle/>
          <a:p>
            <a:r>
              <a:rPr lang="en-US" sz="1800" b="1">
                <a:latin typeface="Calibri" pitchFamily="34" charset="0"/>
              </a:rPr>
              <a:t>Baptism of Jesus</a:t>
            </a:r>
          </a:p>
        </p:txBody>
      </p:sp>
      <p:sp>
        <p:nvSpPr>
          <p:cNvPr id="29" name="TextBox 28"/>
          <p:cNvSpPr txBox="1">
            <a:spLocks noChangeArrowheads="1"/>
          </p:cNvSpPr>
          <p:nvPr/>
        </p:nvSpPr>
        <p:spPr bwMode="auto">
          <a:xfrm rot="-2460768">
            <a:off x="1573213" y="1773238"/>
            <a:ext cx="1203325" cy="369887"/>
          </a:xfrm>
          <a:prstGeom prst="rect">
            <a:avLst/>
          </a:prstGeom>
          <a:noFill/>
          <a:ln w="9525">
            <a:noFill/>
            <a:miter lim="800000"/>
            <a:headEnd/>
            <a:tailEnd/>
          </a:ln>
        </p:spPr>
        <p:txBody>
          <a:bodyPr wrap="none">
            <a:spAutoFit/>
          </a:bodyPr>
          <a:lstStyle/>
          <a:p>
            <a:r>
              <a:rPr lang="en-US" sz="1800" b="1">
                <a:latin typeface="Calibri" pitchFamily="34" charset="0"/>
              </a:rPr>
              <a:t>Crucifixion</a:t>
            </a:r>
          </a:p>
        </p:txBody>
      </p:sp>
      <p:sp>
        <p:nvSpPr>
          <p:cNvPr id="30" name="TextBox 29"/>
          <p:cNvSpPr txBox="1">
            <a:spLocks noChangeArrowheads="1"/>
          </p:cNvSpPr>
          <p:nvPr/>
        </p:nvSpPr>
        <p:spPr bwMode="auto">
          <a:xfrm rot="-2460768">
            <a:off x="2143125" y="1544638"/>
            <a:ext cx="1849438" cy="369887"/>
          </a:xfrm>
          <a:prstGeom prst="rect">
            <a:avLst/>
          </a:prstGeom>
          <a:noFill/>
          <a:ln w="9525">
            <a:noFill/>
            <a:miter lim="800000"/>
            <a:headEnd/>
            <a:tailEnd/>
          </a:ln>
        </p:spPr>
        <p:txBody>
          <a:bodyPr wrap="none">
            <a:spAutoFit/>
          </a:bodyPr>
          <a:lstStyle/>
          <a:p>
            <a:r>
              <a:rPr lang="en-US" sz="1800" b="1">
                <a:latin typeface="Calibri" pitchFamily="34" charset="0"/>
              </a:rPr>
              <a:t>Saul’s Conversion</a:t>
            </a:r>
          </a:p>
        </p:txBody>
      </p:sp>
      <p:sp>
        <p:nvSpPr>
          <p:cNvPr id="31" name="TextBox 30"/>
          <p:cNvSpPr txBox="1">
            <a:spLocks noChangeArrowheads="1"/>
          </p:cNvSpPr>
          <p:nvPr/>
        </p:nvSpPr>
        <p:spPr bwMode="auto">
          <a:xfrm rot="-2460768">
            <a:off x="3417888" y="1454150"/>
            <a:ext cx="2132012" cy="368300"/>
          </a:xfrm>
          <a:prstGeom prst="rect">
            <a:avLst/>
          </a:prstGeom>
          <a:noFill/>
          <a:ln w="9525">
            <a:noFill/>
            <a:miter lim="800000"/>
            <a:headEnd/>
            <a:tailEnd/>
          </a:ln>
        </p:spPr>
        <p:txBody>
          <a:bodyPr wrap="none">
            <a:spAutoFit/>
          </a:bodyPr>
          <a:lstStyle/>
          <a:p>
            <a:r>
              <a:rPr lang="en-US" sz="1800" b="1">
                <a:latin typeface="Calibri" pitchFamily="34" charset="0"/>
              </a:rPr>
              <a:t>Council in Jerusalem</a:t>
            </a:r>
          </a:p>
        </p:txBody>
      </p:sp>
      <p:sp>
        <p:nvSpPr>
          <p:cNvPr id="32" name="TextBox 31"/>
          <p:cNvSpPr txBox="1">
            <a:spLocks noChangeArrowheads="1"/>
          </p:cNvSpPr>
          <p:nvPr/>
        </p:nvSpPr>
        <p:spPr bwMode="auto">
          <a:xfrm rot="-2460768">
            <a:off x="4916488" y="1357313"/>
            <a:ext cx="2422525" cy="368300"/>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Imprisonment</a:t>
            </a:r>
          </a:p>
        </p:txBody>
      </p:sp>
      <p:sp>
        <p:nvSpPr>
          <p:cNvPr id="33" name="TextBox 32"/>
          <p:cNvSpPr txBox="1">
            <a:spLocks noChangeArrowheads="1"/>
          </p:cNvSpPr>
          <p:nvPr/>
        </p:nvSpPr>
        <p:spPr bwMode="auto">
          <a:xfrm rot="-2460768">
            <a:off x="5783263" y="1338263"/>
            <a:ext cx="2476500" cy="369887"/>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Imprisonment</a:t>
            </a:r>
          </a:p>
        </p:txBody>
      </p:sp>
      <p:sp>
        <p:nvSpPr>
          <p:cNvPr id="34" name="TextBox 33"/>
          <p:cNvSpPr txBox="1">
            <a:spLocks noChangeArrowheads="1"/>
          </p:cNvSpPr>
          <p:nvPr/>
        </p:nvSpPr>
        <p:spPr bwMode="auto">
          <a:xfrm rot="-2460768">
            <a:off x="6088063" y="1309688"/>
            <a:ext cx="2563812" cy="369887"/>
          </a:xfrm>
          <a:prstGeom prst="rect">
            <a:avLst/>
          </a:prstGeom>
          <a:noFill/>
          <a:ln w="9525">
            <a:noFill/>
            <a:miter lim="800000"/>
            <a:headEnd/>
            <a:tailEnd/>
          </a:ln>
        </p:spPr>
        <p:txBody>
          <a:bodyPr wrap="none">
            <a:spAutoFit/>
          </a:bodyPr>
          <a:lstStyle/>
          <a:p>
            <a:r>
              <a:rPr lang="en-US" sz="1800" b="1">
                <a:latin typeface="Calibri" pitchFamily="34" charset="0"/>
              </a:rPr>
              <a:t>Destruction of Jerusalem</a:t>
            </a:r>
          </a:p>
        </p:txBody>
      </p:sp>
      <p:sp>
        <p:nvSpPr>
          <p:cNvPr id="36" name="Rectangle 35"/>
          <p:cNvSpPr/>
          <p:nvPr/>
        </p:nvSpPr>
        <p:spPr>
          <a:xfrm>
            <a:off x="223838" y="2811463"/>
            <a:ext cx="1731962" cy="300037"/>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Matthew, Luke</a:t>
            </a:r>
          </a:p>
        </p:txBody>
      </p:sp>
      <p:sp>
        <p:nvSpPr>
          <p:cNvPr id="38" name="Rectangle 37"/>
          <p:cNvSpPr/>
          <p:nvPr/>
        </p:nvSpPr>
        <p:spPr>
          <a:xfrm>
            <a:off x="1355725" y="3224213"/>
            <a:ext cx="600075" cy="290512"/>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Mark</a:t>
            </a:r>
          </a:p>
        </p:txBody>
      </p:sp>
      <p:sp>
        <p:nvSpPr>
          <p:cNvPr id="43" name="TextBox 42"/>
          <p:cNvSpPr txBox="1">
            <a:spLocks noChangeArrowheads="1"/>
          </p:cNvSpPr>
          <p:nvPr/>
        </p:nvSpPr>
        <p:spPr bwMode="auto">
          <a:xfrm rot="-2460768">
            <a:off x="3022600" y="1554163"/>
            <a:ext cx="1820863" cy="369887"/>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Journey</a:t>
            </a:r>
          </a:p>
        </p:txBody>
      </p:sp>
      <p:sp>
        <p:nvSpPr>
          <p:cNvPr id="44" name="TextBox 43"/>
          <p:cNvSpPr txBox="1">
            <a:spLocks noChangeArrowheads="1"/>
          </p:cNvSpPr>
          <p:nvPr/>
        </p:nvSpPr>
        <p:spPr bwMode="auto">
          <a:xfrm rot="-2460768">
            <a:off x="3852863" y="1520825"/>
            <a:ext cx="1876425" cy="369888"/>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Journey</a:t>
            </a:r>
          </a:p>
        </p:txBody>
      </p:sp>
      <p:sp>
        <p:nvSpPr>
          <p:cNvPr id="48" name="Rectangle 47"/>
          <p:cNvSpPr/>
          <p:nvPr/>
        </p:nvSpPr>
        <p:spPr>
          <a:xfrm>
            <a:off x="8524875" y="2811463"/>
            <a:ext cx="542925" cy="301625"/>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Rev</a:t>
            </a:r>
          </a:p>
        </p:txBody>
      </p:sp>
      <p:sp>
        <p:nvSpPr>
          <p:cNvPr id="49" name="TextBox 48"/>
          <p:cNvSpPr txBox="1">
            <a:spLocks noChangeArrowheads="1"/>
          </p:cNvSpPr>
          <p:nvPr/>
        </p:nvSpPr>
        <p:spPr bwMode="auto">
          <a:xfrm rot="-2460768">
            <a:off x="4314825" y="1546225"/>
            <a:ext cx="1844675" cy="369888"/>
          </a:xfrm>
          <a:prstGeom prst="rect">
            <a:avLst/>
          </a:prstGeom>
          <a:noFill/>
          <a:ln w="9525">
            <a:noFill/>
            <a:miter lim="800000"/>
            <a:headEnd/>
            <a:tailEnd/>
          </a:ln>
        </p:spPr>
        <p:txBody>
          <a:bodyPr wrap="none">
            <a:spAutoFit/>
          </a:bodyPr>
          <a:lstStyle/>
          <a:p>
            <a:r>
              <a:rPr lang="en-US" sz="1800" b="1">
                <a:latin typeface="Calibri" pitchFamily="34" charset="0"/>
              </a:rPr>
              <a:t>Paul’s 3</a:t>
            </a:r>
            <a:r>
              <a:rPr lang="en-US" sz="1800" b="1" baseline="30000">
                <a:latin typeface="Calibri" pitchFamily="34" charset="0"/>
              </a:rPr>
              <a:t>rd</a:t>
            </a:r>
            <a:r>
              <a:rPr lang="en-US" sz="1800" b="1">
                <a:latin typeface="Calibri" pitchFamily="34" charset="0"/>
              </a:rPr>
              <a:t> Journey</a:t>
            </a:r>
          </a:p>
        </p:txBody>
      </p:sp>
      <p:sp>
        <p:nvSpPr>
          <p:cNvPr id="65" name="TextBox 64"/>
          <p:cNvSpPr txBox="1"/>
          <p:nvPr/>
        </p:nvSpPr>
        <p:spPr>
          <a:xfrm>
            <a:off x="4191000" y="5212318"/>
            <a:ext cx="101502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&amp; II </a:t>
            </a:r>
            <a:r>
              <a:rPr lang="en-US" sz="1800" b="1" dirty="0" err="1">
                <a:latin typeface="Calibri" pitchFamily="34" charset="0"/>
                <a:cs typeface="Calibri" pitchFamily="34" charset="0"/>
              </a:rPr>
              <a:t>Cor</a:t>
            </a:r>
            <a:endParaRPr lang="en-US" sz="1800" b="1" dirty="0">
              <a:latin typeface="Calibri" pitchFamily="34" charset="0"/>
              <a:cs typeface="Calibri" pitchFamily="34" charset="0"/>
            </a:endParaRPr>
          </a:p>
        </p:txBody>
      </p:sp>
      <p:sp>
        <p:nvSpPr>
          <p:cNvPr id="66" name="TextBox 65"/>
          <p:cNvSpPr txBox="1"/>
          <p:nvPr/>
        </p:nvSpPr>
        <p:spPr>
          <a:xfrm>
            <a:off x="4495800" y="5537716"/>
            <a:ext cx="621453"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Rom</a:t>
            </a:r>
          </a:p>
        </p:txBody>
      </p:sp>
      <p:sp>
        <p:nvSpPr>
          <p:cNvPr id="78" name="TextBox 77"/>
          <p:cNvSpPr txBox="1"/>
          <p:nvPr/>
        </p:nvSpPr>
        <p:spPr>
          <a:xfrm>
            <a:off x="7620000" y="3764518"/>
            <a:ext cx="87556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I-III </a:t>
            </a:r>
            <a:r>
              <a:rPr lang="en-US" sz="1800" b="1" dirty="0" err="1">
                <a:latin typeface="Calibri" pitchFamily="34" charset="0"/>
                <a:cs typeface="Calibri" pitchFamily="34" charset="0"/>
              </a:rPr>
              <a:t>Jno</a:t>
            </a:r>
            <a:endParaRPr lang="en-US" sz="1800" b="1" dirty="0">
              <a:latin typeface="Calibri" pitchFamily="34" charset="0"/>
              <a:cs typeface="Calibri" pitchFamily="34" charset="0"/>
            </a:endParaRPr>
          </a:p>
        </p:txBody>
      </p:sp>
      <p:sp>
        <p:nvSpPr>
          <p:cNvPr id="79" name="TextBox 78"/>
          <p:cNvSpPr txBox="1"/>
          <p:nvPr/>
        </p:nvSpPr>
        <p:spPr>
          <a:xfrm>
            <a:off x="8458200" y="4050268"/>
            <a:ext cx="534377"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Rev</a:t>
            </a:r>
          </a:p>
        </p:txBody>
      </p:sp>
      <p:sp>
        <p:nvSpPr>
          <p:cNvPr id="80" name="TextBox 79"/>
          <p:cNvSpPr txBox="1"/>
          <p:nvPr/>
        </p:nvSpPr>
        <p:spPr>
          <a:xfrm>
            <a:off x="5257800" y="6119336"/>
            <a:ext cx="625620"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Luke</a:t>
            </a:r>
          </a:p>
        </p:txBody>
      </p:sp>
      <p:sp>
        <p:nvSpPr>
          <p:cNvPr id="81" name="TextBox 80"/>
          <p:cNvSpPr txBox="1"/>
          <p:nvPr/>
        </p:nvSpPr>
        <p:spPr>
          <a:xfrm>
            <a:off x="5410200" y="6412468"/>
            <a:ext cx="591829"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Acts</a:t>
            </a:r>
          </a:p>
        </p:txBody>
      </p:sp>
      <p:sp>
        <p:nvSpPr>
          <p:cNvPr id="82" name="TextBox 81"/>
          <p:cNvSpPr txBox="1"/>
          <p:nvPr/>
        </p:nvSpPr>
        <p:spPr>
          <a:xfrm>
            <a:off x="3581400" y="6096000"/>
            <a:ext cx="1065163"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Matthew</a:t>
            </a:r>
          </a:p>
        </p:txBody>
      </p:sp>
      <p:sp>
        <p:nvSpPr>
          <p:cNvPr id="63" name="TextBox 62"/>
          <p:cNvSpPr txBox="1"/>
          <p:nvPr/>
        </p:nvSpPr>
        <p:spPr>
          <a:xfrm>
            <a:off x="3802982" y="6412468"/>
            <a:ext cx="692818"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Mark</a:t>
            </a:r>
          </a:p>
        </p:txBody>
      </p:sp>
      <p:sp>
        <p:nvSpPr>
          <p:cNvPr id="83" name="TextBox 82"/>
          <p:cNvSpPr txBox="1"/>
          <p:nvPr/>
        </p:nvSpPr>
        <p:spPr>
          <a:xfrm>
            <a:off x="7761247" y="6103382"/>
            <a:ext cx="631904"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John</a:t>
            </a:r>
          </a:p>
        </p:txBody>
      </p:sp>
      <p:cxnSp>
        <p:nvCxnSpPr>
          <p:cNvPr id="85" name="Straight Connector 84"/>
          <p:cNvCxnSpPr>
            <a:endCxn id="18" idx="0"/>
          </p:cNvCxnSpPr>
          <p:nvPr/>
        </p:nvCxnSpPr>
        <p:spPr>
          <a:xfrm flipH="1" flipV="1">
            <a:off x="4224338" y="2505075"/>
            <a:ext cx="36512" cy="217487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604976" y="3757136"/>
            <a:ext cx="48402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1800" b="1" dirty="0">
                <a:latin typeface="Calibri" pitchFamily="34" charset="0"/>
                <a:cs typeface="Calibri" pitchFamily="34" charset="0"/>
              </a:rPr>
              <a:t>Jas</a:t>
            </a:r>
          </a:p>
        </p:txBody>
      </p:sp>
      <p:sp>
        <p:nvSpPr>
          <p:cNvPr id="62" name="TextBox 61"/>
          <p:cNvSpPr txBox="1"/>
          <p:nvPr/>
        </p:nvSpPr>
        <p:spPr>
          <a:xfrm>
            <a:off x="3688939" y="4057650"/>
            <a:ext cx="50206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Gal</a:t>
            </a:r>
          </a:p>
        </p:txBody>
      </p:sp>
      <p:cxnSp>
        <p:nvCxnSpPr>
          <p:cNvPr id="87" name="Straight Connector 86"/>
          <p:cNvCxnSpPr/>
          <p:nvPr/>
        </p:nvCxnSpPr>
        <p:spPr>
          <a:xfrm flipH="1" flipV="1">
            <a:off x="4648200" y="2555875"/>
            <a:ext cx="50800" cy="26558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699073" y="4614386"/>
            <a:ext cx="113204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&amp; II </a:t>
            </a:r>
            <a:r>
              <a:rPr lang="en-US" sz="1800" b="1" dirty="0" err="1">
                <a:latin typeface="Calibri" pitchFamily="34" charset="0"/>
                <a:cs typeface="Calibri" pitchFamily="34" charset="0"/>
              </a:rPr>
              <a:t>Thes</a:t>
            </a:r>
            <a:endParaRPr lang="en-US" sz="1800" b="1" dirty="0">
              <a:latin typeface="Calibri" pitchFamily="34" charset="0"/>
              <a:cs typeface="Calibri" pitchFamily="34" charset="0"/>
            </a:endParaRPr>
          </a:p>
        </p:txBody>
      </p:sp>
      <p:sp>
        <p:nvSpPr>
          <p:cNvPr id="40" name="Rectangle 39"/>
          <p:cNvSpPr/>
          <p:nvPr/>
        </p:nvSpPr>
        <p:spPr>
          <a:xfrm>
            <a:off x="1955800" y="2811463"/>
            <a:ext cx="3344863" cy="300037"/>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Acts</a:t>
            </a:r>
          </a:p>
        </p:txBody>
      </p:sp>
      <p:sp>
        <p:nvSpPr>
          <p:cNvPr id="18" name="TextBox 17"/>
          <p:cNvSpPr txBox="1">
            <a:spLocks noChangeArrowheads="1"/>
          </p:cNvSpPr>
          <p:nvPr/>
        </p:nvSpPr>
        <p:spPr bwMode="auto">
          <a:xfrm>
            <a:off x="395287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52</a:t>
            </a:r>
          </a:p>
        </p:txBody>
      </p:sp>
      <p:sp>
        <p:nvSpPr>
          <p:cNvPr id="22" name="TextBox 21"/>
          <p:cNvSpPr txBox="1">
            <a:spLocks noChangeArrowheads="1"/>
          </p:cNvSpPr>
          <p:nvPr/>
        </p:nvSpPr>
        <p:spPr bwMode="auto">
          <a:xfrm>
            <a:off x="43434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55</a:t>
            </a:r>
          </a:p>
        </p:txBody>
      </p:sp>
      <p:cxnSp>
        <p:nvCxnSpPr>
          <p:cNvPr id="94" name="Straight Connector 93"/>
          <p:cNvCxnSpPr/>
          <p:nvPr/>
        </p:nvCxnSpPr>
        <p:spPr>
          <a:xfrm flipH="1" flipV="1">
            <a:off x="5334000" y="2409825"/>
            <a:ext cx="0" cy="135413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5029200"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60</a:t>
            </a:r>
          </a:p>
        </p:txBody>
      </p:sp>
      <p:cxnSp>
        <p:nvCxnSpPr>
          <p:cNvPr id="97" name="Straight Connector 96"/>
          <p:cNvCxnSpPr/>
          <p:nvPr/>
        </p:nvCxnSpPr>
        <p:spPr>
          <a:xfrm flipH="1" flipV="1">
            <a:off x="5965825" y="2492375"/>
            <a:ext cx="1588" cy="27193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24" idx="1"/>
          </p:cNvCxnSpPr>
          <p:nvPr/>
        </p:nvCxnSpPr>
        <p:spPr>
          <a:xfrm flipH="1" flipV="1">
            <a:off x="6248400" y="2644775"/>
            <a:ext cx="150813" cy="319087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062923" y="3764518"/>
            <a:ext cx="54374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Eph</a:t>
            </a:r>
            <a:endParaRPr lang="en-US" sz="1800" b="1" dirty="0">
              <a:latin typeface="Calibri" pitchFamily="34" charset="0"/>
              <a:cs typeface="Calibri" pitchFamily="34" charset="0"/>
            </a:endParaRPr>
          </a:p>
        </p:txBody>
      </p:sp>
      <p:sp>
        <p:nvSpPr>
          <p:cNvPr id="68" name="TextBox 67"/>
          <p:cNvSpPr txBox="1"/>
          <p:nvPr/>
        </p:nvSpPr>
        <p:spPr>
          <a:xfrm>
            <a:off x="5155698" y="4089916"/>
            <a:ext cx="54373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Phil</a:t>
            </a:r>
          </a:p>
        </p:txBody>
      </p:sp>
      <p:sp>
        <p:nvSpPr>
          <p:cNvPr id="69" name="TextBox 68"/>
          <p:cNvSpPr txBox="1"/>
          <p:nvPr/>
        </p:nvSpPr>
        <p:spPr>
          <a:xfrm>
            <a:off x="5228970" y="4406384"/>
            <a:ext cx="48603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Col</a:t>
            </a:r>
          </a:p>
        </p:txBody>
      </p:sp>
      <p:sp>
        <p:nvSpPr>
          <p:cNvPr id="70" name="TextBox 69"/>
          <p:cNvSpPr txBox="1"/>
          <p:nvPr/>
        </p:nvSpPr>
        <p:spPr>
          <a:xfrm>
            <a:off x="5305948" y="4711184"/>
            <a:ext cx="60305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Phle</a:t>
            </a:r>
            <a:endParaRPr lang="en-US" sz="1800" b="1" dirty="0">
              <a:latin typeface="Calibri" pitchFamily="34" charset="0"/>
              <a:cs typeface="Calibri" pitchFamily="34" charset="0"/>
            </a:endParaRPr>
          </a:p>
        </p:txBody>
      </p:sp>
      <p:sp>
        <p:nvSpPr>
          <p:cNvPr id="74" name="TextBox 73"/>
          <p:cNvSpPr txBox="1"/>
          <p:nvPr/>
        </p:nvSpPr>
        <p:spPr>
          <a:xfrm>
            <a:off x="5855461" y="3764518"/>
            <a:ext cx="612155"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Pet</a:t>
            </a:r>
          </a:p>
        </p:txBody>
      </p:sp>
      <p:sp>
        <p:nvSpPr>
          <p:cNvPr id="75" name="TextBox 74"/>
          <p:cNvSpPr txBox="1"/>
          <p:nvPr/>
        </p:nvSpPr>
        <p:spPr>
          <a:xfrm>
            <a:off x="5929718" y="4059198"/>
            <a:ext cx="67306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 Pet</a:t>
            </a:r>
          </a:p>
        </p:txBody>
      </p:sp>
      <p:sp>
        <p:nvSpPr>
          <p:cNvPr id="76" name="TextBox 75"/>
          <p:cNvSpPr txBox="1"/>
          <p:nvPr/>
        </p:nvSpPr>
        <p:spPr>
          <a:xfrm>
            <a:off x="6096000" y="4375666"/>
            <a:ext cx="56938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Heb</a:t>
            </a:r>
            <a:endParaRPr lang="en-US" sz="1800" b="1" dirty="0">
              <a:latin typeface="Calibri" pitchFamily="34" charset="0"/>
              <a:cs typeface="Calibri" pitchFamily="34" charset="0"/>
            </a:endParaRPr>
          </a:p>
        </p:txBody>
      </p:sp>
      <p:sp>
        <p:nvSpPr>
          <p:cNvPr id="77" name="TextBox 76"/>
          <p:cNvSpPr txBox="1"/>
          <p:nvPr/>
        </p:nvSpPr>
        <p:spPr>
          <a:xfrm>
            <a:off x="6172200" y="4680466"/>
            <a:ext cx="542925"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defRPr/>
            </a:pPr>
            <a:r>
              <a:rPr lang="en-US" sz="1800" b="1" dirty="0">
                <a:latin typeface="Calibri" pitchFamily="34" charset="0"/>
                <a:cs typeface="Calibri" pitchFamily="34" charset="0"/>
              </a:rPr>
              <a:t>Jude</a:t>
            </a:r>
          </a:p>
        </p:txBody>
      </p:sp>
      <p:sp>
        <p:nvSpPr>
          <p:cNvPr id="46" name="Rectangle 45"/>
          <p:cNvSpPr/>
          <p:nvPr/>
        </p:nvSpPr>
        <p:spPr>
          <a:xfrm>
            <a:off x="5818188" y="2811463"/>
            <a:ext cx="2638425" cy="301625"/>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General Epistles</a:t>
            </a:r>
          </a:p>
        </p:txBody>
      </p:sp>
      <p:sp>
        <p:nvSpPr>
          <p:cNvPr id="42" name="Rectangle 41"/>
          <p:cNvSpPr/>
          <p:nvPr/>
        </p:nvSpPr>
        <p:spPr>
          <a:xfrm>
            <a:off x="3795713" y="3287713"/>
            <a:ext cx="2568575" cy="292100"/>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Paul’s Epistles</a:t>
            </a:r>
          </a:p>
        </p:txBody>
      </p:sp>
      <p:sp>
        <p:nvSpPr>
          <p:cNvPr id="23" name="TextBox 22"/>
          <p:cNvSpPr txBox="1">
            <a:spLocks noChangeArrowheads="1"/>
          </p:cNvSpPr>
          <p:nvPr/>
        </p:nvSpPr>
        <p:spPr bwMode="auto">
          <a:xfrm>
            <a:off x="5934075"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68</a:t>
            </a:r>
          </a:p>
        </p:txBody>
      </p:sp>
      <p:sp>
        <p:nvSpPr>
          <p:cNvPr id="24" name="TextBox 23"/>
          <p:cNvSpPr txBox="1">
            <a:spLocks noChangeArrowheads="1"/>
          </p:cNvSpPr>
          <p:nvPr/>
        </p:nvSpPr>
        <p:spPr bwMode="auto">
          <a:xfrm>
            <a:off x="62484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70</a:t>
            </a:r>
          </a:p>
        </p:txBody>
      </p:sp>
      <p:sp>
        <p:nvSpPr>
          <p:cNvPr id="71" name="TextBox 70"/>
          <p:cNvSpPr txBox="1"/>
          <p:nvPr/>
        </p:nvSpPr>
        <p:spPr>
          <a:xfrm>
            <a:off x="5638800" y="5212318"/>
            <a:ext cx="65595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Tim</a:t>
            </a:r>
          </a:p>
        </p:txBody>
      </p:sp>
      <p:sp>
        <p:nvSpPr>
          <p:cNvPr id="72" name="TextBox 71"/>
          <p:cNvSpPr txBox="1"/>
          <p:nvPr/>
        </p:nvSpPr>
        <p:spPr>
          <a:xfrm>
            <a:off x="5715000" y="5528786"/>
            <a:ext cx="64953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Titus</a:t>
            </a:r>
          </a:p>
        </p:txBody>
      </p:sp>
      <p:sp>
        <p:nvSpPr>
          <p:cNvPr id="96" name="TextBox 95"/>
          <p:cNvSpPr txBox="1"/>
          <p:nvPr/>
        </p:nvSpPr>
        <p:spPr>
          <a:xfrm>
            <a:off x="6030873" y="5835134"/>
            <a:ext cx="716864"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 Tim</a:t>
            </a:r>
          </a:p>
        </p:txBody>
      </p:sp>
      <p:cxnSp>
        <p:nvCxnSpPr>
          <p:cNvPr id="6" name="Straight Connector 5"/>
          <p:cNvCxnSpPr/>
          <p:nvPr/>
        </p:nvCxnSpPr>
        <p:spPr>
          <a:xfrm flipV="1">
            <a:off x="-9525" y="2470150"/>
            <a:ext cx="9153525"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Diamond 49"/>
          <p:cNvSpPr/>
          <p:nvPr/>
        </p:nvSpPr>
        <p:spPr>
          <a:xfrm>
            <a:off x="223838" y="238601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1" name="Diamond 50"/>
          <p:cNvSpPr/>
          <p:nvPr/>
        </p:nvSpPr>
        <p:spPr>
          <a:xfrm>
            <a:off x="1355725"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2" name="Diamond 51"/>
          <p:cNvSpPr/>
          <p:nvPr/>
        </p:nvSpPr>
        <p:spPr>
          <a:xfrm>
            <a:off x="1736725"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3" name="Diamond 52"/>
          <p:cNvSpPr/>
          <p:nvPr/>
        </p:nvSpPr>
        <p:spPr>
          <a:xfrm>
            <a:off x="2401888" y="2386013"/>
            <a:ext cx="115887" cy="173037"/>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4" name="Diamond 53"/>
          <p:cNvSpPr/>
          <p:nvPr/>
        </p:nvSpPr>
        <p:spPr>
          <a:xfrm>
            <a:off x="32607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5" name="Diamond 54"/>
          <p:cNvSpPr/>
          <p:nvPr/>
        </p:nvSpPr>
        <p:spPr>
          <a:xfrm>
            <a:off x="37179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6" name="Diamond 55"/>
          <p:cNvSpPr/>
          <p:nvPr/>
        </p:nvSpPr>
        <p:spPr>
          <a:xfrm>
            <a:off x="4151313" y="2374900"/>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7" name="Diamond 56"/>
          <p:cNvSpPr/>
          <p:nvPr/>
        </p:nvSpPr>
        <p:spPr>
          <a:xfrm>
            <a:off x="4591050"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8" name="Diamond 57"/>
          <p:cNvSpPr/>
          <p:nvPr/>
        </p:nvSpPr>
        <p:spPr>
          <a:xfrm>
            <a:off x="5257800"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9" name="Diamond 58"/>
          <p:cNvSpPr/>
          <p:nvPr/>
        </p:nvSpPr>
        <p:spPr>
          <a:xfrm>
            <a:off x="6132513" y="237966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60" name="Diamond 59"/>
          <p:cNvSpPr/>
          <p:nvPr/>
        </p:nvSpPr>
        <p:spPr>
          <a:xfrm>
            <a:off x="6477000" y="23796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110" name="Rectangle 109"/>
          <p:cNvSpPr/>
          <p:nvPr/>
        </p:nvSpPr>
        <p:spPr>
          <a:xfrm>
            <a:off x="1414463" y="3605213"/>
            <a:ext cx="533400" cy="290512"/>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John</a:t>
            </a:r>
          </a:p>
        </p:txBody>
      </p:sp>
      <p:sp>
        <p:nvSpPr>
          <p:cNvPr id="115" name="TextBox 114"/>
          <p:cNvSpPr txBox="1"/>
          <p:nvPr/>
        </p:nvSpPr>
        <p:spPr>
          <a:xfrm>
            <a:off x="9525" y="611188"/>
            <a:ext cx="1531938" cy="522287"/>
          </a:xfrm>
          <a:prstGeom prst="rect">
            <a:avLst/>
          </a:prstGeom>
          <a:noFill/>
        </p:spPr>
        <p:txBody>
          <a:bodyPr wrap="none">
            <a:spAutoFit/>
          </a:bodyPr>
          <a:lstStyle/>
          <a:p>
            <a:pPr>
              <a:defRPr/>
            </a:pPr>
            <a:r>
              <a:rPr lang="en-US" sz="2800" i="1" dirty="0">
                <a:solidFill>
                  <a:schemeClr val="accent1">
                    <a:lumMod val="50000"/>
                  </a:schemeClr>
                </a:solidFill>
                <a:latin typeface="Calibri" pitchFamily="34" charset="0"/>
                <a:cs typeface="Calibri" pitchFamily="34" charset="0"/>
              </a:rPr>
              <a:t>Inception</a:t>
            </a:r>
          </a:p>
        </p:txBody>
      </p:sp>
      <p:sp>
        <p:nvSpPr>
          <p:cNvPr id="117" name="TextBox 116"/>
          <p:cNvSpPr txBox="1">
            <a:spLocks noChangeArrowheads="1"/>
          </p:cNvSpPr>
          <p:nvPr/>
        </p:nvSpPr>
        <p:spPr bwMode="auto">
          <a:xfrm>
            <a:off x="1955800" y="611188"/>
            <a:ext cx="1657350" cy="522287"/>
          </a:xfrm>
          <a:prstGeom prst="rect">
            <a:avLst/>
          </a:prstGeom>
          <a:noFill/>
          <a:ln w="9525">
            <a:noFill/>
            <a:miter lim="800000"/>
            <a:headEnd/>
            <a:tailEnd/>
          </a:ln>
        </p:spPr>
        <p:txBody>
          <a:bodyPr wrap="none">
            <a:spAutoFit/>
          </a:bodyPr>
          <a:lstStyle/>
          <a:p>
            <a:r>
              <a:rPr lang="en-US" sz="2800" i="1">
                <a:solidFill>
                  <a:srgbClr val="7030A0"/>
                </a:solidFill>
                <a:latin typeface="Calibri" pitchFamily="34" charset="0"/>
              </a:rPr>
              <a:t>Expansion</a:t>
            </a:r>
          </a:p>
        </p:txBody>
      </p:sp>
      <p:sp>
        <p:nvSpPr>
          <p:cNvPr id="118" name="TextBox 117"/>
          <p:cNvSpPr txBox="1"/>
          <p:nvPr/>
        </p:nvSpPr>
        <p:spPr>
          <a:xfrm>
            <a:off x="6961188" y="1981200"/>
            <a:ext cx="2168525" cy="523875"/>
          </a:xfrm>
          <a:prstGeom prst="rect">
            <a:avLst/>
          </a:prstGeom>
          <a:noFill/>
        </p:spPr>
        <p:txBody>
          <a:bodyPr wrap="none">
            <a:spAutoFit/>
          </a:bodyPr>
          <a:lstStyle/>
          <a:p>
            <a:pPr algn="r">
              <a:defRPr/>
            </a:pPr>
            <a:r>
              <a:rPr lang="en-US" sz="2800" i="1" dirty="0">
                <a:solidFill>
                  <a:schemeClr val="accent6"/>
                </a:solidFill>
                <a:latin typeface="Calibri" pitchFamily="34" charset="0"/>
                <a:cs typeface="Calibri" pitchFamily="34" charset="0"/>
              </a:rPr>
              <a:t>Consolidation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0"/>
                                        </p:tgtEl>
                                        <p:attrNameLst>
                                          <p:attrName>style.visibility</p:attrName>
                                        </p:attrNameLst>
                                      </p:cBhvr>
                                      <p:to>
                                        <p:strVal val="visible"/>
                                      </p:to>
                                    </p:set>
                                    <p:animEffect transition="in" filter="fade">
                                      <p:cBhvr>
                                        <p:cTn id="87" dur="500"/>
                                        <p:tgtEl>
                                          <p:spTgt spid="11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par>
                                <p:cTn id="113" presetID="10" presetClass="entr" presetSubtype="0" fill="hold" nodeType="withEffect">
                                  <p:stCondLst>
                                    <p:cond delay="0"/>
                                  </p:stCondLst>
                                  <p:childTnLst>
                                    <p:set>
                                      <p:cBhvr>
                                        <p:cTn id="114" dur="1" fill="hold">
                                          <p:stCondLst>
                                            <p:cond delay="0"/>
                                          </p:stCondLst>
                                        </p:cTn>
                                        <p:tgtEl>
                                          <p:spTgt spid="85"/>
                                        </p:tgtEl>
                                        <p:attrNameLst>
                                          <p:attrName>style.visibility</p:attrName>
                                        </p:attrNameLst>
                                      </p:cBhvr>
                                      <p:to>
                                        <p:strVal val="visible"/>
                                      </p:to>
                                    </p:set>
                                    <p:animEffect transition="in" filter="fade">
                                      <p:cBhvr>
                                        <p:cTn id="115" dur="500"/>
                                        <p:tgtEl>
                                          <p:spTgt spid="85"/>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fade">
                                      <p:cBhvr>
                                        <p:cTn id="120" dur="500"/>
                                        <p:tgtEl>
                                          <p:spTgt spid="66"/>
                                        </p:tgtEl>
                                      </p:cBhvr>
                                    </p:animEffect>
                                  </p:childTnLst>
                                </p:cTn>
                              </p:par>
                              <p:par>
                                <p:cTn id="121" presetID="10" presetClass="entr" presetSubtype="0" fill="hold" nodeType="withEffect">
                                  <p:stCondLst>
                                    <p:cond delay="0"/>
                                  </p:stCondLst>
                                  <p:childTnLst>
                                    <p:set>
                                      <p:cBhvr>
                                        <p:cTn id="122" dur="1" fill="hold">
                                          <p:stCondLst>
                                            <p:cond delay="0"/>
                                          </p:stCondLst>
                                        </p:cTn>
                                        <p:tgtEl>
                                          <p:spTgt spid="65"/>
                                        </p:tgtEl>
                                        <p:attrNameLst>
                                          <p:attrName>style.visibility</p:attrName>
                                        </p:attrNameLst>
                                      </p:cBhvr>
                                      <p:to>
                                        <p:strVal val="visible"/>
                                      </p:to>
                                    </p:set>
                                    <p:animEffect transition="in" filter="fade">
                                      <p:cBhvr>
                                        <p:cTn id="123" dur="500"/>
                                        <p:tgtEl>
                                          <p:spTgt spid="65"/>
                                        </p:tgtEl>
                                      </p:cBhvr>
                                    </p:animEffect>
                                  </p:childTnLst>
                                </p:cTn>
                              </p:par>
                              <p:par>
                                <p:cTn id="124" presetID="10" presetClass="entr" presetSubtype="0" fill="hold" nodeType="withEffect">
                                  <p:stCondLst>
                                    <p:cond delay="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0" presetClass="entr" presetSubtype="0" fill="hold"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par>
                                <p:cTn id="132" presetID="10" presetClass="entr" presetSubtype="0" fill="hold" nodeType="with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500"/>
                                        <p:tgtEl>
                                          <p:spTgt spid="69"/>
                                        </p:tgtEl>
                                      </p:cBhvr>
                                    </p:animEffect>
                                  </p:childTnLst>
                                </p:cTn>
                              </p:par>
                              <p:par>
                                <p:cTn id="135" presetID="10" presetClass="entr" presetSubtype="0" fill="hold" nodeType="with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fade">
                                      <p:cBhvr>
                                        <p:cTn id="137" dur="500"/>
                                        <p:tgtEl>
                                          <p:spTgt spid="68"/>
                                        </p:tgtEl>
                                      </p:cBhvr>
                                    </p:animEffect>
                                  </p:childTnLst>
                                </p:cTn>
                              </p:par>
                              <p:par>
                                <p:cTn id="138" presetID="10" presetClass="entr" presetSubtype="0" fill="hold" nodeType="withEffect">
                                  <p:stCondLst>
                                    <p:cond delay="0"/>
                                  </p:stCondLst>
                                  <p:childTnLst>
                                    <p:set>
                                      <p:cBhvr>
                                        <p:cTn id="139" dur="1" fill="hold">
                                          <p:stCondLst>
                                            <p:cond delay="0"/>
                                          </p:stCondLst>
                                        </p:cTn>
                                        <p:tgtEl>
                                          <p:spTgt spid="67"/>
                                        </p:tgtEl>
                                        <p:attrNameLst>
                                          <p:attrName>style.visibility</p:attrName>
                                        </p:attrNameLst>
                                      </p:cBhvr>
                                      <p:to>
                                        <p:strVal val="visible"/>
                                      </p:to>
                                    </p:set>
                                    <p:animEffect transition="in" filter="fade">
                                      <p:cBhvr>
                                        <p:cTn id="140" dur="500"/>
                                        <p:tgtEl>
                                          <p:spTgt spid="67"/>
                                        </p:tgtEl>
                                      </p:cBhvr>
                                    </p:animEffect>
                                  </p:childTnLst>
                                </p:cTn>
                              </p:par>
                              <p:par>
                                <p:cTn id="141" presetID="10" presetClass="entr" presetSubtype="0" fill="hold" nodeType="withEffect">
                                  <p:stCondLst>
                                    <p:cond delay="0"/>
                                  </p:stCondLst>
                                  <p:childTnLst>
                                    <p:set>
                                      <p:cBhvr>
                                        <p:cTn id="142" dur="1" fill="hold">
                                          <p:stCondLst>
                                            <p:cond delay="0"/>
                                          </p:stCondLst>
                                        </p:cTn>
                                        <p:tgtEl>
                                          <p:spTgt spid="94"/>
                                        </p:tgtEl>
                                        <p:attrNameLst>
                                          <p:attrName>style.visibility</p:attrName>
                                        </p:attrNameLst>
                                      </p:cBhvr>
                                      <p:to>
                                        <p:strVal val="visible"/>
                                      </p:to>
                                    </p:set>
                                    <p:animEffect transition="in" filter="fade">
                                      <p:cBhvr>
                                        <p:cTn id="143" dur="500"/>
                                        <p:tgtEl>
                                          <p:spTgt spid="9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0" presetClass="entr" presetSubtype="0" fill="hold" nodeType="click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fade">
                                      <p:cBhvr>
                                        <p:cTn id="148" dur="500"/>
                                        <p:tgtEl>
                                          <p:spTgt spid="72"/>
                                        </p:tgtEl>
                                      </p:cBhvr>
                                    </p:animEffect>
                                  </p:childTnLst>
                                </p:cTn>
                              </p:par>
                              <p:par>
                                <p:cTn id="149" presetID="10" presetClass="entr" presetSubtype="0" fill="hold" nodeType="with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fade">
                                      <p:cBhvr>
                                        <p:cTn id="151" dur="500"/>
                                        <p:tgtEl>
                                          <p:spTgt spid="71"/>
                                        </p:tgtEl>
                                      </p:cBhvr>
                                    </p:animEffect>
                                  </p:childTnLst>
                                </p:cTn>
                              </p:par>
                              <p:par>
                                <p:cTn id="152" presetID="10" presetClass="entr" presetSubtype="0"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500"/>
                                        <p:tgtEl>
                                          <p:spTgt spid="97"/>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0" presetClass="entr" presetSubtype="0" fill="hold" nodeType="clickEffect">
                                  <p:stCondLst>
                                    <p:cond delay="0"/>
                                  </p:stCondLst>
                                  <p:childTnLst>
                                    <p:set>
                                      <p:cBhvr>
                                        <p:cTn id="158" dur="1" fill="hold">
                                          <p:stCondLst>
                                            <p:cond delay="0"/>
                                          </p:stCondLst>
                                        </p:cTn>
                                        <p:tgtEl>
                                          <p:spTgt spid="96"/>
                                        </p:tgtEl>
                                        <p:attrNameLst>
                                          <p:attrName>style.visibility</p:attrName>
                                        </p:attrNameLst>
                                      </p:cBhvr>
                                      <p:to>
                                        <p:strVal val="visible"/>
                                      </p:to>
                                    </p:set>
                                    <p:animEffect transition="in" filter="fade">
                                      <p:cBhvr>
                                        <p:cTn id="159" dur="500"/>
                                        <p:tgtEl>
                                          <p:spTgt spid="96"/>
                                        </p:tgtEl>
                                      </p:cBhvr>
                                    </p:animEffect>
                                  </p:childTnLst>
                                </p:cTn>
                              </p:par>
                              <p:par>
                                <p:cTn id="160" presetID="10" presetClass="entr" presetSubtype="0" fill="hold" nodeType="withEffect">
                                  <p:stCondLst>
                                    <p:cond delay="0"/>
                                  </p:stCondLst>
                                  <p:childTnLst>
                                    <p:set>
                                      <p:cBhvr>
                                        <p:cTn id="161" dur="1" fill="hold">
                                          <p:stCondLst>
                                            <p:cond delay="0"/>
                                          </p:stCondLst>
                                        </p:cTn>
                                        <p:tgtEl>
                                          <p:spTgt spid="100"/>
                                        </p:tgtEl>
                                        <p:attrNameLst>
                                          <p:attrName>style.visibility</p:attrName>
                                        </p:attrNameLst>
                                      </p:cBhvr>
                                      <p:to>
                                        <p:strVal val="visible"/>
                                      </p:to>
                                    </p:set>
                                    <p:animEffect transition="in" filter="fade">
                                      <p:cBhvr>
                                        <p:cTn id="162" dur="500"/>
                                        <p:tgtEl>
                                          <p:spTgt spid="100"/>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0" presetClass="entr" presetSubtype="0" fill="hold" nodeType="clickEffect">
                                  <p:stCondLst>
                                    <p:cond delay="0"/>
                                  </p:stCondLst>
                                  <p:childTnLst>
                                    <p:set>
                                      <p:cBhvr>
                                        <p:cTn id="166" dur="1" fill="hold">
                                          <p:stCondLst>
                                            <p:cond delay="0"/>
                                          </p:stCondLst>
                                        </p:cTn>
                                        <p:tgtEl>
                                          <p:spTgt spid="62"/>
                                        </p:tgtEl>
                                        <p:attrNameLst>
                                          <p:attrName>style.visibility</p:attrName>
                                        </p:attrNameLst>
                                      </p:cBhvr>
                                      <p:to>
                                        <p:strVal val="visible"/>
                                      </p:to>
                                    </p:set>
                                    <p:animEffect transition="in" filter="fade">
                                      <p:cBhvr>
                                        <p:cTn id="167" dur="500"/>
                                        <p:tgtEl>
                                          <p:spTgt spid="62"/>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500"/>
                                        <p:tgtEl>
                                          <p:spTgt spid="6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fade">
                                      <p:cBhvr>
                                        <p:cTn id="177" dur="500"/>
                                        <p:tgtEl>
                                          <p:spTgt spid="74"/>
                                        </p:tgtEl>
                                      </p:cBhvr>
                                    </p:animEffect>
                                  </p:childTnLst>
                                </p:cTn>
                              </p:par>
                              <p:par>
                                <p:cTn id="178" presetID="10" presetClass="entr" presetSubtype="0" fill="hold" nodeType="withEffect">
                                  <p:stCondLst>
                                    <p:cond delay="0"/>
                                  </p:stCondLst>
                                  <p:childTnLst>
                                    <p:set>
                                      <p:cBhvr>
                                        <p:cTn id="179" dur="1" fill="hold">
                                          <p:stCondLst>
                                            <p:cond delay="0"/>
                                          </p:stCondLst>
                                        </p:cTn>
                                        <p:tgtEl>
                                          <p:spTgt spid="75"/>
                                        </p:tgtEl>
                                        <p:attrNameLst>
                                          <p:attrName>style.visibility</p:attrName>
                                        </p:attrNameLst>
                                      </p:cBhvr>
                                      <p:to>
                                        <p:strVal val="visible"/>
                                      </p:to>
                                    </p:set>
                                    <p:animEffect transition="in" filter="fade">
                                      <p:cBhvr>
                                        <p:cTn id="180" dur="500"/>
                                        <p:tgtEl>
                                          <p:spTgt spid="75"/>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ntr" presetSubtype="0" fill="hold" nodeType="clickEffect">
                                  <p:stCondLst>
                                    <p:cond delay="0"/>
                                  </p:stCondLst>
                                  <p:childTnLst>
                                    <p:set>
                                      <p:cBhvr>
                                        <p:cTn id="184" dur="1" fill="hold">
                                          <p:stCondLst>
                                            <p:cond delay="0"/>
                                          </p:stCondLst>
                                        </p:cTn>
                                        <p:tgtEl>
                                          <p:spTgt spid="76"/>
                                        </p:tgtEl>
                                        <p:attrNameLst>
                                          <p:attrName>style.visibility</p:attrName>
                                        </p:attrNameLst>
                                      </p:cBhvr>
                                      <p:to>
                                        <p:strVal val="visible"/>
                                      </p:to>
                                    </p:set>
                                    <p:animEffect transition="in" filter="fade">
                                      <p:cBhvr>
                                        <p:cTn id="185" dur="500"/>
                                        <p:tgtEl>
                                          <p:spTgt spid="76"/>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0" presetClass="entr" presetSubtype="0" fill="hold" nodeType="clickEffect">
                                  <p:stCondLst>
                                    <p:cond delay="0"/>
                                  </p:stCondLst>
                                  <p:childTnLst>
                                    <p:set>
                                      <p:cBhvr>
                                        <p:cTn id="189" dur="1" fill="hold">
                                          <p:stCondLst>
                                            <p:cond delay="0"/>
                                          </p:stCondLst>
                                        </p:cTn>
                                        <p:tgtEl>
                                          <p:spTgt spid="77"/>
                                        </p:tgtEl>
                                        <p:attrNameLst>
                                          <p:attrName>style.visibility</p:attrName>
                                        </p:attrNameLst>
                                      </p:cBhvr>
                                      <p:to>
                                        <p:strVal val="visible"/>
                                      </p:to>
                                    </p:set>
                                    <p:animEffect transition="in" filter="fade">
                                      <p:cBhvr>
                                        <p:cTn id="190" dur="500"/>
                                        <p:tgtEl>
                                          <p:spTgt spid="77"/>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0" presetClass="entr" presetSubtype="0" fill="hold" nodeType="clickEffect">
                                  <p:stCondLst>
                                    <p:cond delay="0"/>
                                  </p:stCondLst>
                                  <p:childTnLst>
                                    <p:set>
                                      <p:cBhvr>
                                        <p:cTn id="194" dur="1" fill="hold">
                                          <p:stCondLst>
                                            <p:cond delay="0"/>
                                          </p:stCondLst>
                                        </p:cTn>
                                        <p:tgtEl>
                                          <p:spTgt spid="78"/>
                                        </p:tgtEl>
                                        <p:attrNameLst>
                                          <p:attrName>style.visibility</p:attrName>
                                        </p:attrNameLst>
                                      </p:cBhvr>
                                      <p:to>
                                        <p:strVal val="visible"/>
                                      </p:to>
                                    </p:set>
                                    <p:animEffect transition="in" filter="fade">
                                      <p:cBhvr>
                                        <p:cTn id="195" dur="500"/>
                                        <p:tgtEl>
                                          <p:spTgt spid="78"/>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0" presetClass="entr" presetSubtype="0" fill="hold" nodeType="clickEffect">
                                  <p:stCondLst>
                                    <p:cond delay="0"/>
                                  </p:stCondLst>
                                  <p:childTnLst>
                                    <p:set>
                                      <p:cBhvr>
                                        <p:cTn id="199" dur="1" fill="hold">
                                          <p:stCondLst>
                                            <p:cond delay="0"/>
                                          </p:stCondLst>
                                        </p:cTn>
                                        <p:tgtEl>
                                          <p:spTgt spid="79"/>
                                        </p:tgtEl>
                                        <p:attrNameLst>
                                          <p:attrName>style.visibility</p:attrName>
                                        </p:attrNameLst>
                                      </p:cBhvr>
                                      <p:to>
                                        <p:strVal val="visible"/>
                                      </p:to>
                                    </p:set>
                                    <p:animEffect transition="in" filter="fade">
                                      <p:cBhvr>
                                        <p:cTn id="200" dur="500"/>
                                        <p:tgtEl>
                                          <p:spTgt spid="79"/>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0" presetClass="entr" presetSubtype="0" fill="hold" nodeType="clickEffect">
                                  <p:stCondLst>
                                    <p:cond delay="0"/>
                                  </p:stCondLst>
                                  <p:childTnLst>
                                    <p:set>
                                      <p:cBhvr>
                                        <p:cTn id="204" dur="1" fill="hold">
                                          <p:stCondLst>
                                            <p:cond delay="0"/>
                                          </p:stCondLst>
                                        </p:cTn>
                                        <p:tgtEl>
                                          <p:spTgt spid="80"/>
                                        </p:tgtEl>
                                        <p:attrNameLst>
                                          <p:attrName>style.visibility</p:attrName>
                                        </p:attrNameLst>
                                      </p:cBhvr>
                                      <p:to>
                                        <p:strVal val="visible"/>
                                      </p:to>
                                    </p:set>
                                    <p:animEffect transition="in" filter="fade">
                                      <p:cBhvr>
                                        <p:cTn id="205" dur="500"/>
                                        <p:tgtEl>
                                          <p:spTgt spid="80"/>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0" presetClass="entr" presetSubtype="0" fill="hold" nodeType="clickEffect">
                                  <p:stCondLst>
                                    <p:cond delay="0"/>
                                  </p:stCondLst>
                                  <p:childTnLst>
                                    <p:set>
                                      <p:cBhvr>
                                        <p:cTn id="209" dur="1" fill="hold">
                                          <p:stCondLst>
                                            <p:cond delay="0"/>
                                          </p:stCondLst>
                                        </p:cTn>
                                        <p:tgtEl>
                                          <p:spTgt spid="81"/>
                                        </p:tgtEl>
                                        <p:attrNameLst>
                                          <p:attrName>style.visibility</p:attrName>
                                        </p:attrNameLst>
                                      </p:cBhvr>
                                      <p:to>
                                        <p:strVal val="visible"/>
                                      </p:to>
                                    </p:set>
                                    <p:animEffect transition="in" filter="fade">
                                      <p:cBhvr>
                                        <p:cTn id="210" dur="500"/>
                                        <p:tgtEl>
                                          <p:spTgt spid="81"/>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0" presetClass="entr" presetSubtype="0" fill="hold" nodeType="clickEffect">
                                  <p:stCondLst>
                                    <p:cond delay="0"/>
                                  </p:stCondLst>
                                  <p:childTnLst>
                                    <p:set>
                                      <p:cBhvr>
                                        <p:cTn id="214" dur="1" fill="hold">
                                          <p:stCondLst>
                                            <p:cond delay="0"/>
                                          </p:stCondLst>
                                        </p:cTn>
                                        <p:tgtEl>
                                          <p:spTgt spid="83"/>
                                        </p:tgtEl>
                                        <p:attrNameLst>
                                          <p:attrName>style.visibility</p:attrName>
                                        </p:attrNameLst>
                                      </p:cBhvr>
                                      <p:to>
                                        <p:strVal val="visible"/>
                                      </p:to>
                                    </p:set>
                                    <p:animEffect transition="in" filter="fade">
                                      <p:cBhvr>
                                        <p:cTn id="215" dur="500"/>
                                        <p:tgtEl>
                                          <p:spTgt spid="83"/>
                                        </p:tgtEl>
                                      </p:cBhvr>
                                    </p:animEffec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10" presetClass="entr" presetSubtype="0" fill="hold" nodeType="clickEffect">
                                  <p:stCondLst>
                                    <p:cond delay="0"/>
                                  </p:stCondLst>
                                  <p:childTnLst>
                                    <p:set>
                                      <p:cBhvr>
                                        <p:cTn id="219" dur="1" fill="hold">
                                          <p:stCondLst>
                                            <p:cond delay="0"/>
                                          </p:stCondLst>
                                        </p:cTn>
                                        <p:tgtEl>
                                          <p:spTgt spid="82"/>
                                        </p:tgtEl>
                                        <p:attrNameLst>
                                          <p:attrName>style.visibility</p:attrName>
                                        </p:attrNameLst>
                                      </p:cBhvr>
                                      <p:to>
                                        <p:strVal val="visible"/>
                                      </p:to>
                                    </p:set>
                                    <p:animEffect transition="in" filter="fade">
                                      <p:cBhvr>
                                        <p:cTn id="220" dur="500"/>
                                        <p:tgtEl>
                                          <p:spTgt spid="82"/>
                                        </p:tgtEl>
                                      </p:cBhvr>
                                    </p:animEffect>
                                  </p:childTnLst>
                                </p:cTn>
                              </p:par>
                              <p:par>
                                <p:cTn id="221" presetID="10" presetClass="entr" presetSubtype="0" fill="hold" nodeType="withEffect">
                                  <p:stCondLst>
                                    <p:cond delay="0"/>
                                  </p:stCondLst>
                                  <p:childTnLst>
                                    <p:set>
                                      <p:cBhvr>
                                        <p:cTn id="222" dur="1" fill="hold">
                                          <p:stCondLst>
                                            <p:cond delay="0"/>
                                          </p:stCondLst>
                                        </p:cTn>
                                        <p:tgtEl>
                                          <p:spTgt spid="63"/>
                                        </p:tgtEl>
                                        <p:attrNameLst>
                                          <p:attrName>style.visibility</p:attrName>
                                        </p:attrNameLst>
                                      </p:cBhvr>
                                      <p:to>
                                        <p:strVal val="visible"/>
                                      </p:to>
                                    </p:set>
                                    <p:animEffect transition="in" filter="fade">
                                      <p:cBhvr>
                                        <p:cTn id="223" dur="500"/>
                                        <p:tgtEl>
                                          <p:spTgt spid="63"/>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115"/>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112"/>
                                        </p:tgtEl>
                                        <p:attrNameLst>
                                          <p:attrName>style.visibility</p:attrName>
                                        </p:attrNameLst>
                                      </p:cBhvr>
                                      <p:to>
                                        <p:strVal val="visible"/>
                                      </p:to>
                                    </p:set>
                                  </p:childTnLst>
                                </p:cTn>
                              </p:par>
                            </p:childTnLst>
                          </p:cTn>
                        </p:par>
                      </p:childTnLst>
                    </p:cTn>
                  </p:par>
                  <p:par>
                    <p:cTn id="230" fill="hold" nodeType="clickPar">
                      <p:stCondLst>
                        <p:cond delay="indefinite"/>
                      </p:stCondLst>
                      <p:childTnLst>
                        <p:par>
                          <p:cTn id="231" fill="hold" nodeType="withGroup">
                            <p:stCondLst>
                              <p:cond delay="0"/>
                            </p:stCondLst>
                            <p:childTnLst>
                              <p:par>
                                <p:cTn id="232" presetID="1" presetClass="entr" presetSubtype="0" fill="hold" grpId="0" nodeType="clickEffect">
                                  <p:stCondLst>
                                    <p:cond delay="0"/>
                                  </p:stCondLst>
                                  <p:childTnLst>
                                    <p:set>
                                      <p:cBhvr>
                                        <p:cTn id="233" dur="1" fill="hold">
                                          <p:stCondLst>
                                            <p:cond delay="0"/>
                                          </p:stCondLst>
                                        </p:cTn>
                                        <p:tgtEl>
                                          <p:spTgt spid="117"/>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113"/>
                                        </p:tgtEl>
                                        <p:attrNameLst>
                                          <p:attrName>style.visibility</p:attrName>
                                        </p:attrNameLst>
                                      </p:cBhvr>
                                      <p:to>
                                        <p:strVal val="visible"/>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114"/>
                                        </p:tgtEl>
                                        <p:attrNameLst>
                                          <p:attrName>style.visibility</p:attrName>
                                        </p:attrNameLst>
                                      </p:cBhvr>
                                      <p:to>
                                        <p:strVal val="visible"/>
                                      </p:to>
                                    </p:set>
                                  </p:childTnLst>
                                </p:cTn>
                              </p:par>
                              <p:par>
                                <p:cTn id="240" presetID="1" presetClass="entr" presetSubtype="0" fill="hold" grpId="0" nodeType="withEffect">
                                  <p:stCondLst>
                                    <p:cond delay="0"/>
                                  </p:stCondLst>
                                  <p:childTnLst>
                                    <p:set>
                                      <p:cBhvr>
                                        <p:cTn id="241"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4" grpId="0" animBg="1"/>
      <p:bldP spid="8" grpId="0"/>
      <p:bldP spid="9" grpId="0"/>
      <p:bldP spid="10" grpId="0"/>
      <p:bldP spid="15" grpId="0"/>
      <p:bldP spid="16" grpId="0"/>
      <p:bldP spid="17" grpId="0"/>
      <p:bldP spid="25" grpId="0"/>
      <p:bldP spid="26" grpId="0"/>
      <p:bldP spid="27" grpId="0"/>
      <p:bldP spid="28" grpId="0"/>
      <p:bldP spid="29" grpId="0"/>
      <p:bldP spid="30" grpId="0"/>
      <p:bldP spid="31" grpId="0"/>
      <p:bldP spid="32" grpId="0"/>
      <p:bldP spid="33" grpId="0"/>
      <p:bldP spid="34" grpId="0"/>
      <p:bldP spid="36" grpId="0" animBg="1"/>
      <p:bldP spid="38" grpId="0" animBg="1"/>
      <p:bldP spid="43" grpId="0"/>
      <p:bldP spid="44" grpId="0"/>
      <p:bldP spid="48" grpId="0" animBg="1"/>
      <p:bldP spid="49" grpId="0"/>
      <p:bldP spid="40" grpId="0" animBg="1"/>
      <p:bldP spid="18" grpId="0"/>
      <p:bldP spid="22" grpId="0"/>
      <p:bldP spid="21" grpId="0"/>
      <p:bldP spid="46" grpId="0" animBg="1"/>
      <p:bldP spid="42" grpId="0" animBg="1"/>
      <p:bldP spid="23" grpId="0"/>
      <p:bldP spid="24"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110" grpId="0" animBg="1"/>
      <p:bldP spid="115" grpId="0"/>
      <p:bldP spid="117" grpId="0"/>
      <p:bldP spid="1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sz="2400" dirty="0" smtClean="0"/>
              <a:t>Survey of the New Testament</a:t>
            </a:r>
            <a:r>
              <a:rPr lang="en-US" dirty="0" smtClean="0"/>
              <a:t/>
            </a:r>
            <a:br>
              <a:rPr lang="en-US" dirty="0" smtClean="0"/>
            </a:br>
            <a:r>
              <a:rPr lang="en-US" dirty="0" smtClean="0"/>
              <a:t>Lesson 2 – Life of Christ – Synoptic Gospels</a:t>
            </a:r>
            <a:br>
              <a:rPr lang="en-US" dirty="0" smtClean="0"/>
            </a:br>
            <a:r>
              <a:rPr lang="en-US" i="1" dirty="0" smtClean="0">
                <a:solidFill>
                  <a:schemeClr val="accent2"/>
                </a:solidFill>
              </a:rPr>
              <a:t>Matthew, Mark, Luke</a:t>
            </a:r>
            <a:endParaRPr lang="en-US" i="1" dirty="0">
              <a:solidFill>
                <a:schemeClr val="accent2"/>
              </a:solidFill>
            </a:endParaRPr>
          </a:p>
        </p:txBody>
      </p:sp>
      <p:sp>
        <p:nvSpPr>
          <p:cNvPr id="14" name="Rectangle 13"/>
          <p:cNvSpPr/>
          <p:nvPr/>
        </p:nvSpPr>
        <p:spPr>
          <a:xfrm>
            <a:off x="2686050" y="1957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Romans</a:t>
            </a:r>
          </a:p>
        </p:txBody>
      </p:sp>
      <p:sp>
        <p:nvSpPr>
          <p:cNvPr id="15" name="Rectangle 14"/>
          <p:cNvSpPr/>
          <p:nvPr/>
        </p:nvSpPr>
        <p:spPr>
          <a:xfrm>
            <a:off x="2686050" y="2338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Corinthians</a:t>
            </a:r>
          </a:p>
        </p:txBody>
      </p:sp>
      <p:sp>
        <p:nvSpPr>
          <p:cNvPr id="16" name="Rectangle 15"/>
          <p:cNvSpPr/>
          <p:nvPr/>
        </p:nvSpPr>
        <p:spPr>
          <a:xfrm>
            <a:off x="2686050" y="2719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Corinthians</a:t>
            </a:r>
          </a:p>
        </p:txBody>
      </p:sp>
      <p:sp>
        <p:nvSpPr>
          <p:cNvPr id="17" name="Rectangle 16"/>
          <p:cNvSpPr/>
          <p:nvPr/>
        </p:nvSpPr>
        <p:spPr>
          <a:xfrm>
            <a:off x="2686050" y="3100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Galatians</a:t>
            </a:r>
          </a:p>
        </p:txBody>
      </p:sp>
      <p:sp>
        <p:nvSpPr>
          <p:cNvPr id="26" name="Rectangle 25"/>
          <p:cNvSpPr/>
          <p:nvPr/>
        </p:nvSpPr>
        <p:spPr>
          <a:xfrm>
            <a:off x="6256338" y="2349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Hebrews</a:t>
            </a:r>
          </a:p>
        </p:txBody>
      </p:sp>
      <p:sp>
        <p:nvSpPr>
          <p:cNvPr id="27" name="Rectangle 26"/>
          <p:cNvSpPr/>
          <p:nvPr/>
        </p:nvSpPr>
        <p:spPr>
          <a:xfrm>
            <a:off x="6256338" y="2730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James</a:t>
            </a:r>
          </a:p>
        </p:txBody>
      </p:sp>
      <p:sp>
        <p:nvSpPr>
          <p:cNvPr id="28" name="Rectangle 27"/>
          <p:cNvSpPr/>
          <p:nvPr/>
        </p:nvSpPr>
        <p:spPr>
          <a:xfrm>
            <a:off x="6256338" y="3111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Peter</a:t>
            </a:r>
          </a:p>
        </p:txBody>
      </p:sp>
      <p:sp>
        <p:nvSpPr>
          <p:cNvPr id="15370" name="TextBox 37"/>
          <p:cNvSpPr txBox="1">
            <a:spLocks noChangeArrowheads="1"/>
          </p:cNvSpPr>
          <p:nvPr/>
        </p:nvSpPr>
        <p:spPr bwMode="auto">
          <a:xfrm>
            <a:off x="1257300" y="5478463"/>
            <a:ext cx="15621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History of the Church</a:t>
            </a:r>
          </a:p>
        </p:txBody>
      </p:sp>
      <p:sp>
        <p:nvSpPr>
          <p:cNvPr id="15371" name="TextBox 39"/>
          <p:cNvSpPr txBox="1">
            <a:spLocks noChangeArrowheads="1"/>
          </p:cNvSpPr>
          <p:nvPr/>
        </p:nvSpPr>
        <p:spPr bwMode="auto">
          <a:xfrm>
            <a:off x="2686050" y="5478463"/>
            <a:ext cx="20574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Paul’s Letters to churches</a:t>
            </a:r>
          </a:p>
        </p:txBody>
      </p:sp>
      <p:sp>
        <p:nvSpPr>
          <p:cNvPr id="15372" name="TextBox 40"/>
          <p:cNvSpPr txBox="1">
            <a:spLocks noChangeArrowheads="1"/>
          </p:cNvSpPr>
          <p:nvPr/>
        </p:nvSpPr>
        <p:spPr bwMode="auto">
          <a:xfrm>
            <a:off x="4648200" y="5499100"/>
            <a:ext cx="16764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Paul’s Letters to Individuals</a:t>
            </a:r>
          </a:p>
        </p:txBody>
      </p:sp>
      <p:sp>
        <p:nvSpPr>
          <p:cNvPr id="15373" name="TextBox 41"/>
          <p:cNvSpPr txBox="1">
            <a:spLocks noChangeArrowheads="1"/>
          </p:cNvSpPr>
          <p:nvPr/>
        </p:nvSpPr>
        <p:spPr bwMode="auto">
          <a:xfrm>
            <a:off x="6096000" y="5499100"/>
            <a:ext cx="16764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General Letters</a:t>
            </a:r>
          </a:p>
        </p:txBody>
      </p:sp>
      <p:sp>
        <p:nvSpPr>
          <p:cNvPr id="15374" name="TextBox 42"/>
          <p:cNvSpPr txBox="1">
            <a:spLocks noChangeArrowheads="1"/>
          </p:cNvSpPr>
          <p:nvPr/>
        </p:nvSpPr>
        <p:spPr bwMode="auto">
          <a:xfrm>
            <a:off x="7608888" y="5478463"/>
            <a:ext cx="1458912"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Prophecy</a:t>
            </a:r>
          </a:p>
        </p:txBody>
      </p:sp>
      <p:sp>
        <p:nvSpPr>
          <p:cNvPr id="15375" name="TextBox 43"/>
          <p:cNvSpPr txBox="1">
            <a:spLocks noChangeArrowheads="1"/>
          </p:cNvSpPr>
          <p:nvPr/>
        </p:nvSpPr>
        <p:spPr bwMode="auto">
          <a:xfrm>
            <a:off x="76200" y="5473700"/>
            <a:ext cx="1133475"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Life of Christ</a:t>
            </a:r>
          </a:p>
        </p:txBody>
      </p:sp>
      <p:cxnSp>
        <p:nvCxnSpPr>
          <p:cNvPr id="5" name="Straight Connector 4"/>
          <p:cNvCxnSpPr/>
          <p:nvPr/>
        </p:nvCxnSpPr>
        <p:spPr>
          <a:xfrm>
            <a:off x="0" y="5397500"/>
            <a:ext cx="9144000" cy="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686050" y="3481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Ephesians</a:t>
            </a:r>
          </a:p>
        </p:txBody>
      </p:sp>
      <p:sp>
        <p:nvSpPr>
          <p:cNvPr id="11" name="Rectangle 10"/>
          <p:cNvSpPr/>
          <p:nvPr/>
        </p:nvSpPr>
        <p:spPr>
          <a:xfrm>
            <a:off x="2686050" y="3862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Philippians</a:t>
            </a:r>
          </a:p>
        </p:txBody>
      </p:sp>
      <p:sp>
        <p:nvSpPr>
          <p:cNvPr id="36" name="Rectangle 35"/>
          <p:cNvSpPr/>
          <p:nvPr/>
        </p:nvSpPr>
        <p:spPr>
          <a:xfrm>
            <a:off x="2686050" y="4243388"/>
            <a:ext cx="2057400" cy="392112"/>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Colossians</a:t>
            </a:r>
          </a:p>
        </p:txBody>
      </p:sp>
      <p:sp>
        <p:nvSpPr>
          <p:cNvPr id="12" name="Rectangle 11"/>
          <p:cNvSpPr/>
          <p:nvPr/>
        </p:nvSpPr>
        <p:spPr>
          <a:xfrm>
            <a:off x="2686050" y="4635500"/>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Thessalonians</a:t>
            </a:r>
          </a:p>
        </p:txBody>
      </p:sp>
      <p:sp>
        <p:nvSpPr>
          <p:cNvPr id="13" name="Rectangle 12"/>
          <p:cNvSpPr/>
          <p:nvPr/>
        </p:nvSpPr>
        <p:spPr>
          <a:xfrm>
            <a:off x="2686050" y="5016500"/>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Thessalonians</a:t>
            </a:r>
          </a:p>
        </p:txBody>
      </p:sp>
      <p:sp>
        <p:nvSpPr>
          <p:cNvPr id="4" name="Rectangle 3"/>
          <p:cNvSpPr/>
          <p:nvPr/>
        </p:nvSpPr>
        <p:spPr>
          <a:xfrm>
            <a:off x="76200" y="3873500"/>
            <a:ext cx="1295400" cy="381000"/>
          </a:xfrm>
          <a:prstGeom prst="rect">
            <a:avLst/>
          </a:prstGeom>
          <a:solidFill>
            <a:srgbClr val="FFFF00"/>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Matthew</a:t>
            </a:r>
          </a:p>
        </p:txBody>
      </p:sp>
      <p:sp>
        <p:nvSpPr>
          <p:cNvPr id="6" name="Rectangle 5"/>
          <p:cNvSpPr/>
          <p:nvPr/>
        </p:nvSpPr>
        <p:spPr>
          <a:xfrm>
            <a:off x="76200" y="4254500"/>
            <a:ext cx="1295400" cy="381000"/>
          </a:xfrm>
          <a:prstGeom prst="rect">
            <a:avLst/>
          </a:prstGeom>
          <a:solidFill>
            <a:srgbClr val="FFFF00"/>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Mark</a:t>
            </a:r>
          </a:p>
        </p:txBody>
      </p:sp>
      <p:sp>
        <p:nvSpPr>
          <p:cNvPr id="7" name="Rectangle 6"/>
          <p:cNvSpPr/>
          <p:nvPr/>
        </p:nvSpPr>
        <p:spPr>
          <a:xfrm>
            <a:off x="76200" y="4635500"/>
            <a:ext cx="1295400" cy="381000"/>
          </a:xfrm>
          <a:prstGeom prst="rect">
            <a:avLst/>
          </a:prstGeom>
          <a:solidFill>
            <a:srgbClr val="FFFF00"/>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Luke</a:t>
            </a:r>
          </a:p>
        </p:txBody>
      </p:sp>
      <p:sp>
        <p:nvSpPr>
          <p:cNvPr id="8" name="Rectangle 7"/>
          <p:cNvSpPr/>
          <p:nvPr/>
        </p:nvSpPr>
        <p:spPr>
          <a:xfrm>
            <a:off x="76200" y="5016500"/>
            <a:ext cx="1295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John</a:t>
            </a:r>
          </a:p>
        </p:txBody>
      </p:sp>
      <p:sp>
        <p:nvSpPr>
          <p:cNvPr id="9" name="Rectangle 8"/>
          <p:cNvSpPr/>
          <p:nvPr/>
        </p:nvSpPr>
        <p:spPr>
          <a:xfrm>
            <a:off x="1447800" y="5016500"/>
            <a:ext cx="11430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Acts</a:t>
            </a:r>
          </a:p>
        </p:txBody>
      </p:sp>
      <p:sp>
        <p:nvSpPr>
          <p:cNvPr id="29" name="Rectangle 28"/>
          <p:cNvSpPr/>
          <p:nvPr/>
        </p:nvSpPr>
        <p:spPr>
          <a:xfrm>
            <a:off x="6256338" y="3492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Peter</a:t>
            </a:r>
          </a:p>
        </p:txBody>
      </p:sp>
      <p:sp>
        <p:nvSpPr>
          <p:cNvPr id="18" name="Rectangle 17"/>
          <p:cNvSpPr/>
          <p:nvPr/>
        </p:nvSpPr>
        <p:spPr>
          <a:xfrm>
            <a:off x="4808538" y="3873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Timothy</a:t>
            </a:r>
          </a:p>
        </p:txBody>
      </p:sp>
      <p:sp>
        <p:nvSpPr>
          <p:cNvPr id="19" name="Rectangle 18"/>
          <p:cNvSpPr/>
          <p:nvPr/>
        </p:nvSpPr>
        <p:spPr>
          <a:xfrm>
            <a:off x="4808538" y="4254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Timothy</a:t>
            </a:r>
          </a:p>
        </p:txBody>
      </p:sp>
      <p:sp>
        <p:nvSpPr>
          <p:cNvPr id="20" name="Rectangle 19"/>
          <p:cNvSpPr/>
          <p:nvPr/>
        </p:nvSpPr>
        <p:spPr>
          <a:xfrm>
            <a:off x="4808538" y="4635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Titus</a:t>
            </a:r>
          </a:p>
        </p:txBody>
      </p:sp>
      <p:sp>
        <p:nvSpPr>
          <p:cNvPr id="21" name="Rectangle 20"/>
          <p:cNvSpPr/>
          <p:nvPr/>
        </p:nvSpPr>
        <p:spPr>
          <a:xfrm>
            <a:off x="4808538" y="5016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Philemon</a:t>
            </a:r>
          </a:p>
        </p:txBody>
      </p:sp>
      <p:sp>
        <p:nvSpPr>
          <p:cNvPr id="22" name="Rectangle 21"/>
          <p:cNvSpPr/>
          <p:nvPr/>
        </p:nvSpPr>
        <p:spPr>
          <a:xfrm>
            <a:off x="6256338" y="3873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John</a:t>
            </a:r>
          </a:p>
        </p:txBody>
      </p:sp>
      <p:sp>
        <p:nvSpPr>
          <p:cNvPr id="23" name="Rectangle 22"/>
          <p:cNvSpPr/>
          <p:nvPr/>
        </p:nvSpPr>
        <p:spPr>
          <a:xfrm>
            <a:off x="6256338" y="4254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John</a:t>
            </a:r>
          </a:p>
        </p:txBody>
      </p:sp>
      <p:sp>
        <p:nvSpPr>
          <p:cNvPr id="24" name="Rectangle 23"/>
          <p:cNvSpPr/>
          <p:nvPr/>
        </p:nvSpPr>
        <p:spPr>
          <a:xfrm>
            <a:off x="6256338" y="4635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III John</a:t>
            </a:r>
          </a:p>
        </p:txBody>
      </p:sp>
      <p:sp>
        <p:nvSpPr>
          <p:cNvPr id="25" name="Rectangle 24"/>
          <p:cNvSpPr/>
          <p:nvPr/>
        </p:nvSpPr>
        <p:spPr>
          <a:xfrm>
            <a:off x="6256338" y="5016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Jude</a:t>
            </a:r>
          </a:p>
        </p:txBody>
      </p:sp>
      <p:sp>
        <p:nvSpPr>
          <p:cNvPr id="37" name="Rectangle 36"/>
          <p:cNvSpPr/>
          <p:nvPr/>
        </p:nvSpPr>
        <p:spPr>
          <a:xfrm>
            <a:off x="7620000" y="5016500"/>
            <a:ext cx="14478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Revelation</a:t>
            </a:r>
          </a:p>
        </p:txBody>
      </p:sp>
      <p:sp>
        <p:nvSpPr>
          <p:cNvPr id="23589" name="Slide Number Placeholder 2"/>
          <p:cNvSpPr>
            <a:spLocks noGrp="1"/>
          </p:cNvSpPr>
          <p:nvPr>
            <p:ph type="sldNum" sz="quarter" idx="12"/>
          </p:nvPr>
        </p:nvSpPr>
        <p:spPr>
          <a:noFill/>
          <a:ln>
            <a:miter lim="800000"/>
            <a:headEnd/>
            <a:tailEnd/>
          </a:ln>
        </p:spPr>
        <p:txBody>
          <a:bodyPr/>
          <a:lstStyle/>
          <a:p>
            <a:fld id="{A4697638-2EE1-4B63-BE81-D5C60C8B36AE}" type="slidenum">
              <a:rPr lang="en-US" smtClean="0">
                <a:cs typeface="Arial" pitchFamily="34" charset="0"/>
              </a:rPr>
              <a:pPr/>
              <a:t>19</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533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Course Schedule</a:t>
            </a:r>
            <a:endParaRPr lang="en-US" dirty="0"/>
          </a:p>
        </p:txBody>
      </p:sp>
      <p:sp>
        <p:nvSpPr>
          <p:cNvPr id="6147" name="Slide Number Placeholder 2"/>
          <p:cNvSpPr>
            <a:spLocks noGrp="1"/>
          </p:cNvSpPr>
          <p:nvPr>
            <p:ph type="sldNum" sz="quarter" idx="12"/>
          </p:nvPr>
        </p:nvSpPr>
        <p:spPr>
          <a:noFill/>
          <a:ln>
            <a:miter lim="800000"/>
            <a:headEnd/>
            <a:tailEnd/>
          </a:ln>
        </p:spPr>
        <p:txBody>
          <a:bodyPr/>
          <a:lstStyle/>
          <a:p>
            <a:fld id="{5DB41D8C-1DE0-433E-A98B-C6E647A5CF2B}" type="slidenum">
              <a:rPr lang="en-US" smtClean="0">
                <a:cs typeface="Arial" pitchFamily="34" charset="0"/>
              </a:rPr>
              <a:pPr/>
              <a:t>2</a:t>
            </a:fld>
            <a:endParaRPr lang="en-US" smtClean="0">
              <a:cs typeface="Arial" pitchFamily="34" charset="0"/>
            </a:endParaRPr>
          </a:p>
        </p:txBody>
      </p:sp>
      <p:pic>
        <p:nvPicPr>
          <p:cNvPr id="6148" name="Picture 2"/>
          <p:cNvPicPr>
            <a:picLocks noChangeAspect="1" noChangeArrowheads="1"/>
          </p:cNvPicPr>
          <p:nvPr/>
        </p:nvPicPr>
        <p:blipFill>
          <a:blip r:embed="rId2" cstate="print"/>
          <a:srcRect/>
          <a:stretch>
            <a:fillRect/>
          </a:stretch>
        </p:blipFill>
        <p:spPr bwMode="auto">
          <a:xfrm>
            <a:off x="533400" y="533400"/>
            <a:ext cx="80772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Periods of Jesus’ Life</a:t>
            </a:r>
            <a:endParaRPr lang="en-US" dirty="0"/>
          </a:p>
        </p:txBody>
      </p:sp>
      <p:sp>
        <p:nvSpPr>
          <p:cNvPr id="24579" name="Rectangle 3"/>
          <p:cNvSpPr>
            <a:spLocks noChangeArrowheads="1"/>
          </p:cNvSpPr>
          <p:nvPr/>
        </p:nvSpPr>
        <p:spPr bwMode="auto">
          <a:xfrm>
            <a:off x="76200" y="762000"/>
            <a:ext cx="914400" cy="685800"/>
          </a:xfrm>
          <a:prstGeom prst="rect">
            <a:avLst/>
          </a:prstGeom>
          <a:solidFill>
            <a:srgbClr val="FFFFFF"/>
          </a:solidFill>
          <a:ln w="9525">
            <a:solidFill>
              <a:srgbClr val="000000"/>
            </a:solidFill>
            <a:miter lim="800000"/>
            <a:headEnd/>
            <a:tailEnd/>
          </a:ln>
        </p:spPr>
        <p:txBody>
          <a:bodyPr anchor="ctr"/>
          <a:lstStyle/>
          <a:p>
            <a:pPr algn="ctr" eaLnBrk="0" hangingPunct="0"/>
            <a:r>
              <a:rPr lang="en-US" sz="1600" b="1">
                <a:solidFill>
                  <a:srgbClr val="000000"/>
                </a:solidFill>
                <a:latin typeface="Arial" pitchFamily="34" charset="0"/>
              </a:rPr>
              <a:t>Birth &amp; Child-hood</a:t>
            </a:r>
          </a:p>
        </p:txBody>
      </p:sp>
      <p:sp>
        <p:nvSpPr>
          <p:cNvPr id="29700" name="Rectangle 4"/>
          <p:cNvSpPr>
            <a:spLocks noChangeArrowheads="1"/>
          </p:cNvSpPr>
          <p:nvPr/>
        </p:nvSpPr>
        <p:spPr bwMode="auto">
          <a:xfrm>
            <a:off x="533400" y="2057400"/>
            <a:ext cx="1758950" cy="609600"/>
          </a:xfrm>
          <a:prstGeom prst="rect">
            <a:avLst/>
          </a:prstGeom>
          <a:solidFill>
            <a:schemeClr val="accent2">
              <a:lumMod val="20000"/>
              <a:lumOff val="80000"/>
            </a:schemeClr>
          </a:solidFill>
          <a:ln w="9525">
            <a:solidFill>
              <a:srgbClr val="000000"/>
            </a:solidFill>
            <a:miter lim="800000"/>
            <a:headEnd/>
            <a:tailEnd/>
          </a:ln>
        </p:spPr>
        <p:txBody>
          <a:bodyPr anchor="ctr"/>
          <a:lstStyle/>
          <a:p>
            <a:pPr algn="ctr" eaLnBrk="0" hangingPunct="0">
              <a:defRPr/>
            </a:pPr>
            <a:r>
              <a:rPr lang="en-US" sz="1800" b="1" dirty="0">
                <a:solidFill>
                  <a:srgbClr val="000000"/>
                </a:solidFill>
                <a:latin typeface="Arial" pitchFamily="34" charset="0"/>
              </a:rPr>
              <a:t>Beginnings &amp; Early Judean</a:t>
            </a:r>
          </a:p>
        </p:txBody>
      </p:sp>
      <p:sp>
        <p:nvSpPr>
          <p:cNvPr id="29701" name="Rectangle 5"/>
          <p:cNvSpPr>
            <a:spLocks noChangeArrowheads="1"/>
          </p:cNvSpPr>
          <p:nvPr/>
        </p:nvSpPr>
        <p:spPr bwMode="auto">
          <a:xfrm>
            <a:off x="2292350" y="2057400"/>
            <a:ext cx="1746250" cy="609600"/>
          </a:xfrm>
          <a:prstGeom prst="rect">
            <a:avLst/>
          </a:prstGeom>
          <a:solidFill>
            <a:srgbClr val="FFFFFF"/>
          </a:solidFill>
          <a:ln w="9525">
            <a:solidFill>
              <a:srgbClr val="000000"/>
            </a:solidFill>
            <a:miter lim="800000"/>
            <a:headEnd/>
            <a:tailEnd/>
          </a:ln>
        </p:spPr>
        <p:txBody>
          <a:bodyPr anchor="ctr"/>
          <a:lstStyle/>
          <a:p>
            <a:pPr algn="ctr" eaLnBrk="0" hangingPunct="0"/>
            <a:r>
              <a:rPr lang="en-US" sz="1800" b="1">
                <a:solidFill>
                  <a:srgbClr val="000000"/>
                </a:solidFill>
                <a:latin typeface="Arial" pitchFamily="34" charset="0"/>
              </a:rPr>
              <a:t>Galilean </a:t>
            </a:r>
            <a:br>
              <a:rPr lang="en-US" sz="1800" b="1">
                <a:solidFill>
                  <a:srgbClr val="000000"/>
                </a:solidFill>
                <a:latin typeface="Arial" pitchFamily="34" charset="0"/>
              </a:rPr>
            </a:br>
            <a:r>
              <a:rPr lang="en-US" sz="1800" b="1">
                <a:solidFill>
                  <a:srgbClr val="000000"/>
                </a:solidFill>
                <a:latin typeface="Arial" pitchFamily="34" charset="0"/>
              </a:rPr>
              <a:t>(1</a:t>
            </a:r>
            <a:r>
              <a:rPr lang="en-US" sz="1800" b="1" baseline="30000">
                <a:solidFill>
                  <a:srgbClr val="000000"/>
                </a:solidFill>
                <a:latin typeface="Arial" pitchFamily="34" charset="0"/>
              </a:rPr>
              <a:t>st</a:t>
            </a:r>
            <a:r>
              <a:rPr lang="en-US" sz="1800" b="1">
                <a:solidFill>
                  <a:srgbClr val="000000"/>
                </a:solidFill>
                <a:latin typeface="Arial" pitchFamily="34" charset="0"/>
              </a:rPr>
              <a:t> Tour)</a:t>
            </a:r>
          </a:p>
        </p:txBody>
      </p:sp>
      <p:sp>
        <p:nvSpPr>
          <p:cNvPr id="29702" name="Rectangle 6"/>
          <p:cNvSpPr>
            <a:spLocks noChangeArrowheads="1"/>
          </p:cNvSpPr>
          <p:nvPr/>
        </p:nvSpPr>
        <p:spPr bwMode="auto">
          <a:xfrm>
            <a:off x="4038600" y="2057400"/>
            <a:ext cx="1676400" cy="609600"/>
          </a:xfrm>
          <a:prstGeom prst="rect">
            <a:avLst/>
          </a:prstGeom>
          <a:solidFill>
            <a:schemeClr val="accent2">
              <a:lumMod val="20000"/>
              <a:lumOff val="80000"/>
            </a:schemeClr>
          </a:solidFill>
          <a:ln w="9525">
            <a:solidFill>
              <a:srgbClr val="000000"/>
            </a:solidFill>
            <a:miter lim="800000"/>
            <a:headEnd/>
            <a:tailEnd/>
          </a:ln>
        </p:spPr>
        <p:txBody>
          <a:bodyPr lIns="0" rIns="0" anchor="ctr"/>
          <a:lstStyle/>
          <a:p>
            <a:pPr algn="ctr" eaLnBrk="0" hangingPunct="0">
              <a:defRPr/>
            </a:pPr>
            <a:r>
              <a:rPr lang="en-US" sz="1800" b="1" dirty="0">
                <a:solidFill>
                  <a:srgbClr val="000000"/>
                </a:solidFill>
                <a:latin typeface="Arial" pitchFamily="34" charset="0"/>
              </a:rPr>
              <a:t>Galilean </a:t>
            </a:r>
            <a:br>
              <a:rPr lang="en-US" sz="1800" b="1" dirty="0">
                <a:solidFill>
                  <a:srgbClr val="000000"/>
                </a:solidFill>
                <a:latin typeface="Arial" pitchFamily="34" charset="0"/>
              </a:rPr>
            </a:br>
            <a:r>
              <a:rPr lang="en-US" sz="1800" b="1" dirty="0">
                <a:solidFill>
                  <a:srgbClr val="000000"/>
                </a:solidFill>
                <a:latin typeface="Arial" pitchFamily="34" charset="0"/>
              </a:rPr>
              <a:t>(2</a:t>
            </a:r>
            <a:r>
              <a:rPr lang="en-US" sz="1800" b="1" baseline="30000" dirty="0">
                <a:solidFill>
                  <a:srgbClr val="000000"/>
                </a:solidFill>
                <a:latin typeface="Arial" pitchFamily="34" charset="0"/>
              </a:rPr>
              <a:t>nd</a:t>
            </a:r>
            <a:r>
              <a:rPr lang="en-US" sz="1800" b="1" dirty="0">
                <a:solidFill>
                  <a:srgbClr val="000000"/>
                </a:solidFill>
                <a:latin typeface="Arial" pitchFamily="34" charset="0"/>
              </a:rPr>
              <a:t>, 3</a:t>
            </a:r>
            <a:r>
              <a:rPr lang="en-US" sz="1800" b="1" baseline="30000" dirty="0">
                <a:solidFill>
                  <a:srgbClr val="000000"/>
                </a:solidFill>
                <a:latin typeface="Arial" pitchFamily="34" charset="0"/>
              </a:rPr>
              <a:t>rd</a:t>
            </a:r>
            <a:r>
              <a:rPr lang="en-US" sz="1800" b="1" dirty="0">
                <a:solidFill>
                  <a:srgbClr val="000000"/>
                </a:solidFill>
                <a:latin typeface="Arial" pitchFamily="34" charset="0"/>
              </a:rPr>
              <a:t> Tours)</a:t>
            </a:r>
          </a:p>
        </p:txBody>
      </p:sp>
      <p:sp>
        <p:nvSpPr>
          <p:cNvPr id="29703" name="Rectangle 7"/>
          <p:cNvSpPr>
            <a:spLocks noChangeArrowheads="1"/>
          </p:cNvSpPr>
          <p:nvPr/>
        </p:nvSpPr>
        <p:spPr bwMode="auto">
          <a:xfrm>
            <a:off x="5716588" y="2057400"/>
            <a:ext cx="1446212" cy="609600"/>
          </a:xfrm>
          <a:prstGeom prst="rect">
            <a:avLst/>
          </a:prstGeom>
          <a:solidFill>
            <a:srgbClr val="FFFFFF"/>
          </a:solidFill>
          <a:ln w="9525">
            <a:solidFill>
              <a:srgbClr val="000000"/>
            </a:solidFill>
            <a:miter lim="800000"/>
            <a:headEnd/>
            <a:tailEnd/>
          </a:ln>
        </p:spPr>
        <p:txBody>
          <a:bodyPr anchor="ctr"/>
          <a:lstStyle/>
          <a:p>
            <a:pPr algn="ctr" eaLnBrk="0" hangingPunct="0"/>
            <a:r>
              <a:rPr lang="en-US" sz="1800" b="1">
                <a:solidFill>
                  <a:srgbClr val="000000"/>
                </a:solidFill>
                <a:latin typeface="Arial" pitchFamily="34" charset="0"/>
              </a:rPr>
              <a:t>Later Galilean</a:t>
            </a:r>
          </a:p>
        </p:txBody>
      </p:sp>
      <p:sp>
        <p:nvSpPr>
          <p:cNvPr id="29704" name="Rectangle 8"/>
          <p:cNvSpPr>
            <a:spLocks noChangeArrowheads="1"/>
          </p:cNvSpPr>
          <p:nvPr/>
        </p:nvSpPr>
        <p:spPr bwMode="auto">
          <a:xfrm>
            <a:off x="1524000" y="4419600"/>
            <a:ext cx="1824038" cy="609600"/>
          </a:xfrm>
          <a:prstGeom prst="rect">
            <a:avLst/>
          </a:prstGeom>
          <a:solidFill>
            <a:schemeClr val="accent2">
              <a:lumMod val="20000"/>
              <a:lumOff val="80000"/>
            </a:schemeClr>
          </a:solidFill>
          <a:ln w="9525">
            <a:solidFill>
              <a:srgbClr val="000000"/>
            </a:solidFill>
            <a:miter lim="800000"/>
            <a:headEnd/>
            <a:tailEnd/>
          </a:ln>
        </p:spPr>
        <p:txBody>
          <a:bodyPr anchor="ctr"/>
          <a:lstStyle/>
          <a:p>
            <a:pPr algn="ctr" eaLnBrk="0" hangingPunct="0">
              <a:defRPr/>
            </a:pPr>
            <a:r>
              <a:rPr lang="en-US" sz="1800" b="1">
                <a:solidFill>
                  <a:srgbClr val="000000"/>
                </a:solidFill>
                <a:latin typeface="Arial" pitchFamily="34" charset="0"/>
              </a:rPr>
              <a:t>Perean</a:t>
            </a:r>
          </a:p>
        </p:txBody>
      </p:sp>
      <p:sp>
        <p:nvSpPr>
          <p:cNvPr id="29705" name="Rectangle 9"/>
          <p:cNvSpPr>
            <a:spLocks noChangeArrowheads="1"/>
          </p:cNvSpPr>
          <p:nvPr/>
        </p:nvSpPr>
        <p:spPr bwMode="auto">
          <a:xfrm>
            <a:off x="3352800" y="4419600"/>
            <a:ext cx="2362200" cy="609600"/>
          </a:xfrm>
          <a:prstGeom prst="rect">
            <a:avLst/>
          </a:prstGeom>
          <a:solidFill>
            <a:srgbClr val="FFFFFF"/>
          </a:solidFill>
          <a:ln w="9525">
            <a:solidFill>
              <a:srgbClr val="000000"/>
            </a:solidFill>
            <a:miter lim="800000"/>
            <a:headEnd/>
            <a:tailEnd/>
          </a:ln>
        </p:spPr>
        <p:txBody>
          <a:bodyPr anchor="ctr"/>
          <a:lstStyle/>
          <a:p>
            <a:pPr algn="ctr" eaLnBrk="0" hangingPunct="0"/>
            <a:r>
              <a:rPr lang="en-US" sz="1800" b="1">
                <a:solidFill>
                  <a:srgbClr val="000000"/>
                </a:solidFill>
                <a:latin typeface="Arial" pitchFamily="34" charset="0"/>
              </a:rPr>
              <a:t>Last Week</a:t>
            </a:r>
          </a:p>
        </p:txBody>
      </p:sp>
      <p:sp>
        <p:nvSpPr>
          <p:cNvPr id="29706" name="Rectangle 10"/>
          <p:cNvSpPr>
            <a:spLocks noChangeArrowheads="1"/>
          </p:cNvSpPr>
          <p:nvPr/>
        </p:nvSpPr>
        <p:spPr bwMode="auto">
          <a:xfrm>
            <a:off x="5715000" y="4419600"/>
            <a:ext cx="2133600" cy="609600"/>
          </a:xfrm>
          <a:prstGeom prst="rect">
            <a:avLst/>
          </a:prstGeom>
          <a:solidFill>
            <a:schemeClr val="accent2">
              <a:lumMod val="20000"/>
              <a:lumOff val="80000"/>
            </a:schemeClr>
          </a:solidFill>
          <a:ln w="9525">
            <a:solidFill>
              <a:srgbClr val="000000"/>
            </a:solidFill>
            <a:miter lim="800000"/>
            <a:headEnd/>
            <a:tailEnd/>
          </a:ln>
        </p:spPr>
        <p:txBody>
          <a:bodyPr anchor="ctr"/>
          <a:lstStyle/>
          <a:p>
            <a:pPr algn="ctr" eaLnBrk="0" hangingPunct="0">
              <a:defRPr/>
            </a:pPr>
            <a:r>
              <a:rPr lang="en-US" sz="1800" b="1">
                <a:solidFill>
                  <a:srgbClr val="000000"/>
                </a:solidFill>
                <a:latin typeface="Arial" pitchFamily="34" charset="0"/>
              </a:rPr>
              <a:t>Trials &amp; Crucifixion</a:t>
            </a:r>
          </a:p>
        </p:txBody>
      </p:sp>
      <p:sp>
        <p:nvSpPr>
          <p:cNvPr id="29707" name="Rectangle 11"/>
          <p:cNvSpPr>
            <a:spLocks noChangeArrowheads="1"/>
          </p:cNvSpPr>
          <p:nvPr/>
        </p:nvSpPr>
        <p:spPr bwMode="auto">
          <a:xfrm>
            <a:off x="7848600" y="4419600"/>
            <a:ext cx="1143000" cy="609600"/>
          </a:xfrm>
          <a:prstGeom prst="rect">
            <a:avLst/>
          </a:prstGeom>
          <a:solidFill>
            <a:srgbClr val="FFFFFF"/>
          </a:solidFill>
          <a:ln w="9525">
            <a:solidFill>
              <a:srgbClr val="000000"/>
            </a:solidFill>
            <a:miter lim="800000"/>
            <a:headEnd/>
            <a:tailEnd/>
          </a:ln>
        </p:spPr>
        <p:txBody>
          <a:bodyPr anchor="ctr"/>
          <a:lstStyle/>
          <a:p>
            <a:pPr algn="ctr" eaLnBrk="0" hangingPunct="0"/>
            <a:r>
              <a:rPr lang="en-US" sz="1800" b="1">
                <a:solidFill>
                  <a:srgbClr val="000000"/>
                </a:solidFill>
                <a:latin typeface="Arial" pitchFamily="34" charset="0"/>
              </a:rPr>
              <a:t>Resur-rection</a:t>
            </a:r>
          </a:p>
        </p:txBody>
      </p:sp>
      <p:sp>
        <p:nvSpPr>
          <p:cNvPr id="29712" name="Rectangle 16"/>
          <p:cNvSpPr>
            <a:spLocks noChangeArrowheads="1"/>
          </p:cNvSpPr>
          <p:nvPr/>
        </p:nvSpPr>
        <p:spPr bwMode="auto">
          <a:xfrm>
            <a:off x="7162800" y="2057400"/>
            <a:ext cx="1600200" cy="609600"/>
          </a:xfrm>
          <a:prstGeom prst="rect">
            <a:avLst/>
          </a:prstGeom>
          <a:solidFill>
            <a:schemeClr val="accent2">
              <a:lumMod val="20000"/>
              <a:lumOff val="80000"/>
            </a:schemeClr>
          </a:solidFill>
          <a:ln w="9525">
            <a:solidFill>
              <a:srgbClr val="000000"/>
            </a:solidFill>
            <a:miter lim="800000"/>
            <a:headEnd/>
            <a:tailEnd/>
          </a:ln>
        </p:spPr>
        <p:txBody>
          <a:bodyPr anchor="ctr"/>
          <a:lstStyle/>
          <a:p>
            <a:pPr algn="ctr" eaLnBrk="0" hangingPunct="0">
              <a:defRPr/>
            </a:pPr>
            <a:r>
              <a:rPr lang="en-US" sz="1800" b="1" dirty="0">
                <a:solidFill>
                  <a:srgbClr val="000000"/>
                </a:solidFill>
                <a:latin typeface="Arial" pitchFamily="34" charset="0"/>
              </a:rPr>
              <a:t>Later</a:t>
            </a:r>
            <a:br>
              <a:rPr lang="en-US" sz="1800" b="1" dirty="0">
                <a:solidFill>
                  <a:srgbClr val="000000"/>
                </a:solidFill>
                <a:latin typeface="Arial" pitchFamily="34" charset="0"/>
              </a:rPr>
            </a:br>
            <a:r>
              <a:rPr lang="en-US" sz="1800" b="1" dirty="0">
                <a:solidFill>
                  <a:srgbClr val="000000"/>
                </a:solidFill>
                <a:latin typeface="Arial" pitchFamily="34" charset="0"/>
              </a:rPr>
              <a:t>Judean</a:t>
            </a:r>
          </a:p>
        </p:txBody>
      </p:sp>
      <p:sp>
        <p:nvSpPr>
          <p:cNvPr id="24589" name="Slide Number Placeholder 1"/>
          <p:cNvSpPr>
            <a:spLocks noGrp="1"/>
          </p:cNvSpPr>
          <p:nvPr>
            <p:ph type="sldNum" sz="quarter" idx="12"/>
          </p:nvPr>
        </p:nvSpPr>
        <p:spPr>
          <a:noFill/>
          <a:ln>
            <a:miter lim="800000"/>
            <a:headEnd/>
            <a:tailEnd/>
          </a:ln>
        </p:spPr>
        <p:txBody>
          <a:bodyPr/>
          <a:lstStyle/>
          <a:p>
            <a:fld id="{38400D93-475E-4AD2-A9E5-904E887C82AF}" type="slidenum">
              <a:rPr lang="en-US" smtClean="0">
                <a:cs typeface="Arial" pitchFamily="34" charset="0"/>
              </a:rPr>
              <a:pPr/>
              <a:t>20</a:t>
            </a:fld>
            <a:endParaRPr lang="en-US" smtClean="0">
              <a:cs typeface="Arial" pitchFamily="34" charset="0"/>
            </a:endParaRPr>
          </a:p>
        </p:txBody>
      </p:sp>
      <p:sp>
        <p:nvSpPr>
          <p:cNvPr id="26" name="TextBox 25"/>
          <p:cNvSpPr txBox="1">
            <a:spLocks noChangeArrowheads="1"/>
          </p:cNvSpPr>
          <p:nvPr/>
        </p:nvSpPr>
        <p:spPr bwMode="auto">
          <a:xfrm>
            <a:off x="76200" y="2819400"/>
            <a:ext cx="1082675" cy="461963"/>
          </a:xfrm>
          <a:prstGeom prst="rect">
            <a:avLst/>
          </a:prstGeom>
          <a:noFill/>
          <a:ln w="9525">
            <a:noFill/>
            <a:miter lim="800000"/>
            <a:headEnd/>
            <a:tailEnd/>
          </a:ln>
        </p:spPr>
        <p:txBody>
          <a:bodyPr wrap="none">
            <a:spAutoFit/>
          </a:bodyPr>
          <a:lstStyle/>
          <a:p>
            <a:pPr algn="ctr"/>
            <a:r>
              <a:rPr lang="en-US" b="1">
                <a:solidFill>
                  <a:srgbClr val="7030A0"/>
                </a:solidFill>
                <a:latin typeface="Calibri" pitchFamily="34" charset="0"/>
              </a:rPr>
              <a:t>Lk 3:23</a:t>
            </a:r>
          </a:p>
        </p:txBody>
      </p:sp>
      <p:sp>
        <p:nvSpPr>
          <p:cNvPr id="3" name="TextBox 2"/>
          <p:cNvSpPr txBox="1"/>
          <p:nvPr/>
        </p:nvSpPr>
        <p:spPr>
          <a:xfrm>
            <a:off x="19050" y="1812925"/>
            <a:ext cx="555625" cy="923925"/>
          </a:xfrm>
          <a:prstGeom prst="rect">
            <a:avLst/>
          </a:prstGeom>
          <a:noFill/>
        </p:spPr>
        <p:txBody>
          <a:bodyPr wrap="none">
            <a:spAutoFit/>
          </a:bodyPr>
          <a:lstStyle/>
          <a:p>
            <a:pPr>
              <a:defRPr/>
            </a:pPr>
            <a:r>
              <a:rPr lang="en-US" sz="1800" b="1" dirty="0">
                <a:solidFill>
                  <a:srgbClr val="7030A0"/>
                </a:solidFill>
                <a:latin typeface="+mn-lt"/>
              </a:rPr>
              <a:t>30</a:t>
            </a:r>
          </a:p>
          <a:p>
            <a:pPr>
              <a:defRPr/>
            </a:pPr>
            <a:r>
              <a:rPr lang="en-US" sz="1800" b="1" dirty="0" err="1">
                <a:solidFill>
                  <a:srgbClr val="7030A0"/>
                </a:solidFill>
                <a:latin typeface="+mn-lt"/>
              </a:rPr>
              <a:t>Yrs</a:t>
            </a:r>
            <a:endParaRPr lang="en-US" sz="1800" b="1" dirty="0">
              <a:solidFill>
                <a:srgbClr val="7030A0"/>
              </a:solidFill>
              <a:latin typeface="+mn-lt"/>
            </a:endParaRPr>
          </a:p>
          <a:p>
            <a:pPr>
              <a:defRPr/>
            </a:pPr>
            <a:r>
              <a:rPr lang="en-US" sz="1800" b="1" dirty="0">
                <a:solidFill>
                  <a:srgbClr val="7030A0"/>
                </a:solidFill>
                <a:latin typeface="+mn-lt"/>
              </a:rPr>
              <a:t>old</a:t>
            </a:r>
          </a:p>
        </p:txBody>
      </p:sp>
      <p:cxnSp>
        <p:nvCxnSpPr>
          <p:cNvPr id="5" name="Straight Connector 4"/>
          <p:cNvCxnSpPr>
            <a:stCxn id="3" idx="2"/>
          </p:cNvCxnSpPr>
          <p:nvPr/>
        </p:nvCxnSpPr>
        <p:spPr>
          <a:xfrm>
            <a:off x="296863" y="2736850"/>
            <a:ext cx="160337" cy="15875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9711" name="AutoShape 15"/>
          <p:cNvSpPr>
            <a:spLocks noChangeArrowheads="1"/>
          </p:cNvSpPr>
          <p:nvPr/>
        </p:nvSpPr>
        <p:spPr bwMode="auto">
          <a:xfrm>
            <a:off x="7543800" y="4114800"/>
            <a:ext cx="381000" cy="381000"/>
          </a:xfrm>
          <a:prstGeom prst="diamond">
            <a:avLst/>
          </a:prstGeom>
          <a:solidFill>
            <a:srgbClr val="333333"/>
          </a:solidFill>
          <a:ln w="9525">
            <a:solidFill>
              <a:srgbClr val="000000"/>
            </a:solidFill>
            <a:miter lim="800000"/>
            <a:headEnd/>
            <a:tailEnd/>
          </a:ln>
        </p:spPr>
        <p:txBody>
          <a:bodyPr anchor="ctr"/>
          <a:lstStyle/>
          <a:p>
            <a:pPr algn="ctr" eaLnBrk="0" hangingPunct="0"/>
            <a:r>
              <a:rPr lang="en-US" sz="1800" b="1">
                <a:solidFill>
                  <a:srgbClr val="FFFFFF"/>
                </a:solidFill>
                <a:latin typeface="Arial" pitchFamily="34" charset="0"/>
              </a:rPr>
              <a:t>P</a:t>
            </a:r>
          </a:p>
        </p:txBody>
      </p:sp>
      <p:sp>
        <p:nvSpPr>
          <p:cNvPr id="25" name="TextBox 24"/>
          <p:cNvSpPr txBox="1">
            <a:spLocks noChangeArrowheads="1"/>
          </p:cNvSpPr>
          <p:nvPr/>
        </p:nvSpPr>
        <p:spPr bwMode="auto">
          <a:xfrm>
            <a:off x="7127875" y="3733800"/>
            <a:ext cx="1162050" cy="461963"/>
          </a:xfrm>
          <a:prstGeom prst="rect">
            <a:avLst/>
          </a:prstGeom>
          <a:noFill/>
          <a:ln w="9525">
            <a:noFill/>
            <a:miter lim="800000"/>
            <a:headEnd/>
            <a:tailEnd/>
          </a:ln>
        </p:spPr>
        <p:txBody>
          <a:bodyPr wrap="none">
            <a:spAutoFit/>
          </a:bodyPr>
          <a:lstStyle/>
          <a:p>
            <a:pPr algn="ctr"/>
            <a:r>
              <a:rPr lang="en-US" b="1">
                <a:solidFill>
                  <a:schemeClr val="accent2"/>
                </a:solidFill>
                <a:latin typeface="Calibri" pitchFamily="34" charset="0"/>
              </a:rPr>
              <a:t>John 12</a:t>
            </a:r>
          </a:p>
        </p:txBody>
      </p:sp>
      <p:sp>
        <p:nvSpPr>
          <p:cNvPr id="29708" name="AutoShape 12"/>
          <p:cNvSpPr>
            <a:spLocks noChangeArrowheads="1"/>
          </p:cNvSpPr>
          <p:nvPr/>
        </p:nvSpPr>
        <p:spPr bwMode="auto">
          <a:xfrm>
            <a:off x="1412875" y="1752600"/>
            <a:ext cx="347663" cy="381000"/>
          </a:xfrm>
          <a:prstGeom prst="diamond">
            <a:avLst/>
          </a:prstGeom>
          <a:solidFill>
            <a:srgbClr val="333333"/>
          </a:solidFill>
          <a:ln w="9525">
            <a:solidFill>
              <a:srgbClr val="000000"/>
            </a:solidFill>
            <a:miter lim="800000"/>
            <a:headEnd/>
            <a:tailEnd/>
          </a:ln>
        </p:spPr>
        <p:txBody>
          <a:bodyPr anchor="ctr"/>
          <a:lstStyle/>
          <a:p>
            <a:pPr algn="ctr" eaLnBrk="0" hangingPunct="0"/>
            <a:r>
              <a:rPr lang="en-US" sz="1800" b="1">
                <a:solidFill>
                  <a:srgbClr val="FFFFFF"/>
                </a:solidFill>
                <a:latin typeface="Arial" pitchFamily="34" charset="0"/>
              </a:rPr>
              <a:t>P</a:t>
            </a:r>
          </a:p>
        </p:txBody>
      </p:sp>
      <p:sp>
        <p:nvSpPr>
          <p:cNvPr id="29709" name="AutoShape 13"/>
          <p:cNvSpPr>
            <a:spLocks noChangeArrowheads="1"/>
          </p:cNvSpPr>
          <p:nvPr/>
        </p:nvSpPr>
        <p:spPr bwMode="auto">
          <a:xfrm>
            <a:off x="3690938" y="1752600"/>
            <a:ext cx="347662" cy="381000"/>
          </a:xfrm>
          <a:prstGeom prst="diamond">
            <a:avLst/>
          </a:prstGeom>
          <a:solidFill>
            <a:srgbClr val="333333"/>
          </a:solidFill>
          <a:ln w="9525">
            <a:solidFill>
              <a:srgbClr val="000000"/>
            </a:solidFill>
            <a:miter lim="800000"/>
            <a:headEnd/>
            <a:tailEnd/>
          </a:ln>
        </p:spPr>
        <p:txBody>
          <a:bodyPr anchor="ctr"/>
          <a:lstStyle/>
          <a:p>
            <a:pPr algn="ctr" eaLnBrk="0" hangingPunct="0"/>
            <a:r>
              <a:rPr lang="en-US" sz="1800" b="1">
                <a:solidFill>
                  <a:srgbClr val="FFFFFF"/>
                </a:solidFill>
                <a:latin typeface="Arial" pitchFamily="34" charset="0"/>
              </a:rPr>
              <a:t>P</a:t>
            </a:r>
          </a:p>
        </p:txBody>
      </p:sp>
      <p:sp>
        <p:nvSpPr>
          <p:cNvPr id="29710" name="AutoShape 14"/>
          <p:cNvSpPr>
            <a:spLocks noChangeArrowheads="1"/>
          </p:cNvSpPr>
          <p:nvPr/>
        </p:nvSpPr>
        <p:spPr bwMode="auto">
          <a:xfrm>
            <a:off x="5446713" y="1752600"/>
            <a:ext cx="344487" cy="381000"/>
          </a:xfrm>
          <a:prstGeom prst="diamond">
            <a:avLst/>
          </a:prstGeom>
          <a:solidFill>
            <a:srgbClr val="333333"/>
          </a:solidFill>
          <a:ln w="9525">
            <a:solidFill>
              <a:srgbClr val="000000"/>
            </a:solidFill>
            <a:miter lim="800000"/>
            <a:headEnd/>
            <a:tailEnd/>
          </a:ln>
        </p:spPr>
        <p:txBody>
          <a:bodyPr anchor="ctr"/>
          <a:lstStyle/>
          <a:p>
            <a:pPr algn="ctr" eaLnBrk="0" hangingPunct="0"/>
            <a:r>
              <a:rPr lang="en-US" sz="1800" b="1">
                <a:solidFill>
                  <a:srgbClr val="FFFFFF"/>
                </a:solidFill>
                <a:latin typeface="Arial" pitchFamily="34" charset="0"/>
              </a:rPr>
              <a:t>P</a:t>
            </a:r>
          </a:p>
        </p:txBody>
      </p:sp>
      <p:sp>
        <p:nvSpPr>
          <p:cNvPr id="29713" name="AutoShape 17"/>
          <p:cNvSpPr>
            <a:spLocks noChangeArrowheads="1"/>
          </p:cNvSpPr>
          <p:nvPr/>
        </p:nvSpPr>
        <p:spPr bwMode="auto">
          <a:xfrm>
            <a:off x="7043738" y="1752600"/>
            <a:ext cx="347662" cy="381000"/>
          </a:xfrm>
          <a:prstGeom prst="diamond">
            <a:avLst/>
          </a:prstGeom>
          <a:solidFill>
            <a:srgbClr val="FFFF00"/>
          </a:solidFill>
          <a:ln w="9525">
            <a:solidFill>
              <a:srgbClr val="000000"/>
            </a:solidFill>
            <a:miter lim="800000"/>
            <a:headEnd/>
            <a:tailEnd/>
          </a:ln>
        </p:spPr>
        <p:txBody>
          <a:bodyPr anchor="ctr"/>
          <a:lstStyle/>
          <a:p>
            <a:pPr algn="ctr" eaLnBrk="0" hangingPunct="0"/>
            <a:r>
              <a:rPr lang="en-US" sz="1800" b="1">
                <a:latin typeface="Arial" pitchFamily="34" charset="0"/>
              </a:rPr>
              <a:t>T</a:t>
            </a:r>
          </a:p>
        </p:txBody>
      </p:sp>
      <p:sp>
        <p:nvSpPr>
          <p:cNvPr id="29714" name="AutoShape 18"/>
          <p:cNvSpPr>
            <a:spLocks noChangeArrowheads="1"/>
          </p:cNvSpPr>
          <p:nvPr/>
        </p:nvSpPr>
        <p:spPr bwMode="auto">
          <a:xfrm>
            <a:off x="8339138" y="1752600"/>
            <a:ext cx="347662" cy="381000"/>
          </a:xfrm>
          <a:prstGeom prst="diamond">
            <a:avLst/>
          </a:prstGeom>
          <a:solidFill>
            <a:srgbClr val="FFFF00"/>
          </a:solidFill>
          <a:ln w="9525">
            <a:solidFill>
              <a:srgbClr val="000000"/>
            </a:solidFill>
            <a:miter lim="800000"/>
            <a:headEnd/>
            <a:tailEnd/>
          </a:ln>
        </p:spPr>
        <p:txBody>
          <a:bodyPr anchor="ctr"/>
          <a:lstStyle/>
          <a:p>
            <a:pPr algn="ctr" eaLnBrk="0" hangingPunct="0"/>
            <a:r>
              <a:rPr lang="en-US" sz="1800" b="1">
                <a:latin typeface="Arial" pitchFamily="34" charset="0"/>
              </a:rPr>
              <a:t>D</a:t>
            </a:r>
          </a:p>
        </p:txBody>
      </p:sp>
      <p:sp>
        <p:nvSpPr>
          <p:cNvPr id="2" name="TextBox 1"/>
          <p:cNvSpPr txBox="1">
            <a:spLocks noChangeArrowheads="1"/>
          </p:cNvSpPr>
          <p:nvPr/>
        </p:nvSpPr>
        <p:spPr bwMode="auto">
          <a:xfrm>
            <a:off x="1116013" y="1371600"/>
            <a:ext cx="1008062" cy="461963"/>
          </a:xfrm>
          <a:prstGeom prst="rect">
            <a:avLst/>
          </a:prstGeom>
          <a:noFill/>
          <a:ln w="9525">
            <a:noFill/>
            <a:miter lim="800000"/>
            <a:headEnd/>
            <a:tailEnd/>
          </a:ln>
        </p:spPr>
        <p:txBody>
          <a:bodyPr wrap="none">
            <a:spAutoFit/>
          </a:bodyPr>
          <a:lstStyle/>
          <a:p>
            <a:pPr algn="ctr"/>
            <a:r>
              <a:rPr lang="en-US" b="1">
                <a:solidFill>
                  <a:schemeClr val="accent2"/>
                </a:solidFill>
                <a:latin typeface="Calibri" pitchFamily="34" charset="0"/>
              </a:rPr>
              <a:t>John 2</a:t>
            </a:r>
          </a:p>
        </p:txBody>
      </p:sp>
      <p:sp>
        <p:nvSpPr>
          <p:cNvPr id="21" name="TextBox 20"/>
          <p:cNvSpPr txBox="1">
            <a:spLocks noChangeArrowheads="1"/>
          </p:cNvSpPr>
          <p:nvPr/>
        </p:nvSpPr>
        <p:spPr bwMode="auto">
          <a:xfrm>
            <a:off x="3276600" y="1371600"/>
            <a:ext cx="1149350" cy="461963"/>
          </a:xfrm>
          <a:prstGeom prst="rect">
            <a:avLst/>
          </a:prstGeom>
          <a:noFill/>
          <a:ln w="9525">
            <a:noFill/>
            <a:miter lim="800000"/>
            <a:headEnd/>
            <a:tailEnd/>
          </a:ln>
        </p:spPr>
        <p:txBody>
          <a:bodyPr wrap="none">
            <a:spAutoFit/>
          </a:bodyPr>
          <a:lstStyle/>
          <a:p>
            <a:pPr algn="ctr"/>
            <a:r>
              <a:rPr lang="en-US" b="1">
                <a:solidFill>
                  <a:schemeClr val="accent2"/>
                </a:solidFill>
                <a:latin typeface="Calibri" pitchFamily="34" charset="0"/>
              </a:rPr>
              <a:t>John 5?</a:t>
            </a:r>
          </a:p>
        </p:txBody>
      </p:sp>
      <p:sp>
        <p:nvSpPr>
          <p:cNvPr id="22" name="TextBox 21"/>
          <p:cNvSpPr txBox="1">
            <a:spLocks noChangeArrowheads="1"/>
          </p:cNvSpPr>
          <p:nvPr/>
        </p:nvSpPr>
        <p:spPr bwMode="auto">
          <a:xfrm>
            <a:off x="5114925" y="1371600"/>
            <a:ext cx="1008063" cy="461963"/>
          </a:xfrm>
          <a:prstGeom prst="rect">
            <a:avLst/>
          </a:prstGeom>
          <a:noFill/>
          <a:ln w="9525">
            <a:noFill/>
            <a:miter lim="800000"/>
            <a:headEnd/>
            <a:tailEnd/>
          </a:ln>
        </p:spPr>
        <p:txBody>
          <a:bodyPr wrap="none">
            <a:spAutoFit/>
          </a:bodyPr>
          <a:lstStyle/>
          <a:p>
            <a:pPr algn="ctr"/>
            <a:r>
              <a:rPr lang="en-US" b="1">
                <a:solidFill>
                  <a:schemeClr val="accent2"/>
                </a:solidFill>
                <a:latin typeface="Calibri" pitchFamily="34" charset="0"/>
              </a:rPr>
              <a:t>John 6</a:t>
            </a:r>
          </a:p>
        </p:txBody>
      </p:sp>
      <p:sp>
        <p:nvSpPr>
          <p:cNvPr id="23" name="TextBox 22"/>
          <p:cNvSpPr txBox="1">
            <a:spLocks noChangeArrowheads="1"/>
          </p:cNvSpPr>
          <p:nvPr/>
        </p:nvSpPr>
        <p:spPr bwMode="auto">
          <a:xfrm>
            <a:off x="6659563" y="1371600"/>
            <a:ext cx="1006475" cy="461963"/>
          </a:xfrm>
          <a:prstGeom prst="rect">
            <a:avLst/>
          </a:prstGeom>
          <a:noFill/>
          <a:ln w="9525">
            <a:noFill/>
            <a:miter lim="800000"/>
            <a:headEnd/>
            <a:tailEnd/>
          </a:ln>
        </p:spPr>
        <p:txBody>
          <a:bodyPr wrap="none">
            <a:spAutoFit/>
          </a:bodyPr>
          <a:lstStyle/>
          <a:p>
            <a:pPr algn="ctr"/>
            <a:r>
              <a:rPr lang="en-US" b="1">
                <a:solidFill>
                  <a:schemeClr val="accent2"/>
                </a:solidFill>
                <a:latin typeface="Calibri" pitchFamily="34" charset="0"/>
              </a:rPr>
              <a:t>John 7</a:t>
            </a:r>
          </a:p>
        </p:txBody>
      </p:sp>
      <p:sp>
        <p:nvSpPr>
          <p:cNvPr id="24" name="TextBox 23"/>
          <p:cNvSpPr txBox="1">
            <a:spLocks noChangeArrowheads="1"/>
          </p:cNvSpPr>
          <p:nvPr/>
        </p:nvSpPr>
        <p:spPr bwMode="auto">
          <a:xfrm>
            <a:off x="7885113" y="1371600"/>
            <a:ext cx="1162050" cy="461963"/>
          </a:xfrm>
          <a:prstGeom prst="rect">
            <a:avLst/>
          </a:prstGeom>
          <a:noFill/>
          <a:ln w="9525">
            <a:noFill/>
            <a:miter lim="800000"/>
            <a:headEnd/>
            <a:tailEnd/>
          </a:ln>
        </p:spPr>
        <p:txBody>
          <a:bodyPr wrap="none">
            <a:spAutoFit/>
          </a:bodyPr>
          <a:lstStyle/>
          <a:p>
            <a:pPr algn="ctr"/>
            <a:r>
              <a:rPr lang="en-US" b="1">
                <a:solidFill>
                  <a:schemeClr val="accent2"/>
                </a:solidFill>
                <a:latin typeface="Calibri" pitchFamily="34" charset="0"/>
              </a:rPr>
              <a:t>John 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7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7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7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7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700"/>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70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70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70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71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70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705"/>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706"/>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3" grpId="0" animBg="1"/>
      <p:bldP spid="29704" grpId="0" animBg="1"/>
      <p:bldP spid="29705" grpId="0" animBg="1"/>
      <p:bldP spid="29706" grpId="0" animBg="1"/>
      <p:bldP spid="29707" grpId="0" animBg="1"/>
      <p:bldP spid="29712" grpId="0" animBg="1"/>
      <p:bldP spid="26" grpId="0"/>
      <p:bldP spid="3" grpId="0"/>
      <p:bldP spid="29711" grpId="0" animBg="1"/>
      <p:bldP spid="25" grpId="0"/>
      <p:bldP spid="29708" grpId="0" animBg="1"/>
      <p:bldP spid="29709" grpId="0" animBg="1"/>
      <p:bldP spid="29710" grpId="0" animBg="1"/>
      <p:bldP spid="29713" grpId="0" animBg="1"/>
      <p:bldP spid="29714" grpId="0" animBg="1"/>
      <p:bldP spid="2"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5" descr="50%"/>
          <p:cNvSpPr>
            <a:spLocks noChangeArrowheads="1"/>
          </p:cNvSpPr>
          <p:nvPr/>
        </p:nvSpPr>
        <p:spPr bwMode="auto">
          <a:xfrm>
            <a:off x="768350" y="1184275"/>
            <a:ext cx="914400" cy="720725"/>
          </a:xfrm>
          <a:prstGeom prst="rect">
            <a:avLst/>
          </a:prstGeom>
          <a:pattFill prst="pct50">
            <a:fgClr>
              <a:srgbClr val="5F5F5F"/>
            </a:fgClr>
            <a:bgClr>
              <a:schemeClr val="bg1"/>
            </a:bgClr>
          </a:pattFill>
          <a:ln w="9525">
            <a:noFill/>
            <a:miter lim="800000"/>
            <a:headEnd/>
            <a:tailEnd/>
          </a:ln>
          <a:effectLst/>
        </p:spPr>
        <p:txBody>
          <a:bodyPr wrap="none" anchor="ctr"/>
          <a:lstStyle/>
          <a:p>
            <a:endParaRPr lang="en-US"/>
          </a:p>
        </p:txBody>
      </p:sp>
      <p:sp>
        <p:nvSpPr>
          <p:cNvPr id="25603" name="Rectangle 36" descr="50%"/>
          <p:cNvSpPr>
            <a:spLocks noChangeArrowheads="1"/>
          </p:cNvSpPr>
          <p:nvPr/>
        </p:nvSpPr>
        <p:spPr bwMode="auto">
          <a:xfrm>
            <a:off x="3740150" y="1184275"/>
            <a:ext cx="2209800" cy="720725"/>
          </a:xfrm>
          <a:prstGeom prst="rect">
            <a:avLst/>
          </a:prstGeom>
          <a:pattFill prst="pct50">
            <a:fgClr>
              <a:srgbClr val="5F5F5F"/>
            </a:fgClr>
            <a:bgClr>
              <a:schemeClr val="bg1"/>
            </a:bgClr>
          </a:pattFill>
          <a:ln w="9525">
            <a:noFill/>
            <a:miter lim="800000"/>
            <a:headEnd/>
            <a:tailEnd/>
          </a:ln>
          <a:effectLst/>
        </p:spPr>
        <p:txBody>
          <a:bodyPr wrap="none" anchor="ctr"/>
          <a:lstStyle/>
          <a:p>
            <a:endParaRPr lang="en-US"/>
          </a:p>
        </p:txBody>
      </p:sp>
      <p:sp>
        <p:nvSpPr>
          <p:cNvPr id="25604" name="Rectangle 37" descr="50%"/>
          <p:cNvSpPr>
            <a:spLocks noChangeArrowheads="1"/>
          </p:cNvSpPr>
          <p:nvPr/>
        </p:nvSpPr>
        <p:spPr bwMode="auto">
          <a:xfrm>
            <a:off x="6864350" y="1184275"/>
            <a:ext cx="1219200" cy="720725"/>
          </a:xfrm>
          <a:prstGeom prst="rect">
            <a:avLst/>
          </a:prstGeom>
          <a:pattFill prst="pct50">
            <a:fgClr>
              <a:srgbClr val="5F5F5F"/>
            </a:fgClr>
            <a:bgClr>
              <a:schemeClr val="bg1"/>
            </a:bgClr>
          </a:pattFill>
          <a:ln w="9525">
            <a:noFill/>
            <a:miter lim="800000"/>
            <a:headEnd/>
            <a:tailEnd/>
          </a:ln>
          <a:effectLst/>
        </p:spPr>
        <p:txBody>
          <a:bodyPr wrap="none" anchor="ctr"/>
          <a:lstStyle/>
          <a:p>
            <a:endParaRPr lang="en-US"/>
          </a:p>
        </p:txBody>
      </p:sp>
      <p:sp>
        <p:nvSpPr>
          <p:cNvPr id="25605" name="Rectangle 38" descr="50%"/>
          <p:cNvSpPr>
            <a:spLocks noChangeArrowheads="1"/>
          </p:cNvSpPr>
          <p:nvPr/>
        </p:nvSpPr>
        <p:spPr bwMode="auto">
          <a:xfrm>
            <a:off x="8540750" y="1184275"/>
            <a:ext cx="76200" cy="720725"/>
          </a:xfrm>
          <a:prstGeom prst="rect">
            <a:avLst/>
          </a:prstGeom>
          <a:pattFill prst="pct50">
            <a:fgClr>
              <a:srgbClr val="5F5F5F"/>
            </a:fgClr>
            <a:bgClr>
              <a:schemeClr val="bg1"/>
            </a:bgClr>
          </a:pattFill>
          <a:ln w="9525">
            <a:noFill/>
            <a:miter lim="800000"/>
            <a:headEnd/>
            <a:tailEnd/>
          </a:ln>
          <a:effectLst/>
        </p:spPr>
        <p:txBody>
          <a:bodyPr wrap="none" anchor="ctr"/>
          <a:lstStyle/>
          <a:p>
            <a:endParaRPr lang="en-US"/>
          </a:p>
        </p:txBody>
      </p:sp>
      <p:sp>
        <p:nvSpPr>
          <p:cNvPr id="25606" name="Rectangle 39" descr="50%"/>
          <p:cNvSpPr>
            <a:spLocks noChangeArrowheads="1"/>
          </p:cNvSpPr>
          <p:nvPr/>
        </p:nvSpPr>
        <p:spPr bwMode="auto">
          <a:xfrm>
            <a:off x="8693150" y="1184275"/>
            <a:ext cx="228600" cy="720725"/>
          </a:xfrm>
          <a:prstGeom prst="rect">
            <a:avLst/>
          </a:prstGeom>
          <a:pattFill prst="pct50">
            <a:fgClr>
              <a:srgbClr val="5F5F5F"/>
            </a:fgClr>
            <a:bgClr>
              <a:schemeClr val="bg1"/>
            </a:bgClr>
          </a:pattFill>
          <a:ln w="9525">
            <a:noFill/>
            <a:miter lim="800000"/>
            <a:headEnd/>
            <a:tailEnd/>
          </a:ln>
          <a:effectLst/>
        </p:spPr>
        <p:txBody>
          <a:bodyPr wrap="none" anchor="ctr"/>
          <a:lstStyle/>
          <a:p>
            <a:endParaRPr lang="en-US"/>
          </a:p>
        </p:txBody>
      </p:sp>
      <p:sp>
        <p:nvSpPr>
          <p:cNvPr id="3074"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a:t>Timeline of Jesus Ministry</a:t>
            </a:r>
          </a:p>
        </p:txBody>
      </p:sp>
      <p:sp>
        <p:nvSpPr>
          <p:cNvPr id="25608" name="Line 22"/>
          <p:cNvSpPr>
            <a:spLocks noChangeShapeType="1"/>
          </p:cNvSpPr>
          <p:nvPr/>
        </p:nvSpPr>
        <p:spPr bwMode="auto">
          <a:xfrm>
            <a:off x="8540750" y="1184275"/>
            <a:ext cx="0" cy="720725"/>
          </a:xfrm>
          <a:prstGeom prst="line">
            <a:avLst/>
          </a:prstGeom>
          <a:noFill/>
          <a:ln w="9525">
            <a:solidFill>
              <a:schemeClr val="tx1"/>
            </a:solidFill>
            <a:round/>
            <a:headEnd/>
            <a:tailEnd/>
          </a:ln>
          <a:effectLst/>
        </p:spPr>
        <p:txBody>
          <a:bodyPr/>
          <a:lstStyle/>
          <a:p>
            <a:endParaRPr lang="en-US"/>
          </a:p>
        </p:txBody>
      </p:sp>
      <p:sp>
        <p:nvSpPr>
          <p:cNvPr id="25609" name="Line 23"/>
          <p:cNvSpPr>
            <a:spLocks noChangeShapeType="1"/>
          </p:cNvSpPr>
          <p:nvPr/>
        </p:nvSpPr>
        <p:spPr bwMode="auto">
          <a:xfrm>
            <a:off x="8616950" y="1184275"/>
            <a:ext cx="0" cy="720725"/>
          </a:xfrm>
          <a:prstGeom prst="line">
            <a:avLst/>
          </a:prstGeom>
          <a:noFill/>
          <a:ln w="9525">
            <a:solidFill>
              <a:schemeClr val="tx1"/>
            </a:solidFill>
            <a:round/>
            <a:headEnd/>
            <a:tailEnd/>
          </a:ln>
          <a:effectLst/>
        </p:spPr>
        <p:txBody>
          <a:bodyPr/>
          <a:lstStyle/>
          <a:p>
            <a:endParaRPr lang="en-US"/>
          </a:p>
        </p:txBody>
      </p:sp>
      <p:sp>
        <p:nvSpPr>
          <p:cNvPr id="25610" name="Text Box 26"/>
          <p:cNvSpPr txBox="1">
            <a:spLocks noChangeArrowheads="1"/>
          </p:cNvSpPr>
          <p:nvPr/>
        </p:nvSpPr>
        <p:spPr bwMode="auto">
          <a:xfrm>
            <a:off x="425450" y="1892300"/>
            <a:ext cx="1543050" cy="590550"/>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Beginnings &amp;</a:t>
            </a:r>
          </a:p>
          <a:p>
            <a:pPr algn="ctr">
              <a:lnSpc>
                <a:spcPct val="90000"/>
              </a:lnSpc>
            </a:pPr>
            <a:r>
              <a:rPr lang="en-US" sz="1800">
                <a:latin typeface="Arial" pitchFamily="34" charset="0"/>
              </a:rPr>
              <a:t>Early Judean</a:t>
            </a:r>
          </a:p>
        </p:txBody>
      </p:sp>
      <p:sp>
        <p:nvSpPr>
          <p:cNvPr id="25611" name="Text Box 27"/>
          <p:cNvSpPr txBox="1">
            <a:spLocks noChangeArrowheads="1"/>
          </p:cNvSpPr>
          <p:nvPr/>
        </p:nvSpPr>
        <p:spPr bwMode="auto">
          <a:xfrm>
            <a:off x="2239963" y="1892300"/>
            <a:ext cx="1116012" cy="587375"/>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Galilean</a:t>
            </a:r>
          </a:p>
          <a:p>
            <a:pPr algn="ctr">
              <a:lnSpc>
                <a:spcPct val="90000"/>
              </a:lnSpc>
            </a:pPr>
            <a:r>
              <a:rPr lang="en-US" sz="1800">
                <a:latin typeface="Arial" pitchFamily="34" charset="0"/>
              </a:rPr>
              <a:t>(1</a:t>
            </a:r>
            <a:r>
              <a:rPr lang="en-US" sz="1800" baseline="30000">
                <a:latin typeface="Arial" pitchFamily="34" charset="0"/>
              </a:rPr>
              <a:t>st</a:t>
            </a:r>
            <a:r>
              <a:rPr lang="en-US" sz="1800">
                <a:latin typeface="Arial" pitchFamily="34" charset="0"/>
              </a:rPr>
              <a:t> Tour)</a:t>
            </a:r>
          </a:p>
        </p:txBody>
      </p:sp>
      <p:sp>
        <p:nvSpPr>
          <p:cNvPr id="25612" name="Text Box 28"/>
          <p:cNvSpPr txBox="1">
            <a:spLocks noChangeArrowheads="1"/>
          </p:cNvSpPr>
          <p:nvPr/>
        </p:nvSpPr>
        <p:spPr bwMode="auto">
          <a:xfrm>
            <a:off x="3919538" y="1892300"/>
            <a:ext cx="1820862" cy="587375"/>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Galilean</a:t>
            </a:r>
          </a:p>
          <a:p>
            <a:pPr algn="ctr">
              <a:lnSpc>
                <a:spcPct val="90000"/>
              </a:lnSpc>
            </a:pPr>
            <a:r>
              <a:rPr lang="en-US" sz="1800">
                <a:latin typeface="Arial" pitchFamily="34" charset="0"/>
              </a:rPr>
              <a:t>(2</a:t>
            </a:r>
            <a:r>
              <a:rPr lang="en-US" sz="1800" baseline="30000">
                <a:latin typeface="Arial" pitchFamily="34" charset="0"/>
              </a:rPr>
              <a:t>nd</a:t>
            </a:r>
            <a:r>
              <a:rPr lang="en-US" sz="1800">
                <a:latin typeface="Arial" pitchFamily="34" charset="0"/>
              </a:rPr>
              <a:t> &amp; 3</a:t>
            </a:r>
            <a:r>
              <a:rPr lang="en-US" sz="1800" baseline="30000">
                <a:latin typeface="Arial" pitchFamily="34" charset="0"/>
              </a:rPr>
              <a:t>rd</a:t>
            </a:r>
            <a:r>
              <a:rPr lang="en-US" sz="1800">
                <a:latin typeface="Arial" pitchFamily="34" charset="0"/>
              </a:rPr>
              <a:t> Tours)</a:t>
            </a:r>
          </a:p>
        </p:txBody>
      </p:sp>
      <p:sp>
        <p:nvSpPr>
          <p:cNvPr id="25613" name="Text Box 29"/>
          <p:cNvSpPr txBox="1">
            <a:spLocks noChangeArrowheads="1"/>
          </p:cNvSpPr>
          <p:nvPr/>
        </p:nvSpPr>
        <p:spPr bwMode="auto">
          <a:xfrm>
            <a:off x="5918200" y="1892300"/>
            <a:ext cx="1022350" cy="587375"/>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Later</a:t>
            </a:r>
          </a:p>
          <a:p>
            <a:pPr algn="ctr">
              <a:lnSpc>
                <a:spcPct val="90000"/>
              </a:lnSpc>
            </a:pPr>
            <a:r>
              <a:rPr lang="en-US" sz="1800">
                <a:latin typeface="Arial" pitchFamily="34" charset="0"/>
              </a:rPr>
              <a:t>Galilean</a:t>
            </a:r>
          </a:p>
        </p:txBody>
      </p:sp>
      <p:sp>
        <p:nvSpPr>
          <p:cNvPr id="25614" name="Text Box 30"/>
          <p:cNvSpPr txBox="1">
            <a:spLocks noChangeArrowheads="1"/>
          </p:cNvSpPr>
          <p:nvPr/>
        </p:nvSpPr>
        <p:spPr bwMode="auto">
          <a:xfrm>
            <a:off x="7029450" y="1892300"/>
            <a:ext cx="933450" cy="587375"/>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Later</a:t>
            </a:r>
          </a:p>
          <a:p>
            <a:pPr algn="ctr">
              <a:lnSpc>
                <a:spcPct val="90000"/>
              </a:lnSpc>
            </a:pPr>
            <a:r>
              <a:rPr lang="en-US" sz="1800">
                <a:latin typeface="Arial" pitchFamily="34" charset="0"/>
              </a:rPr>
              <a:t>Judean</a:t>
            </a:r>
          </a:p>
        </p:txBody>
      </p:sp>
      <p:sp>
        <p:nvSpPr>
          <p:cNvPr id="25615" name="Text Box 31"/>
          <p:cNvSpPr txBox="1">
            <a:spLocks noChangeArrowheads="1"/>
          </p:cNvSpPr>
          <p:nvPr/>
        </p:nvSpPr>
        <p:spPr bwMode="auto">
          <a:xfrm>
            <a:off x="7537450" y="2590800"/>
            <a:ext cx="920750" cy="339725"/>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Perean</a:t>
            </a:r>
          </a:p>
        </p:txBody>
      </p:sp>
      <p:sp>
        <p:nvSpPr>
          <p:cNvPr id="25616" name="Text Box 32"/>
          <p:cNvSpPr txBox="1">
            <a:spLocks noChangeArrowheads="1"/>
          </p:cNvSpPr>
          <p:nvPr/>
        </p:nvSpPr>
        <p:spPr bwMode="auto">
          <a:xfrm>
            <a:off x="7764463" y="3048000"/>
            <a:ext cx="769937" cy="590550"/>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Last</a:t>
            </a:r>
            <a:br>
              <a:rPr lang="en-US" sz="1800">
                <a:latin typeface="Arial" pitchFamily="34" charset="0"/>
              </a:rPr>
            </a:br>
            <a:r>
              <a:rPr lang="en-US" sz="1800">
                <a:latin typeface="Arial" pitchFamily="34" charset="0"/>
              </a:rPr>
              <a:t>Week</a:t>
            </a:r>
          </a:p>
        </p:txBody>
      </p:sp>
      <p:sp>
        <p:nvSpPr>
          <p:cNvPr id="25617" name="Text Box 33"/>
          <p:cNvSpPr txBox="1">
            <a:spLocks noChangeArrowheads="1"/>
          </p:cNvSpPr>
          <p:nvPr/>
        </p:nvSpPr>
        <p:spPr bwMode="auto">
          <a:xfrm>
            <a:off x="7480300" y="3721100"/>
            <a:ext cx="1250950" cy="587375"/>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Trials &amp;</a:t>
            </a:r>
          </a:p>
          <a:p>
            <a:pPr algn="ctr">
              <a:lnSpc>
                <a:spcPct val="90000"/>
              </a:lnSpc>
            </a:pPr>
            <a:r>
              <a:rPr lang="en-US" sz="1800">
                <a:latin typeface="Arial" pitchFamily="34" charset="0"/>
              </a:rPr>
              <a:t>Crucifixion</a:t>
            </a:r>
          </a:p>
        </p:txBody>
      </p:sp>
      <p:sp>
        <p:nvSpPr>
          <p:cNvPr id="25618" name="Text Box 34"/>
          <p:cNvSpPr txBox="1">
            <a:spLocks noChangeArrowheads="1"/>
          </p:cNvSpPr>
          <p:nvPr/>
        </p:nvSpPr>
        <p:spPr bwMode="auto">
          <a:xfrm>
            <a:off x="7664450" y="4537075"/>
            <a:ext cx="1479550" cy="339725"/>
          </a:xfrm>
          <a:prstGeom prst="rect">
            <a:avLst/>
          </a:prstGeom>
          <a:noFill/>
          <a:ln w="9525">
            <a:noFill/>
            <a:miter lim="800000"/>
            <a:headEnd/>
            <a:tailEnd/>
          </a:ln>
          <a:effectLst/>
        </p:spPr>
        <p:txBody>
          <a:bodyPr wrap="none">
            <a:spAutoFit/>
          </a:bodyPr>
          <a:lstStyle/>
          <a:p>
            <a:pPr algn="ctr">
              <a:lnSpc>
                <a:spcPct val="90000"/>
              </a:lnSpc>
            </a:pPr>
            <a:r>
              <a:rPr lang="en-US" sz="1800">
                <a:latin typeface="Arial" pitchFamily="34" charset="0"/>
              </a:rPr>
              <a:t>Resurrection</a:t>
            </a:r>
          </a:p>
        </p:txBody>
      </p:sp>
      <p:sp>
        <p:nvSpPr>
          <p:cNvPr id="25619" name="Line 40"/>
          <p:cNvSpPr>
            <a:spLocks noChangeShapeType="1"/>
          </p:cNvSpPr>
          <p:nvPr/>
        </p:nvSpPr>
        <p:spPr bwMode="auto">
          <a:xfrm flipV="1">
            <a:off x="8007350" y="1676400"/>
            <a:ext cx="304800" cy="990600"/>
          </a:xfrm>
          <a:prstGeom prst="line">
            <a:avLst/>
          </a:prstGeom>
          <a:noFill/>
          <a:ln w="9525">
            <a:solidFill>
              <a:schemeClr val="tx1"/>
            </a:solidFill>
            <a:round/>
            <a:headEnd/>
            <a:tailEnd/>
          </a:ln>
          <a:effectLst/>
        </p:spPr>
        <p:txBody>
          <a:bodyPr/>
          <a:lstStyle/>
          <a:p>
            <a:endParaRPr lang="en-US"/>
          </a:p>
        </p:txBody>
      </p:sp>
      <p:sp>
        <p:nvSpPr>
          <p:cNvPr id="25620" name="Line 41"/>
          <p:cNvSpPr>
            <a:spLocks noChangeShapeType="1"/>
          </p:cNvSpPr>
          <p:nvPr/>
        </p:nvSpPr>
        <p:spPr bwMode="auto">
          <a:xfrm flipV="1">
            <a:off x="8404225" y="1755775"/>
            <a:ext cx="174625" cy="1485900"/>
          </a:xfrm>
          <a:prstGeom prst="line">
            <a:avLst/>
          </a:prstGeom>
          <a:noFill/>
          <a:ln w="9525">
            <a:solidFill>
              <a:schemeClr val="tx1"/>
            </a:solidFill>
            <a:round/>
            <a:headEnd/>
            <a:tailEnd/>
          </a:ln>
          <a:effectLst/>
        </p:spPr>
        <p:txBody>
          <a:bodyPr/>
          <a:lstStyle/>
          <a:p>
            <a:endParaRPr lang="en-US"/>
          </a:p>
        </p:txBody>
      </p:sp>
      <p:sp>
        <p:nvSpPr>
          <p:cNvPr id="25621" name="Line 42"/>
          <p:cNvSpPr>
            <a:spLocks noChangeShapeType="1"/>
          </p:cNvSpPr>
          <p:nvPr/>
        </p:nvSpPr>
        <p:spPr bwMode="auto">
          <a:xfrm flipV="1">
            <a:off x="8616950" y="1793875"/>
            <a:ext cx="38100" cy="1905000"/>
          </a:xfrm>
          <a:prstGeom prst="line">
            <a:avLst/>
          </a:prstGeom>
          <a:noFill/>
          <a:ln w="9525">
            <a:solidFill>
              <a:schemeClr val="tx1"/>
            </a:solidFill>
            <a:round/>
            <a:headEnd/>
            <a:tailEnd/>
          </a:ln>
          <a:effectLst/>
        </p:spPr>
        <p:txBody>
          <a:bodyPr/>
          <a:lstStyle/>
          <a:p>
            <a:endParaRPr lang="en-US"/>
          </a:p>
        </p:txBody>
      </p:sp>
      <p:sp>
        <p:nvSpPr>
          <p:cNvPr id="25622" name="Line 43"/>
          <p:cNvSpPr>
            <a:spLocks noChangeShapeType="1"/>
          </p:cNvSpPr>
          <p:nvPr/>
        </p:nvSpPr>
        <p:spPr bwMode="auto">
          <a:xfrm flipH="1">
            <a:off x="8540750" y="3698875"/>
            <a:ext cx="76200" cy="152400"/>
          </a:xfrm>
          <a:prstGeom prst="line">
            <a:avLst/>
          </a:prstGeom>
          <a:noFill/>
          <a:ln w="9525">
            <a:solidFill>
              <a:schemeClr val="tx1"/>
            </a:solidFill>
            <a:round/>
            <a:headEnd/>
            <a:tailEnd/>
          </a:ln>
          <a:effectLst/>
        </p:spPr>
        <p:txBody>
          <a:bodyPr/>
          <a:lstStyle/>
          <a:p>
            <a:endParaRPr lang="en-US"/>
          </a:p>
        </p:txBody>
      </p:sp>
      <p:sp>
        <p:nvSpPr>
          <p:cNvPr id="25623" name="Line 44"/>
          <p:cNvSpPr>
            <a:spLocks noChangeShapeType="1"/>
          </p:cNvSpPr>
          <p:nvPr/>
        </p:nvSpPr>
        <p:spPr bwMode="auto">
          <a:xfrm>
            <a:off x="8845550" y="1793875"/>
            <a:ext cx="0" cy="2743200"/>
          </a:xfrm>
          <a:prstGeom prst="line">
            <a:avLst/>
          </a:prstGeom>
          <a:noFill/>
          <a:ln w="9525">
            <a:solidFill>
              <a:schemeClr val="tx1"/>
            </a:solidFill>
            <a:round/>
            <a:headEnd/>
            <a:tailEnd/>
          </a:ln>
          <a:effectLst/>
        </p:spPr>
        <p:txBody>
          <a:bodyPr/>
          <a:lstStyle/>
          <a:p>
            <a:endParaRPr lang="en-US"/>
          </a:p>
        </p:txBody>
      </p:sp>
      <p:sp>
        <p:nvSpPr>
          <p:cNvPr id="25624" name="Line 3"/>
          <p:cNvSpPr>
            <a:spLocks noChangeShapeType="1"/>
          </p:cNvSpPr>
          <p:nvPr/>
        </p:nvSpPr>
        <p:spPr bwMode="auto">
          <a:xfrm>
            <a:off x="304800" y="1489075"/>
            <a:ext cx="8693150" cy="0"/>
          </a:xfrm>
          <a:prstGeom prst="line">
            <a:avLst/>
          </a:prstGeom>
          <a:noFill/>
          <a:ln w="28575">
            <a:solidFill>
              <a:schemeClr val="tx1"/>
            </a:solidFill>
            <a:round/>
            <a:headEnd/>
            <a:tailEnd/>
          </a:ln>
          <a:effectLst/>
        </p:spPr>
        <p:txBody>
          <a:bodyPr/>
          <a:lstStyle/>
          <a:p>
            <a:endParaRPr lang="en-US"/>
          </a:p>
        </p:txBody>
      </p:sp>
      <p:sp>
        <p:nvSpPr>
          <p:cNvPr id="25625" name="Line 4"/>
          <p:cNvSpPr>
            <a:spLocks noChangeShapeType="1"/>
          </p:cNvSpPr>
          <p:nvPr/>
        </p:nvSpPr>
        <p:spPr bwMode="auto">
          <a:xfrm>
            <a:off x="1200150" y="1412875"/>
            <a:ext cx="0" cy="304800"/>
          </a:xfrm>
          <a:prstGeom prst="line">
            <a:avLst/>
          </a:prstGeom>
          <a:noFill/>
          <a:ln w="28575">
            <a:solidFill>
              <a:schemeClr val="tx1"/>
            </a:solidFill>
            <a:round/>
            <a:headEnd/>
            <a:tailEnd/>
          </a:ln>
          <a:effectLst/>
        </p:spPr>
        <p:txBody>
          <a:bodyPr/>
          <a:lstStyle/>
          <a:p>
            <a:endParaRPr lang="en-US"/>
          </a:p>
        </p:txBody>
      </p:sp>
      <p:sp>
        <p:nvSpPr>
          <p:cNvPr id="25626" name="Line 5"/>
          <p:cNvSpPr>
            <a:spLocks noChangeShapeType="1"/>
          </p:cNvSpPr>
          <p:nvPr/>
        </p:nvSpPr>
        <p:spPr bwMode="auto">
          <a:xfrm>
            <a:off x="3562350" y="1336675"/>
            <a:ext cx="0" cy="304800"/>
          </a:xfrm>
          <a:prstGeom prst="line">
            <a:avLst/>
          </a:prstGeom>
          <a:noFill/>
          <a:ln w="28575">
            <a:solidFill>
              <a:schemeClr val="tx1"/>
            </a:solidFill>
            <a:round/>
            <a:headEnd/>
            <a:tailEnd/>
          </a:ln>
          <a:effectLst/>
        </p:spPr>
        <p:txBody>
          <a:bodyPr/>
          <a:lstStyle/>
          <a:p>
            <a:endParaRPr lang="en-US"/>
          </a:p>
        </p:txBody>
      </p:sp>
      <p:sp>
        <p:nvSpPr>
          <p:cNvPr id="25627" name="Line 6"/>
          <p:cNvSpPr>
            <a:spLocks noChangeShapeType="1"/>
          </p:cNvSpPr>
          <p:nvPr/>
        </p:nvSpPr>
        <p:spPr bwMode="auto">
          <a:xfrm>
            <a:off x="5975350" y="1336675"/>
            <a:ext cx="0" cy="304800"/>
          </a:xfrm>
          <a:prstGeom prst="line">
            <a:avLst/>
          </a:prstGeom>
          <a:noFill/>
          <a:ln w="28575">
            <a:solidFill>
              <a:schemeClr val="tx1"/>
            </a:solidFill>
            <a:round/>
            <a:headEnd/>
            <a:tailEnd/>
          </a:ln>
          <a:effectLst/>
        </p:spPr>
        <p:txBody>
          <a:bodyPr/>
          <a:lstStyle/>
          <a:p>
            <a:endParaRPr lang="en-US"/>
          </a:p>
        </p:txBody>
      </p:sp>
      <p:sp>
        <p:nvSpPr>
          <p:cNvPr id="25628" name="Line 7"/>
          <p:cNvSpPr>
            <a:spLocks noChangeShapeType="1"/>
          </p:cNvSpPr>
          <p:nvPr/>
        </p:nvSpPr>
        <p:spPr bwMode="auto">
          <a:xfrm>
            <a:off x="8667750" y="1336675"/>
            <a:ext cx="0" cy="304800"/>
          </a:xfrm>
          <a:prstGeom prst="line">
            <a:avLst/>
          </a:prstGeom>
          <a:noFill/>
          <a:ln w="28575">
            <a:solidFill>
              <a:schemeClr val="tx1"/>
            </a:solidFill>
            <a:round/>
            <a:headEnd/>
            <a:tailEnd/>
          </a:ln>
          <a:effectLst/>
        </p:spPr>
        <p:txBody>
          <a:bodyPr/>
          <a:lstStyle/>
          <a:p>
            <a:endParaRPr lang="en-US"/>
          </a:p>
        </p:txBody>
      </p:sp>
      <p:sp>
        <p:nvSpPr>
          <p:cNvPr id="25629" name="AutoShape 8"/>
          <p:cNvSpPr>
            <a:spLocks noChangeArrowheads="1"/>
          </p:cNvSpPr>
          <p:nvPr/>
        </p:nvSpPr>
        <p:spPr bwMode="auto">
          <a:xfrm>
            <a:off x="996950" y="1031875"/>
            <a:ext cx="381000" cy="381000"/>
          </a:xfrm>
          <a:prstGeom prst="diamond">
            <a:avLst/>
          </a:prstGeom>
          <a:solidFill>
            <a:schemeClr val="tx1"/>
          </a:solidFill>
          <a:ln w="9525">
            <a:solidFill>
              <a:schemeClr val="tx1"/>
            </a:solidFill>
            <a:miter lim="800000"/>
            <a:headEnd/>
            <a:tailEnd/>
          </a:ln>
        </p:spPr>
        <p:txBody>
          <a:bodyPr wrap="none" anchor="ctr"/>
          <a:lstStyle/>
          <a:p>
            <a:pPr algn="ctr"/>
            <a:r>
              <a:rPr lang="en-US" sz="1800" b="1">
                <a:solidFill>
                  <a:schemeClr val="bg1"/>
                </a:solidFill>
                <a:latin typeface="Arial" pitchFamily="34" charset="0"/>
              </a:rPr>
              <a:t>P</a:t>
            </a:r>
          </a:p>
        </p:txBody>
      </p:sp>
      <p:sp>
        <p:nvSpPr>
          <p:cNvPr id="25630" name="AutoShape 9"/>
          <p:cNvSpPr>
            <a:spLocks noChangeArrowheads="1"/>
          </p:cNvSpPr>
          <p:nvPr/>
        </p:nvSpPr>
        <p:spPr bwMode="auto">
          <a:xfrm>
            <a:off x="3359150" y="1031875"/>
            <a:ext cx="381000" cy="381000"/>
          </a:xfrm>
          <a:prstGeom prst="diamond">
            <a:avLst/>
          </a:prstGeom>
          <a:solidFill>
            <a:schemeClr val="tx1"/>
          </a:solidFill>
          <a:ln w="9525">
            <a:solidFill>
              <a:schemeClr val="tx1"/>
            </a:solidFill>
            <a:miter lim="800000"/>
            <a:headEnd/>
            <a:tailEnd/>
          </a:ln>
        </p:spPr>
        <p:txBody>
          <a:bodyPr wrap="none" anchor="ctr"/>
          <a:lstStyle/>
          <a:p>
            <a:pPr algn="ctr"/>
            <a:r>
              <a:rPr lang="en-US" sz="1800" b="1">
                <a:solidFill>
                  <a:schemeClr val="bg1"/>
                </a:solidFill>
                <a:latin typeface="Arial" pitchFamily="34" charset="0"/>
              </a:rPr>
              <a:t>P</a:t>
            </a:r>
          </a:p>
        </p:txBody>
      </p:sp>
      <p:sp>
        <p:nvSpPr>
          <p:cNvPr id="25631" name="Line 13"/>
          <p:cNvSpPr>
            <a:spLocks noChangeShapeType="1"/>
          </p:cNvSpPr>
          <p:nvPr/>
        </p:nvSpPr>
        <p:spPr bwMode="auto">
          <a:xfrm>
            <a:off x="7372350" y="1336675"/>
            <a:ext cx="0" cy="304800"/>
          </a:xfrm>
          <a:prstGeom prst="line">
            <a:avLst/>
          </a:prstGeom>
          <a:noFill/>
          <a:ln w="28575">
            <a:solidFill>
              <a:schemeClr val="tx1"/>
            </a:solidFill>
            <a:round/>
            <a:headEnd/>
            <a:tailEnd/>
          </a:ln>
          <a:effectLst/>
        </p:spPr>
        <p:txBody>
          <a:bodyPr/>
          <a:lstStyle/>
          <a:p>
            <a:endParaRPr lang="en-US"/>
          </a:p>
        </p:txBody>
      </p:sp>
      <p:sp>
        <p:nvSpPr>
          <p:cNvPr id="25632" name="Line 14"/>
          <p:cNvSpPr>
            <a:spLocks noChangeShapeType="1"/>
          </p:cNvSpPr>
          <p:nvPr/>
        </p:nvSpPr>
        <p:spPr bwMode="auto">
          <a:xfrm>
            <a:off x="8058150" y="1336675"/>
            <a:ext cx="0" cy="304800"/>
          </a:xfrm>
          <a:prstGeom prst="line">
            <a:avLst/>
          </a:prstGeom>
          <a:noFill/>
          <a:ln w="28575">
            <a:solidFill>
              <a:schemeClr val="tx1"/>
            </a:solidFill>
            <a:round/>
            <a:headEnd/>
            <a:tailEnd/>
          </a:ln>
          <a:effectLst/>
        </p:spPr>
        <p:txBody>
          <a:bodyPr/>
          <a:lstStyle/>
          <a:p>
            <a:endParaRPr lang="en-US"/>
          </a:p>
        </p:txBody>
      </p:sp>
      <p:sp>
        <p:nvSpPr>
          <p:cNvPr id="25633" name="AutoShape 45"/>
          <p:cNvSpPr>
            <a:spLocks noChangeArrowheads="1"/>
          </p:cNvSpPr>
          <p:nvPr/>
        </p:nvSpPr>
        <p:spPr bwMode="auto">
          <a:xfrm>
            <a:off x="7169150" y="1031875"/>
            <a:ext cx="381000" cy="381000"/>
          </a:xfrm>
          <a:prstGeom prst="diamond">
            <a:avLst/>
          </a:prstGeom>
          <a:solidFill>
            <a:srgbClr val="FFFF00"/>
          </a:solidFill>
          <a:ln w="9525">
            <a:solidFill>
              <a:schemeClr val="tx1"/>
            </a:solidFill>
            <a:miter lim="800000"/>
            <a:headEnd/>
            <a:tailEnd/>
          </a:ln>
        </p:spPr>
        <p:txBody>
          <a:bodyPr wrap="none" anchor="ctr"/>
          <a:lstStyle/>
          <a:p>
            <a:pPr algn="ctr"/>
            <a:r>
              <a:rPr lang="en-US" sz="1800">
                <a:latin typeface="Arial" pitchFamily="34" charset="0"/>
              </a:rPr>
              <a:t>T</a:t>
            </a:r>
          </a:p>
        </p:txBody>
      </p:sp>
      <p:sp>
        <p:nvSpPr>
          <p:cNvPr id="25634" name="Line 16"/>
          <p:cNvSpPr>
            <a:spLocks noChangeShapeType="1"/>
          </p:cNvSpPr>
          <p:nvPr/>
        </p:nvSpPr>
        <p:spPr bwMode="auto">
          <a:xfrm>
            <a:off x="768350" y="1184275"/>
            <a:ext cx="0" cy="720725"/>
          </a:xfrm>
          <a:prstGeom prst="line">
            <a:avLst/>
          </a:prstGeom>
          <a:noFill/>
          <a:ln w="9525">
            <a:solidFill>
              <a:schemeClr val="tx1"/>
            </a:solidFill>
            <a:round/>
            <a:headEnd/>
            <a:tailEnd/>
          </a:ln>
          <a:effectLst/>
        </p:spPr>
        <p:txBody>
          <a:bodyPr/>
          <a:lstStyle/>
          <a:p>
            <a:endParaRPr lang="en-US"/>
          </a:p>
        </p:txBody>
      </p:sp>
      <p:sp>
        <p:nvSpPr>
          <p:cNvPr id="25635" name="Line 17"/>
          <p:cNvSpPr>
            <a:spLocks noChangeShapeType="1"/>
          </p:cNvSpPr>
          <p:nvPr/>
        </p:nvSpPr>
        <p:spPr bwMode="auto">
          <a:xfrm>
            <a:off x="1682750" y="1184275"/>
            <a:ext cx="0" cy="720725"/>
          </a:xfrm>
          <a:prstGeom prst="line">
            <a:avLst/>
          </a:prstGeom>
          <a:noFill/>
          <a:ln w="9525">
            <a:solidFill>
              <a:schemeClr val="tx1"/>
            </a:solidFill>
            <a:round/>
            <a:headEnd/>
            <a:tailEnd/>
          </a:ln>
          <a:effectLst/>
        </p:spPr>
        <p:txBody>
          <a:bodyPr/>
          <a:lstStyle/>
          <a:p>
            <a:endParaRPr lang="en-US"/>
          </a:p>
        </p:txBody>
      </p:sp>
      <p:sp>
        <p:nvSpPr>
          <p:cNvPr id="25636" name="Line 18"/>
          <p:cNvSpPr>
            <a:spLocks noChangeShapeType="1"/>
          </p:cNvSpPr>
          <p:nvPr/>
        </p:nvSpPr>
        <p:spPr bwMode="auto">
          <a:xfrm>
            <a:off x="3740150" y="1184275"/>
            <a:ext cx="0" cy="720725"/>
          </a:xfrm>
          <a:prstGeom prst="line">
            <a:avLst/>
          </a:prstGeom>
          <a:noFill/>
          <a:ln w="9525">
            <a:solidFill>
              <a:schemeClr val="tx1"/>
            </a:solidFill>
            <a:round/>
            <a:headEnd/>
            <a:tailEnd/>
          </a:ln>
          <a:effectLst/>
        </p:spPr>
        <p:txBody>
          <a:bodyPr/>
          <a:lstStyle/>
          <a:p>
            <a:endParaRPr lang="en-US"/>
          </a:p>
        </p:txBody>
      </p:sp>
      <p:sp>
        <p:nvSpPr>
          <p:cNvPr id="25637" name="Line 20"/>
          <p:cNvSpPr>
            <a:spLocks noChangeShapeType="1"/>
          </p:cNvSpPr>
          <p:nvPr/>
        </p:nvSpPr>
        <p:spPr bwMode="auto">
          <a:xfrm>
            <a:off x="6864350" y="1184275"/>
            <a:ext cx="0" cy="720725"/>
          </a:xfrm>
          <a:prstGeom prst="line">
            <a:avLst/>
          </a:prstGeom>
          <a:noFill/>
          <a:ln w="9525">
            <a:solidFill>
              <a:schemeClr val="tx1"/>
            </a:solidFill>
            <a:round/>
            <a:headEnd/>
            <a:tailEnd/>
          </a:ln>
          <a:effectLst/>
        </p:spPr>
        <p:txBody>
          <a:bodyPr/>
          <a:lstStyle/>
          <a:p>
            <a:endParaRPr lang="en-US"/>
          </a:p>
        </p:txBody>
      </p:sp>
      <p:sp>
        <p:nvSpPr>
          <p:cNvPr id="25638" name="Line 21"/>
          <p:cNvSpPr>
            <a:spLocks noChangeShapeType="1"/>
          </p:cNvSpPr>
          <p:nvPr/>
        </p:nvSpPr>
        <p:spPr bwMode="auto">
          <a:xfrm>
            <a:off x="8083550" y="1184275"/>
            <a:ext cx="0" cy="720725"/>
          </a:xfrm>
          <a:prstGeom prst="line">
            <a:avLst/>
          </a:prstGeom>
          <a:noFill/>
          <a:ln w="9525">
            <a:solidFill>
              <a:schemeClr val="tx1"/>
            </a:solidFill>
            <a:round/>
            <a:headEnd/>
            <a:tailEnd/>
          </a:ln>
          <a:effectLst/>
        </p:spPr>
        <p:txBody>
          <a:bodyPr/>
          <a:lstStyle/>
          <a:p>
            <a:endParaRPr lang="en-US"/>
          </a:p>
        </p:txBody>
      </p:sp>
      <p:sp>
        <p:nvSpPr>
          <p:cNvPr id="25639" name="Line 24"/>
          <p:cNvSpPr>
            <a:spLocks noChangeShapeType="1"/>
          </p:cNvSpPr>
          <p:nvPr/>
        </p:nvSpPr>
        <p:spPr bwMode="auto">
          <a:xfrm>
            <a:off x="8693150" y="1184275"/>
            <a:ext cx="0" cy="720725"/>
          </a:xfrm>
          <a:prstGeom prst="line">
            <a:avLst/>
          </a:prstGeom>
          <a:noFill/>
          <a:ln w="9525">
            <a:solidFill>
              <a:schemeClr val="tx1"/>
            </a:solidFill>
            <a:round/>
            <a:headEnd/>
            <a:tailEnd/>
          </a:ln>
          <a:effectLst/>
        </p:spPr>
        <p:txBody>
          <a:bodyPr/>
          <a:lstStyle/>
          <a:p>
            <a:endParaRPr lang="en-US"/>
          </a:p>
        </p:txBody>
      </p:sp>
      <p:sp>
        <p:nvSpPr>
          <p:cNvPr id="25640" name="Line 25"/>
          <p:cNvSpPr>
            <a:spLocks noChangeShapeType="1"/>
          </p:cNvSpPr>
          <p:nvPr/>
        </p:nvSpPr>
        <p:spPr bwMode="auto">
          <a:xfrm>
            <a:off x="8921750" y="1184275"/>
            <a:ext cx="0" cy="720725"/>
          </a:xfrm>
          <a:prstGeom prst="line">
            <a:avLst/>
          </a:prstGeom>
          <a:noFill/>
          <a:ln w="9525">
            <a:solidFill>
              <a:schemeClr val="tx1"/>
            </a:solidFill>
            <a:round/>
            <a:headEnd/>
            <a:tailEnd/>
          </a:ln>
          <a:effectLst/>
        </p:spPr>
        <p:txBody>
          <a:bodyPr/>
          <a:lstStyle/>
          <a:p>
            <a:endParaRPr lang="en-US"/>
          </a:p>
        </p:txBody>
      </p:sp>
      <p:sp>
        <p:nvSpPr>
          <p:cNvPr id="25641" name="Slide Number Placeholder 1"/>
          <p:cNvSpPr>
            <a:spLocks noGrp="1"/>
          </p:cNvSpPr>
          <p:nvPr>
            <p:ph type="sldNum" sz="quarter" idx="12"/>
          </p:nvPr>
        </p:nvSpPr>
        <p:spPr>
          <a:noFill/>
          <a:ln>
            <a:miter lim="800000"/>
            <a:headEnd/>
            <a:tailEnd/>
          </a:ln>
        </p:spPr>
        <p:txBody>
          <a:bodyPr/>
          <a:lstStyle/>
          <a:p>
            <a:fld id="{188E2856-4436-4E33-9D77-1DD0AFEA1C2F}" type="slidenum">
              <a:rPr lang="en-US" smtClean="0">
                <a:cs typeface="Arial" pitchFamily="34" charset="0"/>
              </a:rPr>
              <a:pPr/>
              <a:t>21</a:t>
            </a:fld>
            <a:endParaRPr lang="en-US" smtClean="0">
              <a:cs typeface="Arial" pitchFamily="34" charset="0"/>
            </a:endParaRPr>
          </a:p>
        </p:txBody>
      </p:sp>
      <p:sp>
        <p:nvSpPr>
          <p:cNvPr id="25642" name="Line 20"/>
          <p:cNvSpPr>
            <a:spLocks noChangeShapeType="1"/>
          </p:cNvSpPr>
          <p:nvPr/>
        </p:nvSpPr>
        <p:spPr bwMode="auto">
          <a:xfrm>
            <a:off x="5945188" y="1184275"/>
            <a:ext cx="0" cy="720725"/>
          </a:xfrm>
          <a:prstGeom prst="line">
            <a:avLst/>
          </a:prstGeom>
          <a:noFill/>
          <a:ln w="9525">
            <a:solidFill>
              <a:schemeClr val="tx1"/>
            </a:solidFill>
            <a:round/>
            <a:headEnd/>
            <a:tailEnd/>
          </a:ln>
          <a:effectLst/>
        </p:spPr>
        <p:txBody>
          <a:bodyPr/>
          <a:lstStyle/>
          <a:p>
            <a:endParaRPr lang="en-US"/>
          </a:p>
        </p:txBody>
      </p:sp>
      <p:sp>
        <p:nvSpPr>
          <p:cNvPr id="25643" name="AutoShape 10"/>
          <p:cNvSpPr>
            <a:spLocks noChangeArrowheads="1"/>
          </p:cNvSpPr>
          <p:nvPr/>
        </p:nvSpPr>
        <p:spPr bwMode="auto">
          <a:xfrm>
            <a:off x="5772150" y="1031875"/>
            <a:ext cx="381000" cy="381000"/>
          </a:xfrm>
          <a:prstGeom prst="diamond">
            <a:avLst/>
          </a:prstGeom>
          <a:solidFill>
            <a:schemeClr val="tx1"/>
          </a:solidFill>
          <a:ln w="9525">
            <a:solidFill>
              <a:schemeClr val="tx1"/>
            </a:solidFill>
            <a:miter lim="800000"/>
            <a:headEnd/>
            <a:tailEnd/>
          </a:ln>
        </p:spPr>
        <p:txBody>
          <a:bodyPr wrap="none" anchor="ctr"/>
          <a:lstStyle/>
          <a:p>
            <a:pPr algn="ctr"/>
            <a:r>
              <a:rPr lang="en-US" sz="1800" b="1">
                <a:solidFill>
                  <a:schemeClr val="bg1"/>
                </a:solidFill>
                <a:latin typeface="Arial" pitchFamily="34" charset="0"/>
              </a:rPr>
              <a:t>P</a:t>
            </a:r>
          </a:p>
        </p:txBody>
      </p:sp>
      <p:sp>
        <p:nvSpPr>
          <p:cNvPr id="25644" name="AutoShape 11"/>
          <p:cNvSpPr>
            <a:spLocks noChangeArrowheads="1"/>
          </p:cNvSpPr>
          <p:nvPr/>
        </p:nvSpPr>
        <p:spPr bwMode="auto">
          <a:xfrm>
            <a:off x="8464550" y="1031875"/>
            <a:ext cx="381000" cy="381000"/>
          </a:xfrm>
          <a:prstGeom prst="diamond">
            <a:avLst/>
          </a:prstGeom>
          <a:solidFill>
            <a:schemeClr val="tx1"/>
          </a:solidFill>
          <a:ln w="9525">
            <a:solidFill>
              <a:schemeClr val="tx1"/>
            </a:solidFill>
            <a:miter lim="800000"/>
            <a:headEnd/>
            <a:tailEnd/>
          </a:ln>
        </p:spPr>
        <p:txBody>
          <a:bodyPr wrap="none" anchor="ctr"/>
          <a:lstStyle/>
          <a:p>
            <a:pPr algn="ctr"/>
            <a:r>
              <a:rPr lang="en-US" sz="1800" b="1">
                <a:solidFill>
                  <a:schemeClr val="bg1"/>
                </a:solidFill>
                <a:latin typeface="Arial" pitchFamily="34" charset="0"/>
              </a:rPr>
              <a:t>P</a:t>
            </a:r>
          </a:p>
        </p:txBody>
      </p:sp>
      <p:sp>
        <p:nvSpPr>
          <p:cNvPr id="25645" name="AutoShape 46"/>
          <p:cNvSpPr>
            <a:spLocks noChangeArrowheads="1"/>
          </p:cNvSpPr>
          <p:nvPr/>
        </p:nvSpPr>
        <p:spPr bwMode="auto">
          <a:xfrm>
            <a:off x="7854950" y="1031875"/>
            <a:ext cx="381000" cy="381000"/>
          </a:xfrm>
          <a:prstGeom prst="diamond">
            <a:avLst/>
          </a:prstGeom>
          <a:solidFill>
            <a:srgbClr val="FFFF00"/>
          </a:solidFill>
          <a:ln w="9525">
            <a:solidFill>
              <a:schemeClr val="tx1"/>
            </a:solidFill>
            <a:miter lim="800000"/>
            <a:headEnd/>
            <a:tailEnd/>
          </a:ln>
        </p:spPr>
        <p:txBody>
          <a:bodyPr wrap="none" anchor="ctr"/>
          <a:lstStyle/>
          <a:p>
            <a:pPr algn="ctr"/>
            <a:r>
              <a:rPr lang="en-US" sz="1800">
                <a:latin typeface="Arial" pitchFamily="34" charset="0"/>
              </a:rPr>
              <a:t>D</a:t>
            </a:r>
          </a:p>
        </p:txBody>
      </p:sp>
      <p:pic>
        <p:nvPicPr>
          <p:cNvPr id="25646" name="Picture 47"/>
          <p:cNvPicPr>
            <a:picLocks noChangeAspect="1" noChangeArrowheads="1"/>
          </p:cNvPicPr>
          <p:nvPr/>
        </p:nvPicPr>
        <p:blipFill rotWithShape="1">
          <a:blip r:embed="rId2" cstate="print"/>
          <a:srcRect l="1229" t="2346" r="933" b="2644"/>
          <a:stretch/>
        </p:blipFill>
        <p:spPr bwMode="auto">
          <a:xfrm>
            <a:off x="76200" y="2724150"/>
            <a:ext cx="7396163" cy="3524250"/>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76200"/>
            <a:ext cx="2971800" cy="1447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a:t>Geography</a:t>
            </a:r>
            <a:br>
              <a:rPr lang="en-US" dirty="0"/>
            </a:br>
            <a:r>
              <a:rPr lang="en-US" dirty="0"/>
              <a:t>of Palestine</a:t>
            </a:r>
            <a:br>
              <a:rPr lang="en-US" dirty="0"/>
            </a:br>
            <a:r>
              <a:rPr lang="en-US" dirty="0"/>
              <a:t>in Jesus’ Time</a:t>
            </a:r>
          </a:p>
        </p:txBody>
      </p:sp>
      <p:pic>
        <p:nvPicPr>
          <p:cNvPr id="26627" name="Picture 3" descr="C:\Dad's Stuff\Bible Class Material\Topical Studies\Life of Christ Workshop\places in the gospels.bmp"/>
          <p:cNvPicPr>
            <a:picLocks noChangeAspect="1" noChangeArrowheads="1"/>
          </p:cNvPicPr>
          <p:nvPr/>
        </p:nvPicPr>
        <p:blipFill>
          <a:blip r:embed="rId2" cstate="print"/>
          <a:srcRect/>
          <a:stretch>
            <a:fillRect/>
          </a:stretch>
        </p:blipFill>
        <p:spPr bwMode="auto">
          <a:xfrm>
            <a:off x="3124200" y="0"/>
            <a:ext cx="5838825" cy="6781800"/>
          </a:xfrm>
          <a:prstGeom prst="rect">
            <a:avLst/>
          </a:prstGeom>
          <a:noFill/>
          <a:ln w="9525">
            <a:noFill/>
            <a:miter lim="800000"/>
            <a:headEnd/>
            <a:tailEnd/>
          </a:ln>
        </p:spPr>
      </p:pic>
      <p:sp>
        <p:nvSpPr>
          <p:cNvPr id="26628" name="Text Box 4"/>
          <p:cNvSpPr txBox="1">
            <a:spLocks noChangeArrowheads="1"/>
          </p:cNvSpPr>
          <p:nvPr/>
        </p:nvSpPr>
        <p:spPr bwMode="auto">
          <a:xfrm>
            <a:off x="114300" y="2124075"/>
            <a:ext cx="3140075" cy="4627563"/>
          </a:xfrm>
          <a:prstGeom prst="rect">
            <a:avLst/>
          </a:prstGeom>
          <a:noFill/>
          <a:ln w="9525">
            <a:noFill/>
            <a:miter lim="800000"/>
            <a:headEnd/>
            <a:tailEnd/>
          </a:ln>
          <a:effectLst/>
        </p:spPr>
        <p:txBody>
          <a:bodyPr>
            <a:spAutoFit/>
          </a:bodyPr>
          <a:lstStyle/>
          <a:p>
            <a:pPr marL="225425" indent="-225425">
              <a:lnSpc>
                <a:spcPts val="2300"/>
              </a:lnSpc>
              <a:spcAft>
                <a:spcPts val="600"/>
              </a:spcAft>
              <a:buFont typeface="Arial" pitchFamily="34" charset="0"/>
              <a:buChar char="•"/>
            </a:pPr>
            <a:r>
              <a:rPr lang="en-US" b="1">
                <a:latin typeface="Calibri" pitchFamily="34" charset="0"/>
              </a:rPr>
              <a:t>Birth &amp; Childhood</a:t>
            </a:r>
          </a:p>
          <a:p>
            <a:pPr marL="225425" indent="-225425">
              <a:lnSpc>
                <a:spcPts val="2300"/>
              </a:lnSpc>
              <a:spcAft>
                <a:spcPts val="600"/>
              </a:spcAft>
              <a:buFont typeface="Arial" pitchFamily="34" charset="0"/>
              <a:buChar char="•"/>
            </a:pPr>
            <a:r>
              <a:rPr lang="en-US" b="1">
                <a:latin typeface="Calibri" pitchFamily="34" charset="0"/>
              </a:rPr>
              <a:t>Beginnings &amp; Early Judean</a:t>
            </a:r>
          </a:p>
          <a:p>
            <a:pPr marL="225425" indent="-225425">
              <a:lnSpc>
                <a:spcPts val="2300"/>
              </a:lnSpc>
              <a:spcAft>
                <a:spcPts val="600"/>
              </a:spcAft>
              <a:buFont typeface="Arial" pitchFamily="34" charset="0"/>
              <a:buChar char="•"/>
            </a:pPr>
            <a:r>
              <a:rPr lang="en-US" b="1">
                <a:latin typeface="Calibri" pitchFamily="34" charset="0"/>
              </a:rPr>
              <a:t>Galilean (1</a:t>
            </a:r>
            <a:r>
              <a:rPr lang="en-US" b="1" baseline="30000">
                <a:latin typeface="Calibri" pitchFamily="34" charset="0"/>
              </a:rPr>
              <a:t>st</a:t>
            </a:r>
            <a:r>
              <a:rPr lang="en-US" b="1">
                <a:latin typeface="Calibri" pitchFamily="34" charset="0"/>
              </a:rPr>
              <a:t> &amp; 2</a:t>
            </a:r>
            <a:r>
              <a:rPr lang="en-US" b="1" baseline="30000">
                <a:latin typeface="Calibri" pitchFamily="34" charset="0"/>
              </a:rPr>
              <a:t>nd</a:t>
            </a:r>
            <a:r>
              <a:rPr lang="en-US" b="1">
                <a:latin typeface="Calibri" pitchFamily="34" charset="0"/>
              </a:rPr>
              <a:t>)</a:t>
            </a:r>
          </a:p>
          <a:p>
            <a:pPr marL="225425" indent="-225425">
              <a:lnSpc>
                <a:spcPts val="2300"/>
              </a:lnSpc>
              <a:spcAft>
                <a:spcPts val="600"/>
              </a:spcAft>
              <a:buFont typeface="Arial" pitchFamily="34" charset="0"/>
              <a:buChar char="•"/>
            </a:pPr>
            <a:r>
              <a:rPr lang="en-US" b="1">
                <a:latin typeface="Calibri" pitchFamily="34" charset="0"/>
              </a:rPr>
              <a:t>Galilean (3</a:t>
            </a:r>
            <a:r>
              <a:rPr lang="en-US" b="1" baseline="30000">
                <a:latin typeface="Calibri" pitchFamily="34" charset="0"/>
              </a:rPr>
              <a:t>rd</a:t>
            </a:r>
            <a:r>
              <a:rPr lang="en-US" b="1">
                <a:latin typeface="Calibri" pitchFamily="34" charset="0"/>
              </a:rPr>
              <a:t> Tour)</a:t>
            </a:r>
          </a:p>
          <a:p>
            <a:pPr marL="225425" indent="-225425">
              <a:lnSpc>
                <a:spcPts val="2300"/>
              </a:lnSpc>
              <a:spcAft>
                <a:spcPts val="600"/>
              </a:spcAft>
              <a:buFont typeface="Arial" pitchFamily="34" charset="0"/>
              <a:buChar char="•"/>
            </a:pPr>
            <a:r>
              <a:rPr lang="en-US" b="1">
                <a:latin typeface="Calibri" pitchFamily="34" charset="0"/>
              </a:rPr>
              <a:t>Later Galilean &amp; Beyond</a:t>
            </a:r>
          </a:p>
          <a:p>
            <a:pPr marL="225425" indent="-225425">
              <a:lnSpc>
                <a:spcPts val="2300"/>
              </a:lnSpc>
              <a:spcAft>
                <a:spcPts val="600"/>
              </a:spcAft>
              <a:buFont typeface="Arial" pitchFamily="34" charset="0"/>
              <a:buChar char="•"/>
            </a:pPr>
            <a:r>
              <a:rPr lang="en-US" b="1">
                <a:latin typeface="Calibri" pitchFamily="34" charset="0"/>
              </a:rPr>
              <a:t>Later Judean</a:t>
            </a:r>
          </a:p>
          <a:p>
            <a:pPr marL="225425" indent="-225425">
              <a:lnSpc>
                <a:spcPts val="2300"/>
              </a:lnSpc>
              <a:spcAft>
                <a:spcPts val="600"/>
              </a:spcAft>
              <a:buFont typeface="Arial" pitchFamily="34" charset="0"/>
              <a:buChar char="•"/>
            </a:pPr>
            <a:r>
              <a:rPr lang="en-US" b="1">
                <a:latin typeface="Calibri" pitchFamily="34" charset="0"/>
              </a:rPr>
              <a:t>Perean</a:t>
            </a:r>
          </a:p>
          <a:p>
            <a:pPr marL="225425" indent="-225425">
              <a:lnSpc>
                <a:spcPts val="2300"/>
              </a:lnSpc>
              <a:spcAft>
                <a:spcPts val="600"/>
              </a:spcAft>
              <a:buFont typeface="Arial" pitchFamily="34" charset="0"/>
              <a:buChar char="•"/>
            </a:pPr>
            <a:r>
              <a:rPr lang="en-US" b="1">
                <a:latin typeface="Calibri" pitchFamily="34" charset="0"/>
              </a:rPr>
              <a:t>Last Week</a:t>
            </a:r>
          </a:p>
          <a:p>
            <a:pPr marL="225425" indent="-225425">
              <a:lnSpc>
                <a:spcPts val="2300"/>
              </a:lnSpc>
              <a:spcAft>
                <a:spcPts val="600"/>
              </a:spcAft>
              <a:buFont typeface="Arial" pitchFamily="34" charset="0"/>
              <a:buChar char="•"/>
            </a:pPr>
            <a:r>
              <a:rPr lang="en-US" b="1">
                <a:latin typeface="Calibri" pitchFamily="34" charset="0"/>
              </a:rPr>
              <a:t>Trials &amp; Crucifixion</a:t>
            </a:r>
          </a:p>
          <a:p>
            <a:pPr marL="225425" indent="-225425">
              <a:lnSpc>
                <a:spcPts val="2300"/>
              </a:lnSpc>
              <a:spcAft>
                <a:spcPts val="600"/>
              </a:spcAft>
              <a:buFont typeface="Arial" pitchFamily="34" charset="0"/>
              <a:buChar char="•"/>
            </a:pPr>
            <a:r>
              <a:rPr lang="en-US" b="1">
                <a:latin typeface="Calibri" pitchFamily="34" charset="0"/>
              </a:rPr>
              <a:t>Resurrection Appearances</a:t>
            </a:r>
          </a:p>
        </p:txBody>
      </p:sp>
      <p:sp>
        <p:nvSpPr>
          <p:cNvPr id="26629" name="Slide Number Placeholder 1"/>
          <p:cNvSpPr>
            <a:spLocks noGrp="1"/>
          </p:cNvSpPr>
          <p:nvPr>
            <p:ph type="sldNum" sz="quarter" idx="12"/>
          </p:nvPr>
        </p:nvSpPr>
        <p:spPr>
          <a:noFill/>
          <a:ln>
            <a:miter lim="800000"/>
            <a:headEnd/>
            <a:tailEnd/>
          </a:ln>
        </p:spPr>
        <p:txBody>
          <a:bodyPr/>
          <a:lstStyle/>
          <a:p>
            <a:fld id="{2CDD47C9-C498-4036-83DE-CC6EDD821A07}" type="slidenum">
              <a:rPr lang="en-US" smtClean="0">
                <a:cs typeface="Arial" pitchFamily="34" charset="0"/>
              </a:rPr>
              <a:pPr/>
              <a:t>22</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Example Events from Each Period</a:t>
            </a:r>
            <a:endParaRPr lang="en-US" dirty="0"/>
          </a:p>
        </p:txBody>
      </p:sp>
      <p:sp>
        <p:nvSpPr>
          <p:cNvPr id="27651" name="Text Box 1027"/>
          <p:cNvSpPr txBox="1">
            <a:spLocks noChangeArrowheads="1"/>
          </p:cNvSpPr>
          <p:nvPr/>
        </p:nvSpPr>
        <p:spPr bwMode="auto">
          <a:xfrm>
            <a:off x="0" y="990600"/>
            <a:ext cx="3235325" cy="5584825"/>
          </a:xfrm>
          <a:prstGeom prst="rect">
            <a:avLst/>
          </a:prstGeom>
          <a:noFill/>
          <a:ln w="9525">
            <a:noFill/>
            <a:miter lim="800000"/>
            <a:headEnd/>
            <a:tailEnd/>
          </a:ln>
          <a:effectLst/>
        </p:spPr>
        <p:txBody>
          <a:bodyPr wrap="none">
            <a:spAutoFit/>
          </a:bodyPr>
          <a:lstStyle/>
          <a:p>
            <a:pPr algn="r">
              <a:lnSpc>
                <a:spcPct val="180000"/>
              </a:lnSpc>
            </a:pPr>
            <a:r>
              <a:rPr lang="en-US" sz="2000">
                <a:latin typeface="Arial" pitchFamily="34" charset="0"/>
              </a:rPr>
              <a:t>Birth &amp; Childhood</a:t>
            </a:r>
          </a:p>
          <a:p>
            <a:pPr algn="r">
              <a:lnSpc>
                <a:spcPct val="180000"/>
              </a:lnSpc>
            </a:pPr>
            <a:r>
              <a:rPr lang="en-US" sz="2000">
                <a:latin typeface="Arial" pitchFamily="34" charset="0"/>
              </a:rPr>
              <a:t>Beginnings &amp; Early Judean</a:t>
            </a:r>
          </a:p>
          <a:p>
            <a:pPr algn="r">
              <a:lnSpc>
                <a:spcPct val="180000"/>
              </a:lnSpc>
            </a:pPr>
            <a:r>
              <a:rPr lang="en-US" sz="2000">
                <a:latin typeface="Arial" pitchFamily="34" charset="0"/>
              </a:rPr>
              <a:t>Galilean (1</a:t>
            </a:r>
            <a:r>
              <a:rPr lang="en-US" sz="2000" baseline="30000">
                <a:latin typeface="Arial" pitchFamily="34" charset="0"/>
              </a:rPr>
              <a:t>st</a:t>
            </a:r>
            <a:r>
              <a:rPr lang="en-US" sz="2000">
                <a:latin typeface="Arial" pitchFamily="34" charset="0"/>
              </a:rPr>
              <a:t> Tour)</a:t>
            </a:r>
          </a:p>
          <a:p>
            <a:pPr algn="r">
              <a:lnSpc>
                <a:spcPct val="180000"/>
              </a:lnSpc>
            </a:pPr>
            <a:r>
              <a:rPr lang="en-US" sz="2000">
                <a:latin typeface="Arial" pitchFamily="34" charset="0"/>
              </a:rPr>
              <a:t>Galilean (2</a:t>
            </a:r>
            <a:r>
              <a:rPr lang="en-US" sz="2000" baseline="30000">
                <a:latin typeface="Arial" pitchFamily="34" charset="0"/>
              </a:rPr>
              <a:t>nd</a:t>
            </a:r>
            <a:r>
              <a:rPr lang="en-US" sz="2000">
                <a:latin typeface="Arial" pitchFamily="34" charset="0"/>
              </a:rPr>
              <a:t> &amp; 3</a:t>
            </a:r>
            <a:r>
              <a:rPr lang="en-US" sz="2000" baseline="30000">
                <a:latin typeface="Arial" pitchFamily="34" charset="0"/>
              </a:rPr>
              <a:t>rd</a:t>
            </a:r>
            <a:r>
              <a:rPr lang="en-US" sz="2000">
                <a:latin typeface="Arial" pitchFamily="34" charset="0"/>
              </a:rPr>
              <a:t> Tours)</a:t>
            </a:r>
          </a:p>
          <a:p>
            <a:pPr algn="r">
              <a:lnSpc>
                <a:spcPct val="180000"/>
              </a:lnSpc>
            </a:pPr>
            <a:r>
              <a:rPr lang="en-US" sz="2000">
                <a:latin typeface="Arial" pitchFamily="34" charset="0"/>
              </a:rPr>
              <a:t>Later Galilean (&amp; Beyond)</a:t>
            </a:r>
          </a:p>
          <a:p>
            <a:pPr algn="r">
              <a:lnSpc>
                <a:spcPct val="180000"/>
              </a:lnSpc>
            </a:pPr>
            <a:r>
              <a:rPr lang="en-US" sz="2000">
                <a:latin typeface="Arial" pitchFamily="34" charset="0"/>
              </a:rPr>
              <a:t>Later Judean</a:t>
            </a:r>
          </a:p>
          <a:p>
            <a:pPr algn="r">
              <a:lnSpc>
                <a:spcPct val="180000"/>
              </a:lnSpc>
            </a:pPr>
            <a:r>
              <a:rPr lang="en-US" sz="2000">
                <a:latin typeface="Arial" pitchFamily="34" charset="0"/>
              </a:rPr>
              <a:t>Perean</a:t>
            </a:r>
          </a:p>
          <a:p>
            <a:pPr algn="r">
              <a:lnSpc>
                <a:spcPct val="180000"/>
              </a:lnSpc>
            </a:pPr>
            <a:r>
              <a:rPr lang="en-US" sz="2000">
                <a:latin typeface="Arial" pitchFamily="34" charset="0"/>
              </a:rPr>
              <a:t>Last Week</a:t>
            </a:r>
          </a:p>
          <a:p>
            <a:pPr algn="r">
              <a:lnSpc>
                <a:spcPct val="180000"/>
              </a:lnSpc>
            </a:pPr>
            <a:r>
              <a:rPr lang="en-US" sz="2000">
                <a:latin typeface="Arial" pitchFamily="34" charset="0"/>
              </a:rPr>
              <a:t>Trials &amp; Crucifixion</a:t>
            </a:r>
          </a:p>
          <a:p>
            <a:pPr algn="r">
              <a:lnSpc>
                <a:spcPct val="180000"/>
              </a:lnSpc>
            </a:pPr>
            <a:r>
              <a:rPr lang="en-US" sz="2000">
                <a:latin typeface="Arial" pitchFamily="34" charset="0"/>
              </a:rPr>
              <a:t>Resurrection</a:t>
            </a:r>
          </a:p>
        </p:txBody>
      </p:sp>
      <p:sp>
        <p:nvSpPr>
          <p:cNvPr id="27652" name="Text Box 1028"/>
          <p:cNvSpPr txBox="1">
            <a:spLocks noChangeArrowheads="1"/>
          </p:cNvSpPr>
          <p:nvPr/>
        </p:nvSpPr>
        <p:spPr bwMode="auto">
          <a:xfrm>
            <a:off x="3276600" y="1073150"/>
            <a:ext cx="5867400" cy="5632450"/>
          </a:xfrm>
          <a:prstGeom prst="rect">
            <a:avLst/>
          </a:prstGeom>
          <a:noFill/>
          <a:ln w="9525">
            <a:noFill/>
            <a:miter lim="800000"/>
            <a:headEnd/>
            <a:tailEnd/>
          </a:ln>
          <a:effectLst/>
        </p:spPr>
        <p:txBody>
          <a:bodyPr>
            <a:spAutoFit/>
          </a:bodyPr>
          <a:lstStyle/>
          <a:p>
            <a:pPr>
              <a:lnSpc>
                <a:spcPct val="90000"/>
              </a:lnSpc>
            </a:pPr>
            <a:r>
              <a:rPr lang="en-US" sz="2000">
                <a:latin typeface="Arial" pitchFamily="34" charset="0"/>
              </a:rPr>
              <a:t>John’s Birth, Jesus’ Birth, Shepherds, Wise Men</a:t>
            </a:r>
          </a:p>
          <a:p>
            <a:pPr>
              <a:lnSpc>
                <a:spcPct val="90000"/>
              </a:lnSpc>
            </a:pPr>
            <a:r>
              <a:rPr lang="en-US" sz="2000">
                <a:latin typeface="Arial" pitchFamily="34" charset="0"/>
              </a:rPr>
              <a:t>Flight to Egypt, Visit to Temple at 12</a:t>
            </a:r>
          </a:p>
          <a:p>
            <a:pPr>
              <a:lnSpc>
                <a:spcPct val="90000"/>
              </a:lnSpc>
            </a:pPr>
            <a:r>
              <a:rPr lang="en-US" sz="2000">
                <a:latin typeface="Arial" pitchFamily="34" charset="0"/>
              </a:rPr>
              <a:t>Baptism, Temptations, 1</a:t>
            </a:r>
            <a:r>
              <a:rPr lang="en-US" sz="2000" baseline="30000">
                <a:latin typeface="Arial" pitchFamily="34" charset="0"/>
              </a:rPr>
              <a:t>st</a:t>
            </a:r>
            <a:r>
              <a:rPr lang="en-US" sz="2000">
                <a:latin typeface="Arial" pitchFamily="34" charset="0"/>
              </a:rPr>
              <a:t> disciples, 1st miracle, Move to Capernaum, 1</a:t>
            </a:r>
            <a:r>
              <a:rPr lang="en-US" sz="2000" baseline="30000">
                <a:latin typeface="Arial" pitchFamily="34" charset="0"/>
              </a:rPr>
              <a:t>st</a:t>
            </a:r>
            <a:r>
              <a:rPr lang="en-US" sz="2000">
                <a:latin typeface="Arial" pitchFamily="34" charset="0"/>
              </a:rPr>
              <a:t> temple cleansing</a:t>
            </a:r>
          </a:p>
          <a:p>
            <a:pPr>
              <a:lnSpc>
                <a:spcPct val="90000"/>
              </a:lnSpc>
            </a:pPr>
            <a:r>
              <a:rPr lang="en-US" sz="2000">
                <a:latin typeface="Arial" pitchFamily="34" charset="0"/>
              </a:rPr>
              <a:t>Nobleman’s Son, Rejection at Nazareth, Lame Man at Pool, Widow of Nain, Sermon on Mount (?)</a:t>
            </a:r>
          </a:p>
          <a:p>
            <a:pPr>
              <a:lnSpc>
                <a:spcPct val="90000"/>
              </a:lnSpc>
            </a:pPr>
            <a:r>
              <a:rPr lang="en-US" sz="2000">
                <a:latin typeface="Arial" pitchFamily="34" charset="0"/>
              </a:rPr>
              <a:t>Kingdom parables, Stilling storm, Demons by sea Jairus’ daughter, Woman touches hem, 5000 fed</a:t>
            </a:r>
          </a:p>
          <a:p>
            <a:pPr>
              <a:lnSpc>
                <a:spcPct val="90000"/>
              </a:lnSpc>
            </a:pPr>
            <a:r>
              <a:rPr lang="en-US" sz="2000">
                <a:latin typeface="Arial" pitchFamily="34" charset="0"/>
              </a:rPr>
              <a:t>Syrophoenician Woman, ‘4000,’ Demand for sign, Peter’s confession, Transfiguration, 10 Lepers</a:t>
            </a:r>
          </a:p>
          <a:p>
            <a:pPr>
              <a:lnSpc>
                <a:spcPct val="90000"/>
              </a:lnSpc>
            </a:pPr>
            <a:r>
              <a:rPr lang="en-US" sz="2000">
                <a:latin typeface="Arial" pitchFamily="34" charset="0"/>
              </a:rPr>
              <a:t>Feast of Tabernacles, Man born blind, Feast of Dedication, 70 sent, Mary &amp; Martha</a:t>
            </a:r>
          </a:p>
          <a:p>
            <a:pPr>
              <a:lnSpc>
                <a:spcPct val="90000"/>
              </a:lnSpc>
            </a:pPr>
            <a:r>
              <a:rPr lang="en-US" sz="2000">
                <a:latin typeface="Arial" pitchFamily="34" charset="0"/>
              </a:rPr>
              <a:t>Parables of lost things, Raising Lazarus, MDR, Rich young ruler, Blind man - Jericho,  Zacchaeus</a:t>
            </a:r>
          </a:p>
          <a:p>
            <a:pPr>
              <a:lnSpc>
                <a:spcPct val="90000"/>
              </a:lnSpc>
            </a:pPr>
            <a:r>
              <a:rPr lang="en-US" sz="2000">
                <a:latin typeface="Arial" pitchFamily="34" charset="0"/>
              </a:rPr>
              <a:t>Anointing by Mary, Triumphal entry, 2</a:t>
            </a:r>
            <a:r>
              <a:rPr lang="en-US" sz="2000" baseline="30000">
                <a:latin typeface="Arial" pitchFamily="34" charset="0"/>
              </a:rPr>
              <a:t>nd</a:t>
            </a:r>
            <a:r>
              <a:rPr lang="en-US" sz="2000">
                <a:latin typeface="Arial" pitchFamily="34" charset="0"/>
              </a:rPr>
              <a:t> Temple cleansing, Woes, Questions, Last Supper, Garden</a:t>
            </a:r>
          </a:p>
          <a:p>
            <a:pPr>
              <a:lnSpc>
                <a:spcPct val="90000"/>
              </a:lnSpc>
            </a:pPr>
            <a:r>
              <a:rPr lang="en-US" sz="2000">
                <a:latin typeface="Arial" pitchFamily="34" charset="0"/>
              </a:rPr>
              <a:t>Arrest, Trials, Denials, Crucifixion, Burial, Guard</a:t>
            </a:r>
          </a:p>
          <a:p>
            <a:pPr>
              <a:lnSpc>
                <a:spcPct val="90000"/>
              </a:lnSpc>
            </a:pPr>
            <a:endParaRPr lang="en-US" sz="2000">
              <a:latin typeface="Arial" pitchFamily="34" charset="0"/>
            </a:endParaRPr>
          </a:p>
          <a:p>
            <a:pPr>
              <a:lnSpc>
                <a:spcPct val="90000"/>
              </a:lnSpc>
            </a:pPr>
            <a:r>
              <a:rPr lang="en-US" sz="2000">
                <a:latin typeface="Arial" pitchFamily="34" charset="0"/>
              </a:rPr>
              <a:t>Morning of Resurrection, Road to Emmaus, Upper room (x 2), Appears in Galilee, Great Commission</a:t>
            </a:r>
          </a:p>
        </p:txBody>
      </p:sp>
      <p:sp>
        <p:nvSpPr>
          <p:cNvPr id="12294" name="Rectangle 1031"/>
          <p:cNvSpPr>
            <a:spLocks noChangeArrowheads="1"/>
          </p:cNvSpPr>
          <p:nvPr/>
        </p:nvSpPr>
        <p:spPr bwMode="auto">
          <a:xfrm>
            <a:off x="0" y="633413"/>
            <a:ext cx="9144000" cy="431800"/>
          </a:xfrm>
          <a:prstGeom prst="rect">
            <a:avLst/>
          </a:prstGeom>
          <a:solidFill>
            <a:srgbClr val="FFFF00"/>
          </a:solidFill>
          <a:ln w="9525">
            <a:solidFill>
              <a:schemeClr val="tx1"/>
            </a:solidFill>
            <a:miter lim="800000"/>
            <a:headEnd/>
            <a:tailEnd/>
          </a:ln>
          <a:effectLst>
            <a:outerShdw blurRad="50800" dist="38100" dir="5400000" algn="t" rotWithShape="0">
              <a:prstClr val="black">
                <a:alpha val="40000"/>
              </a:prstClr>
            </a:outerShdw>
          </a:effectLst>
        </p:spPr>
        <p:txBody>
          <a:bodyPr wrap="none" anchor="ctr"/>
          <a:lstStyle/>
          <a:p>
            <a:pPr>
              <a:defRPr/>
            </a:pPr>
            <a:endParaRPr lang="en-US"/>
          </a:p>
        </p:txBody>
      </p:sp>
      <p:sp>
        <p:nvSpPr>
          <p:cNvPr id="27654" name="Line 1032"/>
          <p:cNvSpPr>
            <a:spLocks noChangeShapeType="1"/>
          </p:cNvSpPr>
          <p:nvPr/>
        </p:nvSpPr>
        <p:spPr bwMode="auto">
          <a:xfrm>
            <a:off x="0" y="6553200"/>
            <a:ext cx="9144000" cy="0"/>
          </a:xfrm>
          <a:prstGeom prst="line">
            <a:avLst/>
          </a:prstGeom>
          <a:noFill/>
          <a:ln w="9525">
            <a:solidFill>
              <a:schemeClr val="tx1"/>
            </a:solidFill>
            <a:round/>
            <a:headEnd/>
            <a:tailEnd/>
          </a:ln>
          <a:effectLst/>
        </p:spPr>
        <p:txBody>
          <a:bodyPr/>
          <a:lstStyle/>
          <a:p>
            <a:endParaRPr lang="en-US"/>
          </a:p>
        </p:txBody>
      </p:sp>
      <p:sp>
        <p:nvSpPr>
          <p:cNvPr id="27655" name="Line 1033"/>
          <p:cNvSpPr>
            <a:spLocks noChangeShapeType="1"/>
          </p:cNvSpPr>
          <p:nvPr/>
        </p:nvSpPr>
        <p:spPr bwMode="auto">
          <a:xfrm>
            <a:off x="0" y="1638300"/>
            <a:ext cx="9144000" cy="0"/>
          </a:xfrm>
          <a:prstGeom prst="line">
            <a:avLst/>
          </a:prstGeom>
          <a:noFill/>
          <a:ln w="9525">
            <a:solidFill>
              <a:schemeClr val="tx1"/>
            </a:solidFill>
            <a:round/>
            <a:headEnd/>
            <a:tailEnd/>
          </a:ln>
          <a:effectLst/>
        </p:spPr>
        <p:txBody>
          <a:bodyPr/>
          <a:lstStyle/>
          <a:p>
            <a:endParaRPr lang="en-US"/>
          </a:p>
        </p:txBody>
      </p:sp>
      <p:sp>
        <p:nvSpPr>
          <p:cNvPr id="27656" name="Line 1034"/>
          <p:cNvSpPr>
            <a:spLocks noChangeShapeType="1"/>
          </p:cNvSpPr>
          <p:nvPr/>
        </p:nvSpPr>
        <p:spPr bwMode="auto">
          <a:xfrm>
            <a:off x="0" y="2184400"/>
            <a:ext cx="9144000" cy="0"/>
          </a:xfrm>
          <a:prstGeom prst="line">
            <a:avLst/>
          </a:prstGeom>
          <a:noFill/>
          <a:ln w="9525">
            <a:solidFill>
              <a:schemeClr val="tx1"/>
            </a:solidFill>
            <a:round/>
            <a:headEnd/>
            <a:tailEnd/>
          </a:ln>
          <a:effectLst/>
        </p:spPr>
        <p:txBody>
          <a:bodyPr/>
          <a:lstStyle/>
          <a:p>
            <a:endParaRPr lang="en-US"/>
          </a:p>
        </p:txBody>
      </p:sp>
      <p:sp>
        <p:nvSpPr>
          <p:cNvPr id="27657" name="Line 1035"/>
          <p:cNvSpPr>
            <a:spLocks noChangeShapeType="1"/>
          </p:cNvSpPr>
          <p:nvPr/>
        </p:nvSpPr>
        <p:spPr bwMode="auto">
          <a:xfrm>
            <a:off x="0" y="2743200"/>
            <a:ext cx="9144000" cy="0"/>
          </a:xfrm>
          <a:prstGeom prst="line">
            <a:avLst/>
          </a:prstGeom>
          <a:noFill/>
          <a:ln w="9525">
            <a:solidFill>
              <a:schemeClr val="tx1"/>
            </a:solidFill>
            <a:round/>
            <a:headEnd/>
            <a:tailEnd/>
          </a:ln>
          <a:effectLst/>
        </p:spPr>
        <p:txBody>
          <a:bodyPr/>
          <a:lstStyle/>
          <a:p>
            <a:endParaRPr lang="en-US"/>
          </a:p>
        </p:txBody>
      </p:sp>
      <p:sp>
        <p:nvSpPr>
          <p:cNvPr id="27658" name="Line 1036"/>
          <p:cNvSpPr>
            <a:spLocks noChangeShapeType="1"/>
          </p:cNvSpPr>
          <p:nvPr/>
        </p:nvSpPr>
        <p:spPr bwMode="auto">
          <a:xfrm>
            <a:off x="0" y="3289300"/>
            <a:ext cx="9144000" cy="0"/>
          </a:xfrm>
          <a:prstGeom prst="line">
            <a:avLst/>
          </a:prstGeom>
          <a:noFill/>
          <a:ln w="9525">
            <a:solidFill>
              <a:schemeClr val="tx1"/>
            </a:solidFill>
            <a:round/>
            <a:headEnd/>
            <a:tailEnd/>
          </a:ln>
          <a:effectLst/>
        </p:spPr>
        <p:txBody>
          <a:bodyPr/>
          <a:lstStyle/>
          <a:p>
            <a:endParaRPr lang="en-US"/>
          </a:p>
        </p:txBody>
      </p:sp>
      <p:sp>
        <p:nvSpPr>
          <p:cNvPr id="27659" name="Line 1037"/>
          <p:cNvSpPr>
            <a:spLocks noChangeShapeType="1"/>
          </p:cNvSpPr>
          <p:nvPr/>
        </p:nvSpPr>
        <p:spPr bwMode="auto">
          <a:xfrm>
            <a:off x="0" y="3835400"/>
            <a:ext cx="9144000" cy="0"/>
          </a:xfrm>
          <a:prstGeom prst="line">
            <a:avLst/>
          </a:prstGeom>
          <a:noFill/>
          <a:ln w="9525">
            <a:solidFill>
              <a:schemeClr val="tx1"/>
            </a:solidFill>
            <a:round/>
            <a:headEnd/>
            <a:tailEnd/>
          </a:ln>
          <a:effectLst/>
        </p:spPr>
        <p:txBody>
          <a:bodyPr/>
          <a:lstStyle/>
          <a:p>
            <a:endParaRPr lang="en-US"/>
          </a:p>
        </p:txBody>
      </p:sp>
      <p:sp>
        <p:nvSpPr>
          <p:cNvPr id="27660" name="Line 1038"/>
          <p:cNvSpPr>
            <a:spLocks noChangeShapeType="1"/>
          </p:cNvSpPr>
          <p:nvPr/>
        </p:nvSpPr>
        <p:spPr bwMode="auto">
          <a:xfrm>
            <a:off x="0" y="4381500"/>
            <a:ext cx="9144000" cy="0"/>
          </a:xfrm>
          <a:prstGeom prst="line">
            <a:avLst/>
          </a:prstGeom>
          <a:noFill/>
          <a:ln w="9525">
            <a:solidFill>
              <a:schemeClr val="tx1"/>
            </a:solidFill>
            <a:round/>
            <a:headEnd/>
            <a:tailEnd/>
          </a:ln>
          <a:effectLst/>
        </p:spPr>
        <p:txBody>
          <a:bodyPr/>
          <a:lstStyle/>
          <a:p>
            <a:endParaRPr lang="en-US"/>
          </a:p>
        </p:txBody>
      </p:sp>
      <p:sp>
        <p:nvSpPr>
          <p:cNvPr id="27661" name="Line 1039"/>
          <p:cNvSpPr>
            <a:spLocks noChangeShapeType="1"/>
          </p:cNvSpPr>
          <p:nvPr/>
        </p:nvSpPr>
        <p:spPr bwMode="auto">
          <a:xfrm>
            <a:off x="0" y="4940300"/>
            <a:ext cx="9144000" cy="0"/>
          </a:xfrm>
          <a:prstGeom prst="line">
            <a:avLst/>
          </a:prstGeom>
          <a:noFill/>
          <a:ln w="9525">
            <a:solidFill>
              <a:schemeClr val="tx1"/>
            </a:solidFill>
            <a:round/>
            <a:headEnd/>
            <a:tailEnd/>
          </a:ln>
          <a:effectLst/>
        </p:spPr>
        <p:txBody>
          <a:bodyPr/>
          <a:lstStyle/>
          <a:p>
            <a:endParaRPr lang="en-US"/>
          </a:p>
        </p:txBody>
      </p:sp>
      <p:sp>
        <p:nvSpPr>
          <p:cNvPr id="27662" name="Line 1040"/>
          <p:cNvSpPr>
            <a:spLocks noChangeShapeType="1"/>
          </p:cNvSpPr>
          <p:nvPr/>
        </p:nvSpPr>
        <p:spPr bwMode="auto">
          <a:xfrm>
            <a:off x="0" y="5486400"/>
            <a:ext cx="9144000" cy="0"/>
          </a:xfrm>
          <a:prstGeom prst="line">
            <a:avLst/>
          </a:prstGeom>
          <a:noFill/>
          <a:ln w="9525">
            <a:solidFill>
              <a:schemeClr val="tx1"/>
            </a:solidFill>
            <a:round/>
            <a:headEnd/>
            <a:tailEnd/>
          </a:ln>
          <a:effectLst/>
        </p:spPr>
        <p:txBody>
          <a:bodyPr/>
          <a:lstStyle/>
          <a:p>
            <a:endParaRPr lang="en-US"/>
          </a:p>
        </p:txBody>
      </p:sp>
      <p:sp>
        <p:nvSpPr>
          <p:cNvPr id="27663" name="Line 1041"/>
          <p:cNvSpPr>
            <a:spLocks noChangeShapeType="1"/>
          </p:cNvSpPr>
          <p:nvPr/>
        </p:nvSpPr>
        <p:spPr bwMode="auto">
          <a:xfrm>
            <a:off x="0" y="6032500"/>
            <a:ext cx="9144000" cy="0"/>
          </a:xfrm>
          <a:prstGeom prst="line">
            <a:avLst/>
          </a:prstGeom>
          <a:noFill/>
          <a:ln w="9525">
            <a:solidFill>
              <a:schemeClr val="tx1"/>
            </a:solidFill>
            <a:round/>
            <a:headEnd/>
            <a:tailEnd/>
          </a:ln>
          <a:effectLst/>
        </p:spPr>
        <p:txBody>
          <a:bodyPr/>
          <a:lstStyle/>
          <a:p>
            <a:endParaRPr lang="en-US"/>
          </a:p>
        </p:txBody>
      </p:sp>
      <p:sp>
        <p:nvSpPr>
          <p:cNvPr id="27664" name="Text Box 1042"/>
          <p:cNvSpPr txBox="1">
            <a:spLocks noChangeArrowheads="1"/>
          </p:cNvSpPr>
          <p:nvPr/>
        </p:nvSpPr>
        <p:spPr bwMode="auto">
          <a:xfrm>
            <a:off x="1127125" y="609600"/>
            <a:ext cx="1131888" cy="457200"/>
          </a:xfrm>
          <a:prstGeom prst="rect">
            <a:avLst/>
          </a:prstGeom>
          <a:noFill/>
          <a:ln w="9525">
            <a:noFill/>
            <a:miter lim="800000"/>
            <a:headEnd/>
            <a:tailEnd/>
          </a:ln>
          <a:effectLst/>
        </p:spPr>
        <p:txBody>
          <a:bodyPr wrap="none">
            <a:spAutoFit/>
          </a:bodyPr>
          <a:lstStyle/>
          <a:p>
            <a:r>
              <a:rPr lang="en-US" b="1" i="1">
                <a:latin typeface="Arial" pitchFamily="34" charset="0"/>
              </a:rPr>
              <a:t>Period</a:t>
            </a:r>
          </a:p>
        </p:txBody>
      </p:sp>
      <p:sp>
        <p:nvSpPr>
          <p:cNvPr id="27665" name="Text Box 1043"/>
          <p:cNvSpPr txBox="1">
            <a:spLocks noChangeArrowheads="1"/>
          </p:cNvSpPr>
          <p:nvPr/>
        </p:nvSpPr>
        <p:spPr bwMode="auto">
          <a:xfrm>
            <a:off x="4975225" y="622300"/>
            <a:ext cx="2522538" cy="457200"/>
          </a:xfrm>
          <a:prstGeom prst="rect">
            <a:avLst/>
          </a:prstGeom>
          <a:noFill/>
          <a:ln w="9525">
            <a:noFill/>
            <a:miter lim="800000"/>
            <a:headEnd/>
            <a:tailEnd/>
          </a:ln>
          <a:effectLst/>
        </p:spPr>
        <p:txBody>
          <a:bodyPr wrap="none">
            <a:spAutoFit/>
          </a:bodyPr>
          <a:lstStyle/>
          <a:p>
            <a:r>
              <a:rPr lang="en-US" b="1" i="1">
                <a:latin typeface="Arial" pitchFamily="34" charset="0"/>
              </a:rPr>
              <a:t>Example Events</a:t>
            </a:r>
          </a:p>
        </p:txBody>
      </p:sp>
      <p:sp>
        <p:nvSpPr>
          <p:cNvPr id="27666" name="Line 1029"/>
          <p:cNvSpPr>
            <a:spLocks noChangeShapeType="1"/>
          </p:cNvSpPr>
          <p:nvPr/>
        </p:nvSpPr>
        <p:spPr bwMode="auto">
          <a:xfrm>
            <a:off x="3276600" y="609600"/>
            <a:ext cx="0" cy="5943600"/>
          </a:xfrm>
          <a:prstGeom prst="line">
            <a:avLst/>
          </a:prstGeom>
          <a:noFill/>
          <a:ln w="9525">
            <a:solidFill>
              <a:schemeClr val="tx1"/>
            </a:solidFill>
            <a:round/>
            <a:headEnd/>
            <a:tailEnd/>
          </a:ln>
          <a:effectLst/>
        </p:spPr>
        <p:txBody>
          <a:bodyPr/>
          <a:lstStyle/>
          <a:p>
            <a:endParaRPr lang="en-US"/>
          </a:p>
        </p:txBody>
      </p:sp>
      <p:sp>
        <p:nvSpPr>
          <p:cNvPr id="27667" name="Slide Number Placeholder 1"/>
          <p:cNvSpPr>
            <a:spLocks noGrp="1"/>
          </p:cNvSpPr>
          <p:nvPr>
            <p:ph type="sldNum" sz="quarter" idx="12"/>
          </p:nvPr>
        </p:nvSpPr>
        <p:spPr>
          <a:noFill/>
          <a:ln>
            <a:miter lim="800000"/>
            <a:headEnd/>
            <a:tailEnd/>
          </a:ln>
        </p:spPr>
        <p:txBody>
          <a:bodyPr/>
          <a:lstStyle/>
          <a:p>
            <a:fld id="{BE929E12-EC97-4A2A-94E3-0319CAA102E8}" type="slidenum">
              <a:rPr lang="en-US" smtClean="0">
                <a:cs typeface="Arial" pitchFamily="34" charset="0"/>
              </a:rPr>
              <a:pPr/>
              <a:t>23</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a:t>Record of the Major Periods</a:t>
            </a:r>
          </a:p>
        </p:txBody>
      </p:sp>
      <p:sp>
        <p:nvSpPr>
          <p:cNvPr id="28675" name="Text Box 1027"/>
          <p:cNvSpPr txBox="1">
            <a:spLocks noChangeArrowheads="1"/>
          </p:cNvSpPr>
          <p:nvPr/>
        </p:nvSpPr>
        <p:spPr bwMode="auto">
          <a:xfrm>
            <a:off x="228600" y="687388"/>
            <a:ext cx="3473450" cy="5888037"/>
          </a:xfrm>
          <a:prstGeom prst="rect">
            <a:avLst/>
          </a:prstGeom>
          <a:noFill/>
          <a:ln w="9525">
            <a:noFill/>
            <a:miter lim="800000"/>
            <a:headEnd/>
            <a:tailEnd/>
          </a:ln>
          <a:effectLst/>
        </p:spPr>
        <p:txBody>
          <a:bodyPr wrap="none">
            <a:spAutoFit/>
          </a:bodyPr>
          <a:lstStyle/>
          <a:p>
            <a:pPr algn="r">
              <a:lnSpc>
                <a:spcPct val="170000"/>
              </a:lnSpc>
            </a:pPr>
            <a:r>
              <a:rPr lang="en-US" b="1" i="1">
                <a:latin typeface="Arial" pitchFamily="34" charset="0"/>
              </a:rPr>
              <a:t>Period</a:t>
            </a:r>
            <a:r>
              <a:rPr lang="en-US" sz="2000" b="1">
                <a:latin typeface="Arial" pitchFamily="34" charset="0"/>
              </a:rPr>
              <a:t>	</a:t>
            </a:r>
          </a:p>
          <a:p>
            <a:pPr algn="r">
              <a:lnSpc>
                <a:spcPct val="170000"/>
              </a:lnSpc>
            </a:pPr>
            <a:r>
              <a:rPr lang="en-US" sz="2000" b="1">
                <a:latin typeface="Arial" pitchFamily="34" charset="0"/>
              </a:rPr>
              <a:t>Birth &amp; Childhood</a:t>
            </a:r>
          </a:p>
          <a:p>
            <a:pPr algn="r">
              <a:lnSpc>
                <a:spcPct val="170000"/>
              </a:lnSpc>
            </a:pPr>
            <a:r>
              <a:rPr lang="en-US" sz="2000" b="1">
                <a:latin typeface="Arial" pitchFamily="34" charset="0"/>
              </a:rPr>
              <a:t>Beginnings &amp; Early Judean</a:t>
            </a:r>
          </a:p>
          <a:p>
            <a:pPr algn="r">
              <a:lnSpc>
                <a:spcPct val="170000"/>
              </a:lnSpc>
            </a:pPr>
            <a:r>
              <a:rPr lang="en-US" sz="2000" b="1">
                <a:latin typeface="Arial" pitchFamily="34" charset="0"/>
              </a:rPr>
              <a:t>Galilean (1</a:t>
            </a:r>
            <a:r>
              <a:rPr lang="en-US" sz="2000" b="1" baseline="30000">
                <a:latin typeface="Arial" pitchFamily="34" charset="0"/>
              </a:rPr>
              <a:t>st</a:t>
            </a:r>
            <a:r>
              <a:rPr lang="en-US" sz="2000" b="1">
                <a:latin typeface="Arial" pitchFamily="34" charset="0"/>
              </a:rPr>
              <a:t> Tour)</a:t>
            </a:r>
          </a:p>
          <a:p>
            <a:pPr algn="r">
              <a:lnSpc>
                <a:spcPct val="170000"/>
              </a:lnSpc>
            </a:pPr>
            <a:r>
              <a:rPr lang="en-US" sz="2000" b="1">
                <a:latin typeface="Arial" pitchFamily="34" charset="0"/>
              </a:rPr>
              <a:t>Galilean (2</a:t>
            </a:r>
            <a:r>
              <a:rPr lang="en-US" sz="2000" b="1" baseline="30000">
                <a:latin typeface="Arial" pitchFamily="34" charset="0"/>
              </a:rPr>
              <a:t>nd</a:t>
            </a:r>
            <a:r>
              <a:rPr lang="en-US" sz="2000" b="1">
                <a:latin typeface="Arial" pitchFamily="34" charset="0"/>
              </a:rPr>
              <a:t> &amp; 3</a:t>
            </a:r>
            <a:r>
              <a:rPr lang="en-US" sz="2000" b="1" baseline="30000">
                <a:latin typeface="Arial" pitchFamily="34" charset="0"/>
              </a:rPr>
              <a:t>rd</a:t>
            </a:r>
            <a:r>
              <a:rPr lang="en-US" sz="2000" b="1">
                <a:latin typeface="Arial" pitchFamily="34" charset="0"/>
              </a:rPr>
              <a:t> Tours)</a:t>
            </a:r>
          </a:p>
          <a:p>
            <a:pPr algn="r">
              <a:lnSpc>
                <a:spcPct val="170000"/>
              </a:lnSpc>
            </a:pPr>
            <a:r>
              <a:rPr lang="en-US" sz="2000" b="1">
                <a:latin typeface="Arial" pitchFamily="34" charset="0"/>
              </a:rPr>
              <a:t>Later Galilean (&amp; Beyond)</a:t>
            </a:r>
          </a:p>
          <a:p>
            <a:pPr algn="r">
              <a:lnSpc>
                <a:spcPct val="170000"/>
              </a:lnSpc>
            </a:pPr>
            <a:r>
              <a:rPr lang="en-US" sz="2000" b="1">
                <a:latin typeface="Arial" pitchFamily="34" charset="0"/>
              </a:rPr>
              <a:t>Later Judean</a:t>
            </a:r>
          </a:p>
          <a:p>
            <a:pPr algn="r">
              <a:lnSpc>
                <a:spcPct val="170000"/>
              </a:lnSpc>
            </a:pPr>
            <a:r>
              <a:rPr lang="en-US" sz="2000" b="1">
                <a:latin typeface="Arial" pitchFamily="34" charset="0"/>
              </a:rPr>
              <a:t>Perean</a:t>
            </a:r>
          </a:p>
          <a:p>
            <a:pPr algn="r">
              <a:lnSpc>
                <a:spcPct val="170000"/>
              </a:lnSpc>
            </a:pPr>
            <a:r>
              <a:rPr lang="en-US" sz="2000" b="1">
                <a:latin typeface="Arial" pitchFamily="34" charset="0"/>
              </a:rPr>
              <a:t>Last Week</a:t>
            </a:r>
          </a:p>
          <a:p>
            <a:pPr algn="r">
              <a:lnSpc>
                <a:spcPct val="170000"/>
              </a:lnSpc>
            </a:pPr>
            <a:r>
              <a:rPr lang="en-US" sz="2000" b="1">
                <a:latin typeface="Arial" pitchFamily="34" charset="0"/>
              </a:rPr>
              <a:t>Trials &amp; Crucifixion</a:t>
            </a:r>
          </a:p>
          <a:p>
            <a:pPr algn="r">
              <a:lnSpc>
                <a:spcPct val="170000"/>
              </a:lnSpc>
            </a:pPr>
            <a:r>
              <a:rPr lang="en-US" sz="2000" b="1">
                <a:latin typeface="Arial" pitchFamily="34" charset="0"/>
              </a:rPr>
              <a:t>Resurrection</a:t>
            </a:r>
          </a:p>
        </p:txBody>
      </p:sp>
      <p:sp>
        <p:nvSpPr>
          <p:cNvPr id="28676" name="Text Box 1028"/>
          <p:cNvSpPr txBox="1">
            <a:spLocks noChangeArrowheads="1"/>
          </p:cNvSpPr>
          <p:nvPr/>
        </p:nvSpPr>
        <p:spPr bwMode="auto">
          <a:xfrm>
            <a:off x="3930650" y="685800"/>
            <a:ext cx="5029200" cy="5953125"/>
          </a:xfrm>
          <a:prstGeom prst="rect">
            <a:avLst/>
          </a:prstGeom>
          <a:noFill/>
          <a:ln w="9525">
            <a:noFill/>
            <a:miter lim="800000"/>
            <a:headEnd/>
            <a:tailEnd/>
          </a:ln>
          <a:effectLst/>
        </p:spPr>
        <p:txBody>
          <a:bodyPr>
            <a:spAutoFit/>
          </a:bodyPr>
          <a:lstStyle/>
          <a:p>
            <a:pPr>
              <a:lnSpc>
                <a:spcPct val="170000"/>
              </a:lnSpc>
              <a:tabLst>
                <a:tab pos="800100" algn="ctr"/>
                <a:tab pos="2235200" algn="ctr"/>
                <a:tab pos="3314700" algn="ctr"/>
                <a:tab pos="4406900" algn="ctr"/>
              </a:tabLst>
            </a:pPr>
            <a:r>
              <a:rPr lang="en-US" b="1" i="1">
                <a:latin typeface="Arial" pitchFamily="34" charset="0"/>
              </a:rPr>
              <a:t>Matthew</a:t>
            </a:r>
            <a:r>
              <a:rPr lang="en-US" sz="2000" b="1" i="1">
                <a:latin typeface="Arial" pitchFamily="34" charset="0"/>
              </a:rPr>
              <a:t>	</a:t>
            </a:r>
            <a:r>
              <a:rPr lang="en-US" b="1" i="1">
                <a:latin typeface="Arial" pitchFamily="34" charset="0"/>
              </a:rPr>
              <a:t>Mark</a:t>
            </a:r>
            <a:r>
              <a:rPr lang="en-US" sz="2000" b="1" i="1">
                <a:latin typeface="Arial" pitchFamily="34" charset="0"/>
              </a:rPr>
              <a:t>	</a:t>
            </a:r>
            <a:r>
              <a:rPr lang="en-US" b="1" i="1">
                <a:latin typeface="Arial" pitchFamily="34" charset="0"/>
              </a:rPr>
              <a:t>Luke</a:t>
            </a:r>
            <a:r>
              <a:rPr lang="en-US" sz="2000" b="1" i="1">
                <a:latin typeface="Arial" pitchFamily="34" charset="0"/>
              </a:rPr>
              <a:t>	</a:t>
            </a:r>
            <a:r>
              <a:rPr lang="en-US" b="1" i="1">
                <a:latin typeface="Arial" pitchFamily="34" charset="0"/>
              </a:rPr>
              <a:t>John</a:t>
            </a:r>
          </a:p>
          <a:p>
            <a:pPr>
              <a:lnSpc>
                <a:spcPct val="170000"/>
              </a:lnSpc>
              <a:tabLst>
                <a:tab pos="800100" algn="ctr"/>
                <a:tab pos="2235200" algn="ctr"/>
                <a:tab pos="3314700" algn="ctr"/>
                <a:tab pos="4406900" algn="ctr"/>
              </a:tabLst>
            </a:pPr>
            <a:r>
              <a:rPr lang="en-US" sz="2000" b="1">
                <a:latin typeface="Arial" pitchFamily="34" charset="0"/>
              </a:rPr>
              <a:t>1-2			1-2</a:t>
            </a:r>
          </a:p>
          <a:p>
            <a:pPr>
              <a:lnSpc>
                <a:spcPct val="170000"/>
              </a:lnSpc>
              <a:tabLst>
                <a:tab pos="800100" algn="ctr"/>
                <a:tab pos="2235200" algn="ctr"/>
                <a:tab pos="3314700" algn="ctr"/>
                <a:tab pos="4406900" algn="ctr"/>
              </a:tabLst>
            </a:pPr>
            <a:r>
              <a:rPr lang="en-US" sz="2000" b="1">
                <a:latin typeface="Arial" pitchFamily="34" charset="0"/>
              </a:rPr>
              <a:t>3-4		1	3-4	1-4</a:t>
            </a:r>
          </a:p>
          <a:p>
            <a:pPr>
              <a:lnSpc>
                <a:spcPct val="170000"/>
              </a:lnSpc>
              <a:tabLst>
                <a:tab pos="800100" algn="ctr"/>
                <a:tab pos="2235200" algn="ctr"/>
                <a:tab pos="3314700" algn="ctr"/>
                <a:tab pos="4406900" algn="ctr"/>
              </a:tabLst>
            </a:pPr>
            <a:r>
              <a:rPr lang="en-US" sz="2000" b="1">
                <a:latin typeface="Arial" pitchFamily="34" charset="0"/>
              </a:rPr>
              <a:t>4-9,11-12	1-3	4-7	4-5</a:t>
            </a:r>
          </a:p>
          <a:p>
            <a:pPr>
              <a:lnSpc>
                <a:spcPct val="170000"/>
              </a:lnSpc>
              <a:tabLst>
                <a:tab pos="800100" algn="ctr"/>
                <a:tab pos="2235200" algn="ctr"/>
                <a:tab pos="3314700" algn="ctr"/>
                <a:tab pos="4406900" algn="ctr"/>
              </a:tabLst>
            </a:pPr>
            <a:r>
              <a:rPr lang="en-US" sz="2000" b="1">
                <a:latin typeface="Arial" pitchFamily="34" charset="0"/>
              </a:rPr>
              <a:t>12-13,9-10,14	3-6	8-9	6</a:t>
            </a:r>
          </a:p>
          <a:p>
            <a:pPr>
              <a:lnSpc>
                <a:spcPct val="170000"/>
              </a:lnSpc>
              <a:tabLst>
                <a:tab pos="800100" algn="ctr"/>
                <a:tab pos="2235200" algn="ctr"/>
                <a:tab pos="3314700" algn="ctr"/>
                <a:tab pos="4406900" algn="ctr"/>
              </a:tabLst>
            </a:pPr>
            <a:r>
              <a:rPr lang="en-US" sz="2000" b="1">
                <a:latin typeface="Arial" pitchFamily="34" charset="0"/>
              </a:rPr>
              <a:t>15-18		7-9	9-10	</a:t>
            </a:r>
          </a:p>
          <a:p>
            <a:pPr>
              <a:lnSpc>
                <a:spcPct val="170000"/>
              </a:lnSpc>
              <a:tabLst>
                <a:tab pos="800100" algn="ctr"/>
                <a:tab pos="2235200" algn="ctr"/>
                <a:tab pos="3314700" algn="ctr"/>
                <a:tab pos="4406900" algn="ctr"/>
              </a:tabLst>
            </a:pPr>
            <a:r>
              <a:rPr lang="en-US" sz="2000" b="1">
                <a:latin typeface="Arial" pitchFamily="34" charset="0"/>
              </a:rPr>
              <a:t>				7-10</a:t>
            </a:r>
          </a:p>
          <a:p>
            <a:pPr>
              <a:lnSpc>
                <a:spcPct val="170000"/>
              </a:lnSpc>
              <a:tabLst>
                <a:tab pos="800100" algn="ctr"/>
                <a:tab pos="2235200" algn="ctr"/>
                <a:tab pos="3314700" algn="ctr"/>
                <a:tab pos="4406900" algn="ctr"/>
              </a:tabLst>
            </a:pPr>
            <a:r>
              <a:rPr lang="en-US" sz="2000" b="1">
                <a:latin typeface="Arial" pitchFamily="34" charset="0"/>
              </a:rPr>
              <a:t>19-20			10-18	11</a:t>
            </a:r>
          </a:p>
          <a:p>
            <a:pPr>
              <a:lnSpc>
                <a:spcPct val="170000"/>
              </a:lnSpc>
              <a:tabLst>
                <a:tab pos="800100" algn="ctr"/>
                <a:tab pos="2235200" algn="ctr"/>
                <a:tab pos="3314700" algn="ctr"/>
                <a:tab pos="4406900" algn="ctr"/>
              </a:tabLst>
            </a:pPr>
            <a:r>
              <a:rPr lang="en-US" sz="2000" b="1">
                <a:latin typeface="Arial" pitchFamily="34" charset="0"/>
              </a:rPr>
              <a:t>21-26		10-14	18-22	12-17</a:t>
            </a:r>
          </a:p>
          <a:p>
            <a:pPr>
              <a:lnSpc>
                <a:spcPct val="170000"/>
              </a:lnSpc>
              <a:tabLst>
                <a:tab pos="800100" algn="ctr"/>
                <a:tab pos="2235200" algn="ctr"/>
                <a:tab pos="3314700" algn="ctr"/>
                <a:tab pos="4406900" algn="ctr"/>
              </a:tabLst>
            </a:pPr>
            <a:r>
              <a:rPr lang="en-US" sz="2000" b="1">
                <a:latin typeface="Arial" pitchFamily="34" charset="0"/>
              </a:rPr>
              <a:t>26-27		14-15	22-23	18-19</a:t>
            </a:r>
          </a:p>
          <a:p>
            <a:pPr>
              <a:lnSpc>
                <a:spcPct val="170000"/>
              </a:lnSpc>
              <a:tabLst>
                <a:tab pos="800100" algn="ctr"/>
                <a:tab pos="2235200" algn="ctr"/>
                <a:tab pos="3314700" algn="ctr"/>
                <a:tab pos="4406900" algn="ctr"/>
              </a:tabLst>
            </a:pPr>
            <a:r>
              <a:rPr lang="en-US" sz="2000" b="1">
                <a:latin typeface="Arial" pitchFamily="34" charset="0"/>
              </a:rPr>
              <a:t>28		16	24	20-21</a:t>
            </a:r>
          </a:p>
        </p:txBody>
      </p:sp>
      <p:sp>
        <p:nvSpPr>
          <p:cNvPr id="28677" name="Line 1029"/>
          <p:cNvSpPr>
            <a:spLocks noChangeShapeType="1"/>
          </p:cNvSpPr>
          <p:nvPr/>
        </p:nvSpPr>
        <p:spPr bwMode="auto">
          <a:xfrm>
            <a:off x="3778250" y="838200"/>
            <a:ext cx="0" cy="5791200"/>
          </a:xfrm>
          <a:prstGeom prst="line">
            <a:avLst/>
          </a:prstGeom>
          <a:noFill/>
          <a:ln w="9525">
            <a:solidFill>
              <a:schemeClr val="tx1"/>
            </a:solidFill>
            <a:round/>
            <a:headEnd/>
            <a:tailEnd/>
          </a:ln>
          <a:effectLst/>
        </p:spPr>
        <p:txBody>
          <a:bodyPr/>
          <a:lstStyle/>
          <a:p>
            <a:endParaRPr lang="en-US"/>
          </a:p>
        </p:txBody>
      </p:sp>
      <p:sp>
        <p:nvSpPr>
          <p:cNvPr id="28678" name="Line 1030"/>
          <p:cNvSpPr>
            <a:spLocks noChangeShapeType="1"/>
          </p:cNvSpPr>
          <p:nvPr/>
        </p:nvSpPr>
        <p:spPr bwMode="auto">
          <a:xfrm>
            <a:off x="5759450" y="838200"/>
            <a:ext cx="0" cy="5791200"/>
          </a:xfrm>
          <a:prstGeom prst="line">
            <a:avLst/>
          </a:prstGeom>
          <a:noFill/>
          <a:ln w="9525">
            <a:solidFill>
              <a:schemeClr val="tx1"/>
            </a:solidFill>
            <a:round/>
            <a:headEnd/>
            <a:tailEnd/>
          </a:ln>
          <a:effectLst/>
        </p:spPr>
        <p:txBody>
          <a:bodyPr/>
          <a:lstStyle/>
          <a:p>
            <a:endParaRPr lang="en-US"/>
          </a:p>
        </p:txBody>
      </p:sp>
      <p:sp>
        <p:nvSpPr>
          <p:cNvPr id="28679" name="Line 1031"/>
          <p:cNvSpPr>
            <a:spLocks noChangeShapeType="1"/>
          </p:cNvSpPr>
          <p:nvPr/>
        </p:nvSpPr>
        <p:spPr bwMode="auto">
          <a:xfrm>
            <a:off x="6750050" y="838200"/>
            <a:ext cx="0" cy="5791200"/>
          </a:xfrm>
          <a:prstGeom prst="line">
            <a:avLst/>
          </a:prstGeom>
          <a:noFill/>
          <a:ln w="9525">
            <a:solidFill>
              <a:schemeClr val="tx1"/>
            </a:solidFill>
            <a:round/>
            <a:headEnd/>
            <a:tailEnd/>
          </a:ln>
          <a:effectLst/>
        </p:spPr>
        <p:txBody>
          <a:bodyPr/>
          <a:lstStyle/>
          <a:p>
            <a:endParaRPr lang="en-US"/>
          </a:p>
        </p:txBody>
      </p:sp>
      <p:sp>
        <p:nvSpPr>
          <p:cNvPr id="28680" name="Line 1032"/>
          <p:cNvSpPr>
            <a:spLocks noChangeShapeType="1"/>
          </p:cNvSpPr>
          <p:nvPr/>
        </p:nvSpPr>
        <p:spPr bwMode="auto">
          <a:xfrm>
            <a:off x="7816850" y="838200"/>
            <a:ext cx="0" cy="5791200"/>
          </a:xfrm>
          <a:prstGeom prst="line">
            <a:avLst/>
          </a:prstGeom>
          <a:noFill/>
          <a:ln w="9525">
            <a:solidFill>
              <a:schemeClr val="tx1"/>
            </a:solidFill>
            <a:round/>
            <a:headEnd/>
            <a:tailEnd/>
          </a:ln>
          <a:effectLst/>
        </p:spPr>
        <p:txBody>
          <a:bodyPr/>
          <a:lstStyle/>
          <a:p>
            <a:endParaRPr lang="en-US"/>
          </a:p>
        </p:txBody>
      </p:sp>
      <p:sp>
        <p:nvSpPr>
          <p:cNvPr id="28681" name="Rectangle 1034"/>
          <p:cNvSpPr>
            <a:spLocks noChangeArrowheads="1"/>
          </p:cNvSpPr>
          <p:nvPr/>
        </p:nvSpPr>
        <p:spPr bwMode="auto">
          <a:xfrm>
            <a:off x="0" y="838200"/>
            <a:ext cx="9144000" cy="533400"/>
          </a:xfrm>
          <a:prstGeom prst="rect">
            <a:avLst/>
          </a:prstGeom>
          <a:noFill/>
          <a:ln w="9525">
            <a:solidFill>
              <a:schemeClr val="tx1"/>
            </a:solidFill>
            <a:miter lim="800000"/>
            <a:headEnd/>
            <a:tailEnd/>
          </a:ln>
          <a:effectLst/>
        </p:spPr>
        <p:txBody>
          <a:bodyPr wrap="none" anchor="ctr"/>
          <a:lstStyle/>
          <a:p>
            <a:endParaRPr lang="en-US"/>
          </a:p>
        </p:txBody>
      </p:sp>
      <p:sp>
        <p:nvSpPr>
          <p:cNvPr id="28682" name="Line 1035"/>
          <p:cNvSpPr>
            <a:spLocks noChangeShapeType="1"/>
          </p:cNvSpPr>
          <p:nvPr/>
        </p:nvSpPr>
        <p:spPr bwMode="auto">
          <a:xfrm>
            <a:off x="0" y="6629400"/>
            <a:ext cx="9144000" cy="0"/>
          </a:xfrm>
          <a:prstGeom prst="line">
            <a:avLst/>
          </a:prstGeom>
          <a:noFill/>
          <a:ln w="9525">
            <a:solidFill>
              <a:schemeClr val="tx1"/>
            </a:solidFill>
            <a:round/>
            <a:headEnd/>
            <a:tailEnd/>
          </a:ln>
          <a:effectLst/>
        </p:spPr>
        <p:txBody>
          <a:bodyPr/>
          <a:lstStyle/>
          <a:p>
            <a:endParaRPr lang="en-US"/>
          </a:p>
        </p:txBody>
      </p:sp>
      <p:sp>
        <p:nvSpPr>
          <p:cNvPr id="28683" name="Slide Number Placeholder 1"/>
          <p:cNvSpPr>
            <a:spLocks noGrp="1"/>
          </p:cNvSpPr>
          <p:nvPr>
            <p:ph type="sldNum" sz="quarter" idx="12"/>
          </p:nvPr>
        </p:nvSpPr>
        <p:spPr>
          <a:noFill/>
          <a:ln>
            <a:miter lim="800000"/>
            <a:headEnd/>
            <a:tailEnd/>
          </a:ln>
        </p:spPr>
        <p:txBody>
          <a:bodyPr/>
          <a:lstStyle/>
          <a:p>
            <a:fld id="{C9E4846D-3F0F-4FD3-B203-F62C5665B8FB}" type="slidenum">
              <a:rPr lang="en-US" smtClean="0">
                <a:cs typeface="Arial" pitchFamily="34" charset="0"/>
              </a:rPr>
              <a:pPr/>
              <a:t>24</a:t>
            </a:fld>
            <a:endParaRPr lang="en-US" smtClean="0">
              <a:cs typeface="Arial" pitchFamily="34" charset="0"/>
            </a:endParaRPr>
          </a:p>
        </p:txBody>
      </p:sp>
      <p:cxnSp>
        <p:nvCxnSpPr>
          <p:cNvPr id="3" name="Straight Connector 2"/>
          <p:cNvCxnSpPr/>
          <p:nvPr/>
        </p:nvCxnSpPr>
        <p:spPr>
          <a:xfrm>
            <a:off x="6858000" y="1905000"/>
            <a:ext cx="838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58000" y="2438400"/>
            <a:ext cx="838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58000" y="3962400"/>
            <a:ext cx="838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58000" y="4953000"/>
            <a:ext cx="838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58000" y="6096000"/>
            <a:ext cx="838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867400" y="3352800"/>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7400" y="4953000"/>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67400" y="5562600"/>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67400" y="6096000"/>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30650" y="2438400"/>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30650" y="6096000"/>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51288" y="5486400"/>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968750" y="4495800"/>
            <a:ext cx="76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52400"/>
            <a:ext cx="777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a:t>Three Galilean Tours</a:t>
            </a:r>
            <a:br>
              <a:rPr lang="en-US"/>
            </a:br>
            <a:r>
              <a:rPr lang="en-US" sz="2400"/>
              <a:t>(Early Galilean Period)</a:t>
            </a:r>
          </a:p>
        </p:txBody>
      </p:sp>
      <p:sp>
        <p:nvSpPr>
          <p:cNvPr id="29699" name="Rectangle 3"/>
          <p:cNvSpPr>
            <a:spLocks noGrp="1" noChangeArrowheads="1"/>
          </p:cNvSpPr>
          <p:nvPr>
            <p:ph type="body" idx="1"/>
          </p:nvPr>
        </p:nvSpPr>
        <p:spPr>
          <a:xfrm>
            <a:off x="304800" y="1143000"/>
            <a:ext cx="8610600" cy="5562600"/>
          </a:xfrm>
        </p:spPr>
        <p:txBody>
          <a:bodyPr/>
          <a:lstStyle/>
          <a:p>
            <a:pPr eaLnBrk="1" hangingPunct="1">
              <a:buFontTx/>
              <a:buNone/>
            </a:pPr>
            <a:r>
              <a:rPr lang="en-US" sz="2000" i="1" smtClean="0">
                <a:ea typeface="Calibri" pitchFamily="34" charset="0"/>
              </a:rPr>
              <a:t>First Tour</a:t>
            </a:r>
          </a:p>
          <a:p>
            <a:pPr eaLnBrk="1" hangingPunct="1">
              <a:buFontTx/>
              <a:buNone/>
            </a:pPr>
            <a:r>
              <a:rPr lang="en-US" sz="2000" smtClean="0">
                <a:ea typeface="Calibri" pitchFamily="34" charset="0"/>
              </a:rPr>
              <a:t>	Matt 4:17… 23</a:t>
            </a:r>
          </a:p>
          <a:p>
            <a:pPr eaLnBrk="1" hangingPunct="1">
              <a:buFontTx/>
              <a:buNone/>
            </a:pPr>
            <a:r>
              <a:rPr lang="en-US" sz="2000" smtClean="0">
                <a:ea typeface="Calibri" pitchFamily="34" charset="0"/>
              </a:rPr>
              <a:t>	Mark 1:14,15… 39</a:t>
            </a:r>
          </a:p>
          <a:p>
            <a:pPr eaLnBrk="1" hangingPunct="1">
              <a:buFontTx/>
              <a:buNone/>
            </a:pPr>
            <a:r>
              <a:rPr lang="en-US" sz="2000" smtClean="0">
                <a:ea typeface="Calibri" pitchFamily="34" charset="0"/>
              </a:rPr>
              <a:t>	Luke 4:14…44</a:t>
            </a:r>
          </a:p>
          <a:p>
            <a:pPr eaLnBrk="1" hangingPunct="1">
              <a:buFontTx/>
              <a:buNone/>
            </a:pPr>
            <a:endParaRPr lang="en-US" sz="2000" smtClean="0">
              <a:ea typeface="Calibri" pitchFamily="34" charset="0"/>
            </a:endParaRPr>
          </a:p>
          <a:p>
            <a:pPr eaLnBrk="1" hangingPunct="1">
              <a:buFontTx/>
              <a:buNone/>
            </a:pPr>
            <a:r>
              <a:rPr lang="en-US" sz="2000" i="1" smtClean="0">
                <a:ea typeface="Calibri" pitchFamily="34" charset="0"/>
              </a:rPr>
              <a:t>Second Tour</a:t>
            </a:r>
          </a:p>
          <a:p>
            <a:pPr eaLnBrk="1" hangingPunct="1">
              <a:buFontTx/>
              <a:buNone/>
            </a:pPr>
            <a:r>
              <a:rPr lang="en-US" sz="2000" smtClean="0">
                <a:ea typeface="Calibri" pitchFamily="34" charset="0"/>
              </a:rPr>
              <a:t>	Matt 9:35 (?)</a:t>
            </a:r>
          </a:p>
          <a:p>
            <a:pPr eaLnBrk="1" hangingPunct="1">
              <a:buFontTx/>
              <a:buNone/>
            </a:pPr>
            <a:r>
              <a:rPr lang="en-US" sz="2000" smtClean="0">
                <a:ea typeface="Calibri" pitchFamily="34" charset="0"/>
              </a:rPr>
              <a:t>	Luke 8:1-3</a:t>
            </a:r>
          </a:p>
          <a:p>
            <a:pPr eaLnBrk="1" hangingPunct="1">
              <a:buFontTx/>
              <a:buNone/>
            </a:pPr>
            <a:endParaRPr lang="en-US" sz="2000" smtClean="0">
              <a:ea typeface="Calibri" pitchFamily="34" charset="0"/>
            </a:endParaRPr>
          </a:p>
          <a:p>
            <a:pPr eaLnBrk="1" hangingPunct="1">
              <a:buFontTx/>
              <a:buNone/>
            </a:pPr>
            <a:r>
              <a:rPr lang="en-US" sz="2000" i="1" smtClean="0">
                <a:ea typeface="Calibri" pitchFamily="34" charset="0"/>
              </a:rPr>
              <a:t>Third Tour</a:t>
            </a:r>
          </a:p>
          <a:p>
            <a:pPr eaLnBrk="1" hangingPunct="1">
              <a:buFontTx/>
              <a:buNone/>
            </a:pPr>
            <a:r>
              <a:rPr lang="en-US" sz="2000" smtClean="0">
                <a:ea typeface="Calibri" pitchFamily="34" charset="0"/>
              </a:rPr>
              <a:t>	Matt 11:1</a:t>
            </a:r>
          </a:p>
          <a:p>
            <a:pPr eaLnBrk="1" hangingPunct="1">
              <a:buFontTx/>
              <a:buNone/>
            </a:pPr>
            <a:r>
              <a:rPr lang="en-US" sz="2000" smtClean="0">
                <a:ea typeface="Calibri" pitchFamily="34" charset="0"/>
              </a:rPr>
              <a:t>	Mark 6:6b</a:t>
            </a:r>
          </a:p>
          <a:p>
            <a:pPr eaLnBrk="1" hangingPunct="1">
              <a:buFontTx/>
              <a:buNone/>
            </a:pPr>
            <a:r>
              <a:rPr lang="en-US" sz="2000" smtClean="0">
                <a:ea typeface="Calibri" pitchFamily="34" charset="0"/>
              </a:rPr>
              <a:t>	Luke 9:1</a:t>
            </a:r>
          </a:p>
        </p:txBody>
      </p:sp>
      <p:sp>
        <p:nvSpPr>
          <p:cNvPr id="29700" name="Text Box 4"/>
          <p:cNvSpPr txBox="1">
            <a:spLocks noChangeArrowheads="1"/>
          </p:cNvSpPr>
          <p:nvPr/>
        </p:nvSpPr>
        <p:spPr bwMode="auto">
          <a:xfrm>
            <a:off x="3962400" y="1716088"/>
            <a:ext cx="4202113" cy="457200"/>
          </a:xfrm>
          <a:prstGeom prst="rect">
            <a:avLst/>
          </a:prstGeom>
          <a:noFill/>
          <a:ln w="9525">
            <a:noFill/>
            <a:miter lim="800000"/>
            <a:headEnd/>
            <a:tailEnd/>
          </a:ln>
          <a:effectLst/>
        </p:spPr>
        <p:txBody>
          <a:bodyPr wrap="none">
            <a:spAutoFit/>
          </a:bodyPr>
          <a:lstStyle/>
          <a:p>
            <a:r>
              <a:rPr lang="en-US">
                <a:latin typeface="Arial" pitchFamily="34" charset="0"/>
              </a:rPr>
              <a:t>Follows Call of the Fisherman</a:t>
            </a:r>
          </a:p>
        </p:txBody>
      </p:sp>
      <p:sp>
        <p:nvSpPr>
          <p:cNvPr id="29701" name="Text Box 5"/>
          <p:cNvSpPr txBox="1">
            <a:spLocks noChangeArrowheads="1"/>
          </p:cNvSpPr>
          <p:nvPr/>
        </p:nvSpPr>
        <p:spPr bwMode="auto">
          <a:xfrm>
            <a:off x="3978275" y="3276600"/>
            <a:ext cx="4572000" cy="822325"/>
          </a:xfrm>
          <a:prstGeom prst="rect">
            <a:avLst/>
          </a:prstGeom>
          <a:noFill/>
          <a:ln w="9525">
            <a:noFill/>
            <a:miter lim="800000"/>
            <a:headEnd/>
            <a:tailEnd/>
          </a:ln>
          <a:effectLst/>
        </p:spPr>
        <p:txBody>
          <a:bodyPr>
            <a:spAutoFit/>
          </a:bodyPr>
          <a:lstStyle/>
          <a:p>
            <a:r>
              <a:rPr lang="en-US">
                <a:latin typeface="Arial" pitchFamily="34" charset="0"/>
              </a:rPr>
              <a:t>Parables Begin (cf Lk 8:4ff to Matt 13:3 &amp; see vs 34,35)</a:t>
            </a:r>
          </a:p>
        </p:txBody>
      </p:sp>
      <p:sp>
        <p:nvSpPr>
          <p:cNvPr id="29702" name="Text Box 6"/>
          <p:cNvSpPr txBox="1">
            <a:spLocks noChangeArrowheads="1"/>
          </p:cNvSpPr>
          <p:nvPr/>
        </p:nvSpPr>
        <p:spPr bwMode="auto">
          <a:xfrm>
            <a:off x="3978275" y="4724400"/>
            <a:ext cx="4572000" cy="1187450"/>
          </a:xfrm>
          <a:prstGeom prst="rect">
            <a:avLst/>
          </a:prstGeom>
          <a:noFill/>
          <a:ln w="9525">
            <a:noFill/>
            <a:miter lim="800000"/>
            <a:headEnd/>
            <a:tailEnd/>
          </a:ln>
          <a:effectLst/>
        </p:spPr>
        <p:txBody>
          <a:bodyPr>
            <a:spAutoFit/>
          </a:bodyPr>
          <a:lstStyle/>
          <a:p>
            <a:r>
              <a:rPr lang="en-US">
                <a:latin typeface="Arial" pitchFamily="34" charset="0"/>
              </a:rPr>
              <a:t>Follows the empowerment and sending out of the 12 Apostles</a:t>
            </a:r>
          </a:p>
          <a:p>
            <a:r>
              <a:rPr lang="en-US">
                <a:latin typeface="Arial" pitchFamily="34" charset="0"/>
              </a:rPr>
              <a:t>(Matt 10)</a:t>
            </a:r>
          </a:p>
        </p:txBody>
      </p:sp>
      <p:sp>
        <p:nvSpPr>
          <p:cNvPr id="2" name="Slide Number Placeholder 1"/>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6270BC23-5023-45DA-83F0-923B9BB4307C}"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a:t>Galilean (1</a:t>
            </a:r>
            <a:r>
              <a:rPr lang="en-US" baseline="30000"/>
              <a:t>st</a:t>
            </a:r>
            <a:r>
              <a:rPr lang="en-US"/>
              <a:t> Tour) Introductory Events</a:t>
            </a:r>
          </a:p>
        </p:txBody>
      </p:sp>
      <p:sp>
        <p:nvSpPr>
          <p:cNvPr id="30723" name="Text Box 3"/>
          <p:cNvSpPr txBox="1">
            <a:spLocks noChangeArrowheads="1"/>
          </p:cNvSpPr>
          <p:nvPr/>
        </p:nvSpPr>
        <p:spPr bwMode="auto">
          <a:xfrm>
            <a:off x="74613" y="534988"/>
            <a:ext cx="3627437" cy="5953125"/>
          </a:xfrm>
          <a:prstGeom prst="rect">
            <a:avLst/>
          </a:prstGeom>
          <a:noFill/>
          <a:ln w="9525">
            <a:noFill/>
            <a:miter lim="800000"/>
            <a:headEnd/>
            <a:tailEnd/>
          </a:ln>
          <a:effectLst/>
        </p:spPr>
        <p:txBody>
          <a:bodyPr wrap="none">
            <a:spAutoFit/>
          </a:bodyPr>
          <a:lstStyle/>
          <a:p>
            <a:pPr algn="r">
              <a:lnSpc>
                <a:spcPct val="170000"/>
              </a:lnSpc>
            </a:pPr>
            <a:r>
              <a:rPr lang="en-US" b="1" i="1">
                <a:latin typeface="Arial" pitchFamily="34" charset="0"/>
              </a:rPr>
              <a:t>Events</a:t>
            </a:r>
            <a:r>
              <a:rPr lang="en-US" sz="2000" b="1">
                <a:latin typeface="Arial" pitchFamily="34" charset="0"/>
              </a:rPr>
              <a:t>	</a:t>
            </a:r>
          </a:p>
          <a:p>
            <a:pPr algn="r">
              <a:lnSpc>
                <a:spcPct val="170000"/>
              </a:lnSpc>
            </a:pPr>
            <a:r>
              <a:rPr lang="en-US" sz="2000" b="1">
                <a:latin typeface="Arial" pitchFamily="34" charset="0"/>
              </a:rPr>
              <a:t>Samaritan Woman</a:t>
            </a:r>
          </a:p>
          <a:p>
            <a:pPr algn="r">
              <a:lnSpc>
                <a:spcPct val="170000"/>
              </a:lnSpc>
            </a:pPr>
            <a:r>
              <a:rPr lang="en-US" sz="2000" b="1">
                <a:latin typeface="Arial" pitchFamily="34" charset="0"/>
              </a:rPr>
              <a:t>Nobleman’s Son</a:t>
            </a:r>
          </a:p>
          <a:p>
            <a:pPr algn="r">
              <a:lnSpc>
                <a:spcPct val="170000"/>
              </a:lnSpc>
            </a:pPr>
            <a:r>
              <a:rPr lang="en-US" sz="2000" b="1">
                <a:latin typeface="Arial" pitchFamily="34" charset="0"/>
              </a:rPr>
              <a:t>Rejection at Nazareth</a:t>
            </a:r>
          </a:p>
          <a:p>
            <a:pPr algn="r">
              <a:lnSpc>
                <a:spcPct val="170000"/>
              </a:lnSpc>
            </a:pPr>
            <a:r>
              <a:rPr lang="en-US" sz="2000" b="1">
                <a:latin typeface="Arial" pitchFamily="34" charset="0"/>
              </a:rPr>
              <a:t>Calling Fisherman</a:t>
            </a:r>
          </a:p>
          <a:p>
            <a:pPr algn="r">
              <a:lnSpc>
                <a:spcPct val="170000"/>
              </a:lnSpc>
            </a:pPr>
            <a:r>
              <a:rPr lang="en-US" sz="2000" b="1">
                <a:latin typeface="Arial" pitchFamily="34" charset="0"/>
              </a:rPr>
              <a:t>Busy Day at Capernaum</a:t>
            </a:r>
          </a:p>
          <a:p>
            <a:pPr algn="r">
              <a:lnSpc>
                <a:spcPct val="170000"/>
              </a:lnSpc>
            </a:pPr>
            <a:r>
              <a:rPr lang="en-US" sz="2000" b="1">
                <a:latin typeface="Arial" pitchFamily="34" charset="0"/>
              </a:rPr>
              <a:t>Miraculous Catch</a:t>
            </a:r>
          </a:p>
          <a:p>
            <a:pPr algn="r">
              <a:lnSpc>
                <a:spcPct val="170000"/>
              </a:lnSpc>
            </a:pPr>
            <a:r>
              <a:rPr lang="en-US" sz="2000" b="1">
                <a:latin typeface="Arial" pitchFamily="34" charset="0"/>
              </a:rPr>
              <a:t>Healing Leper</a:t>
            </a:r>
          </a:p>
          <a:p>
            <a:pPr algn="r">
              <a:lnSpc>
                <a:spcPct val="170000"/>
              </a:lnSpc>
            </a:pPr>
            <a:r>
              <a:rPr lang="en-US" sz="2000" b="1">
                <a:latin typeface="Arial" pitchFamily="34" charset="0"/>
              </a:rPr>
              <a:t>Healing Paralytic (from roof)</a:t>
            </a:r>
          </a:p>
          <a:p>
            <a:pPr algn="r">
              <a:lnSpc>
                <a:spcPct val="170000"/>
              </a:lnSpc>
            </a:pPr>
            <a:r>
              <a:rPr lang="en-US" sz="2000" b="1">
                <a:latin typeface="Arial" pitchFamily="34" charset="0"/>
              </a:rPr>
              <a:t>Call of Matthew</a:t>
            </a:r>
          </a:p>
          <a:p>
            <a:pPr algn="r">
              <a:lnSpc>
                <a:spcPct val="170000"/>
              </a:lnSpc>
            </a:pPr>
            <a:r>
              <a:rPr lang="en-US" sz="2000" b="1">
                <a:latin typeface="Arial" pitchFamily="34" charset="0"/>
              </a:rPr>
              <a:t>Man at Pool (Jerusalem)</a:t>
            </a:r>
          </a:p>
        </p:txBody>
      </p:sp>
      <p:sp>
        <p:nvSpPr>
          <p:cNvPr id="30724" name="Text Box 4"/>
          <p:cNvSpPr txBox="1">
            <a:spLocks noChangeArrowheads="1"/>
          </p:cNvSpPr>
          <p:nvPr/>
        </p:nvSpPr>
        <p:spPr bwMode="auto">
          <a:xfrm>
            <a:off x="3930650" y="533400"/>
            <a:ext cx="5029200" cy="5888038"/>
          </a:xfrm>
          <a:prstGeom prst="rect">
            <a:avLst/>
          </a:prstGeom>
          <a:noFill/>
          <a:ln w="9525">
            <a:noFill/>
            <a:miter lim="800000"/>
            <a:headEnd/>
            <a:tailEnd/>
          </a:ln>
          <a:effectLst/>
        </p:spPr>
        <p:txBody>
          <a:bodyPr>
            <a:spAutoFit/>
          </a:bodyPr>
          <a:lstStyle/>
          <a:p>
            <a:pPr>
              <a:lnSpc>
                <a:spcPct val="170000"/>
              </a:lnSpc>
              <a:tabLst>
                <a:tab pos="800100" algn="ctr"/>
                <a:tab pos="1827213" algn="ctr"/>
                <a:tab pos="3144838" algn="ctr"/>
                <a:tab pos="4406900" algn="ctr"/>
              </a:tabLst>
            </a:pPr>
            <a:r>
              <a:rPr lang="en-US" b="1" i="1">
                <a:latin typeface="Arial" pitchFamily="34" charset="0"/>
              </a:rPr>
              <a:t>Matthew</a:t>
            </a:r>
            <a:r>
              <a:rPr lang="en-US" sz="2000" b="1" i="1">
                <a:latin typeface="Arial" pitchFamily="34" charset="0"/>
              </a:rPr>
              <a:t>	</a:t>
            </a:r>
            <a:r>
              <a:rPr lang="en-US" b="1" i="1">
                <a:latin typeface="Arial" pitchFamily="34" charset="0"/>
              </a:rPr>
              <a:t>Mark</a:t>
            </a:r>
            <a:r>
              <a:rPr lang="en-US" sz="2000" b="1" i="1">
                <a:latin typeface="Arial" pitchFamily="34" charset="0"/>
              </a:rPr>
              <a:t>	</a:t>
            </a:r>
            <a:r>
              <a:rPr lang="en-US" b="1" i="1">
                <a:latin typeface="Arial" pitchFamily="34" charset="0"/>
              </a:rPr>
              <a:t>Luke</a:t>
            </a:r>
            <a:r>
              <a:rPr lang="en-US" sz="2000" b="1" i="1">
                <a:latin typeface="Arial" pitchFamily="34" charset="0"/>
              </a:rPr>
              <a:t>	</a:t>
            </a:r>
            <a:r>
              <a:rPr lang="en-US" b="1" i="1">
                <a:latin typeface="Arial" pitchFamily="34" charset="0"/>
              </a:rPr>
              <a:t>John</a:t>
            </a:r>
          </a:p>
          <a:p>
            <a:pPr>
              <a:lnSpc>
                <a:spcPct val="170000"/>
              </a:lnSpc>
              <a:tabLst>
                <a:tab pos="800100" algn="ctr"/>
                <a:tab pos="1827213" algn="ctr"/>
                <a:tab pos="3144838" algn="ctr"/>
                <a:tab pos="4406900" algn="ctr"/>
              </a:tabLst>
            </a:pPr>
            <a:r>
              <a:rPr lang="en-US" sz="2000" b="1">
                <a:latin typeface="Arial" pitchFamily="34" charset="0"/>
              </a:rPr>
              <a:t>				4:1-32</a:t>
            </a:r>
          </a:p>
          <a:p>
            <a:pPr>
              <a:lnSpc>
                <a:spcPct val="170000"/>
              </a:lnSpc>
              <a:tabLst>
                <a:tab pos="800100" algn="ctr"/>
                <a:tab pos="1827213" algn="ctr"/>
                <a:tab pos="3144838" algn="ctr"/>
                <a:tab pos="4406900" algn="ctr"/>
              </a:tabLst>
            </a:pPr>
            <a:r>
              <a:rPr lang="en-US" sz="2000" b="1">
                <a:latin typeface="Arial" pitchFamily="34" charset="0"/>
              </a:rPr>
              <a:t>				4:46-54</a:t>
            </a:r>
          </a:p>
          <a:p>
            <a:pPr>
              <a:lnSpc>
                <a:spcPct val="170000"/>
              </a:lnSpc>
              <a:tabLst>
                <a:tab pos="800100" algn="ctr"/>
                <a:tab pos="1827213" algn="ctr"/>
                <a:tab pos="3144838" algn="ctr"/>
                <a:tab pos="4406900" algn="ctr"/>
              </a:tabLst>
            </a:pPr>
            <a:r>
              <a:rPr lang="en-US" sz="2000" b="1">
                <a:latin typeface="Arial" pitchFamily="34" charset="0"/>
              </a:rPr>
              <a:t>			4:16-30</a:t>
            </a:r>
          </a:p>
          <a:p>
            <a:pPr>
              <a:lnSpc>
                <a:spcPct val="170000"/>
              </a:lnSpc>
              <a:tabLst>
                <a:tab pos="800100" algn="ctr"/>
                <a:tab pos="1827213" algn="ctr"/>
                <a:tab pos="3144838" algn="ctr"/>
                <a:tab pos="4406900" algn="ctr"/>
              </a:tabLst>
            </a:pPr>
            <a:r>
              <a:rPr lang="en-US" sz="2000" b="1">
                <a:latin typeface="Arial" pitchFamily="34" charset="0"/>
              </a:rPr>
              <a:t>4:18-22	1:16-21</a:t>
            </a:r>
          </a:p>
          <a:p>
            <a:pPr>
              <a:lnSpc>
                <a:spcPct val="170000"/>
              </a:lnSpc>
              <a:tabLst>
                <a:tab pos="800100" algn="ctr"/>
                <a:tab pos="1827213" algn="ctr"/>
                <a:tab pos="3144838" algn="ctr"/>
                <a:tab pos="4406900" algn="ctr"/>
              </a:tabLst>
            </a:pPr>
            <a:r>
              <a:rPr lang="en-US" sz="2000" b="1">
                <a:latin typeface="Arial" pitchFamily="34" charset="0"/>
              </a:rPr>
              <a:t>8:14-17	1:21-34	4:31-41</a:t>
            </a:r>
          </a:p>
          <a:p>
            <a:pPr lvl="2">
              <a:lnSpc>
                <a:spcPct val="170000"/>
              </a:lnSpc>
              <a:tabLst>
                <a:tab pos="800100" algn="ctr"/>
                <a:tab pos="1827213" algn="ctr"/>
                <a:tab pos="3144838" algn="ctr"/>
                <a:tab pos="4406900" algn="ctr"/>
              </a:tabLst>
            </a:pPr>
            <a:r>
              <a:rPr lang="en-US" sz="2000" b="1">
                <a:latin typeface="Arial" pitchFamily="34" charset="0"/>
              </a:rPr>
              <a:t>		5:1-11</a:t>
            </a:r>
          </a:p>
          <a:p>
            <a:pPr>
              <a:lnSpc>
                <a:spcPct val="170000"/>
              </a:lnSpc>
              <a:tabLst>
                <a:tab pos="800100" algn="ctr"/>
                <a:tab pos="1827213" algn="ctr"/>
                <a:tab pos="3144838" algn="ctr"/>
                <a:tab pos="4406900" algn="ctr"/>
              </a:tabLst>
            </a:pPr>
            <a:r>
              <a:rPr lang="en-US" sz="2000" b="1">
                <a:latin typeface="Arial" pitchFamily="34" charset="0"/>
              </a:rPr>
              <a:t>8:2-4		1:40-45	5:12-16</a:t>
            </a:r>
          </a:p>
          <a:p>
            <a:pPr>
              <a:lnSpc>
                <a:spcPct val="170000"/>
              </a:lnSpc>
              <a:tabLst>
                <a:tab pos="800100" algn="ctr"/>
                <a:tab pos="1827213" algn="ctr"/>
                <a:tab pos="3144838" algn="ctr"/>
                <a:tab pos="4406900" algn="ctr"/>
              </a:tabLst>
            </a:pPr>
            <a:r>
              <a:rPr lang="en-US" sz="2000" b="1">
                <a:latin typeface="Arial" pitchFamily="34" charset="0"/>
              </a:rPr>
              <a:t>9:1-8		2:1-12	5:17-26</a:t>
            </a:r>
          </a:p>
          <a:p>
            <a:pPr>
              <a:lnSpc>
                <a:spcPct val="170000"/>
              </a:lnSpc>
              <a:tabLst>
                <a:tab pos="800100" algn="ctr"/>
                <a:tab pos="1827213" algn="ctr"/>
                <a:tab pos="3144838" algn="ctr"/>
                <a:tab pos="4406900" algn="ctr"/>
              </a:tabLst>
            </a:pPr>
            <a:r>
              <a:rPr lang="en-US" sz="2000" b="1">
                <a:latin typeface="Arial" pitchFamily="34" charset="0"/>
              </a:rPr>
              <a:t>9:9-13		2:13-17	5:27-32</a:t>
            </a:r>
          </a:p>
          <a:p>
            <a:pPr>
              <a:lnSpc>
                <a:spcPct val="170000"/>
              </a:lnSpc>
              <a:tabLst>
                <a:tab pos="800100" algn="ctr"/>
                <a:tab pos="1827213" algn="ctr"/>
                <a:tab pos="3144838" algn="ctr"/>
                <a:tab pos="4406900" algn="ctr"/>
              </a:tabLst>
            </a:pPr>
            <a:r>
              <a:rPr lang="en-US" sz="2000" b="1">
                <a:latin typeface="Arial" pitchFamily="34" charset="0"/>
              </a:rPr>
              <a:t>				5:1-47</a:t>
            </a:r>
          </a:p>
        </p:txBody>
      </p:sp>
      <p:sp>
        <p:nvSpPr>
          <p:cNvPr id="30725" name="Line 5"/>
          <p:cNvSpPr>
            <a:spLocks noChangeShapeType="1"/>
          </p:cNvSpPr>
          <p:nvPr/>
        </p:nvSpPr>
        <p:spPr bwMode="auto">
          <a:xfrm>
            <a:off x="3886200" y="685800"/>
            <a:ext cx="0" cy="6019800"/>
          </a:xfrm>
          <a:prstGeom prst="line">
            <a:avLst/>
          </a:prstGeom>
          <a:noFill/>
          <a:ln w="9525">
            <a:solidFill>
              <a:schemeClr val="tx1"/>
            </a:solidFill>
            <a:round/>
            <a:headEnd/>
            <a:tailEnd/>
          </a:ln>
          <a:effectLst/>
        </p:spPr>
        <p:txBody>
          <a:bodyPr/>
          <a:lstStyle/>
          <a:p>
            <a:endParaRPr lang="en-US"/>
          </a:p>
        </p:txBody>
      </p:sp>
      <p:sp>
        <p:nvSpPr>
          <p:cNvPr id="30726" name="Line 6"/>
          <p:cNvSpPr>
            <a:spLocks noChangeShapeType="1"/>
          </p:cNvSpPr>
          <p:nvPr/>
        </p:nvSpPr>
        <p:spPr bwMode="auto">
          <a:xfrm>
            <a:off x="5257800" y="685800"/>
            <a:ext cx="0" cy="6019800"/>
          </a:xfrm>
          <a:prstGeom prst="line">
            <a:avLst/>
          </a:prstGeom>
          <a:noFill/>
          <a:ln w="9525">
            <a:solidFill>
              <a:schemeClr val="tx1"/>
            </a:solidFill>
            <a:round/>
            <a:headEnd/>
            <a:tailEnd/>
          </a:ln>
          <a:effectLst/>
        </p:spPr>
        <p:txBody>
          <a:bodyPr/>
          <a:lstStyle/>
          <a:p>
            <a:endParaRPr lang="en-US"/>
          </a:p>
        </p:txBody>
      </p:sp>
      <p:sp>
        <p:nvSpPr>
          <p:cNvPr id="30727" name="Line 7"/>
          <p:cNvSpPr>
            <a:spLocks noChangeShapeType="1"/>
          </p:cNvSpPr>
          <p:nvPr/>
        </p:nvSpPr>
        <p:spPr bwMode="auto">
          <a:xfrm>
            <a:off x="6553200" y="685800"/>
            <a:ext cx="0" cy="6019800"/>
          </a:xfrm>
          <a:prstGeom prst="line">
            <a:avLst/>
          </a:prstGeom>
          <a:noFill/>
          <a:ln w="9525">
            <a:solidFill>
              <a:schemeClr val="tx1"/>
            </a:solidFill>
            <a:round/>
            <a:headEnd/>
            <a:tailEnd/>
          </a:ln>
          <a:effectLst/>
        </p:spPr>
        <p:txBody>
          <a:bodyPr/>
          <a:lstStyle/>
          <a:p>
            <a:endParaRPr lang="en-US"/>
          </a:p>
        </p:txBody>
      </p:sp>
      <p:sp>
        <p:nvSpPr>
          <p:cNvPr id="30728" name="Line 8"/>
          <p:cNvSpPr>
            <a:spLocks noChangeShapeType="1"/>
          </p:cNvSpPr>
          <p:nvPr/>
        </p:nvSpPr>
        <p:spPr bwMode="auto">
          <a:xfrm>
            <a:off x="7848600" y="685800"/>
            <a:ext cx="0" cy="6019800"/>
          </a:xfrm>
          <a:prstGeom prst="line">
            <a:avLst/>
          </a:prstGeom>
          <a:noFill/>
          <a:ln w="9525">
            <a:solidFill>
              <a:schemeClr val="tx1"/>
            </a:solidFill>
            <a:round/>
            <a:headEnd/>
            <a:tailEnd/>
          </a:ln>
          <a:effectLst/>
        </p:spPr>
        <p:txBody>
          <a:bodyPr/>
          <a:lstStyle/>
          <a:p>
            <a:endParaRPr lang="en-US"/>
          </a:p>
        </p:txBody>
      </p:sp>
      <p:sp>
        <p:nvSpPr>
          <p:cNvPr id="30729" name="Rectangle 9"/>
          <p:cNvSpPr>
            <a:spLocks noChangeArrowheads="1"/>
          </p:cNvSpPr>
          <p:nvPr/>
        </p:nvSpPr>
        <p:spPr bwMode="auto">
          <a:xfrm>
            <a:off x="0" y="685800"/>
            <a:ext cx="9144000" cy="533400"/>
          </a:xfrm>
          <a:prstGeom prst="rect">
            <a:avLst/>
          </a:prstGeom>
          <a:noFill/>
          <a:ln w="9525">
            <a:solidFill>
              <a:schemeClr val="tx1"/>
            </a:solidFill>
            <a:miter lim="800000"/>
            <a:headEnd/>
            <a:tailEnd/>
          </a:ln>
          <a:effectLst/>
        </p:spPr>
        <p:txBody>
          <a:bodyPr wrap="none" anchor="ctr"/>
          <a:lstStyle/>
          <a:p>
            <a:endParaRPr lang="en-US"/>
          </a:p>
        </p:txBody>
      </p:sp>
      <p:sp>
        <p:nvSpPr>
          <p:cNvPr id="30730" name="Line 10"/>
          <p:cNvSpPr>
            <a:spLocks noChangeShapeType="1"/>
          </p:cNvSpPr>
          <p:nvPr/>
        </p:nvSpPr>
        <p:spPr bwMode="auto">
          <a:xfrm>
            <a:off x="0" y="6705600"/>
            <a:ext cx="9144000" cy="0"/>
          </a:xfrm>
          <a:prstGeom prst="line">
            <a:avLst/>
          </a:prstGeom>
          <a:noFill/>
          <a:ln w="9525">
            <a:solidFill>
              <a:schemeClr val="tx1"/>
            </a:solidFill>
            <a:round/>
            <a:headEnd/>
            <a:tailEnd/>
          </a:ln>
          <a:effectLst/>
        </p:spPr>
        <p:txBody>
          <a:bodyPr/>
          <a:lstStyle/>
          <a:p>
            <a:endParaRPr lang="en-US"/>
          </a:p>
        </p:txBody>
      </p:sp>
      <p:sp>
        <p:nvSpPr>
          <p:cNvPr id="30731" name="Line 11"/>
          <p:cNvSpPr>
            <a:spLocks noChangeShapeType="1"/>
          </p:cNvSpPr>
          <p:nvPr/>
        </p:nvSpPr>
        <p:spPr bwMode="auto">
          <a:xfrm flipH="1">
            <a:off x="228600" y="3048000"/>
            <a:ext cx="990600" cy="0"/>
          </a:xfrm>
          <a:prstGeom prst="line">
            <a:avLst/>
          </a:prstGeom>
          <a:noFill/>
          <a:ln w="9525">
            <a:solidFill>
              <a:schemeClr val="tx1"/>
            </a:solidFill>
            <a:prstDash val="dash"/>
            <a:round/>
            <a:headEnd type="triangle" w="med" len="med"/>
            <a:tailEnd/>
          </a:ln>
          <a:effectLst/>
        </p:spPr>
        <p:txBody>
          <a:bodyPr/>
          <a:lstStyle/>
          <a:p>
            <a:endParaRPr lang="en-US"/>
          </a:p>
        </p:txBody>
      </p:sp>
      <p:sp>
        <p:nvSpPr>
          <p:cNvPr id="30732" name="Line 12"/>
          <p:cNvSpPr>
            <a:spLocks noChangeShapeType="1"/>
          </p:cNvSpPr>
          <p:nvPr/>
        </p:nvSpPr>
        <p:spPr bwMode="auto">
          <a:xfrm flipH="1">
            <a:off x="228600" y="4114800"/>
            <a:ext cx="990600" cy="0"/>
          </a:xfrm>
          <a:prstGeom prst="line">
            <a:avLst/>
          </a:prstGeom>
          <a:noFill/>
          <a:ln w="9525">
            <a:solidFill>
              <a:schemeClr val="tx1"/>
            </a:solidFill>
            <a:prstDash val="dash"/>
            <a:round/>
            <a:headEnd type="triangle" w="med" len="med"/>
            <a:tailEnd/>
          </a:ln>
          <a:effectLst/>
        </p:spPr>
        <p:txBody>
          <a:bodyPr/>
          <a:lstStyle/>
          <a:p>
            <a:endParaRPr lang="en-US"/>
          </a:p>
        </p:txBody>
      </p:sp>
      <p:sp>
        <p:nvSpPr>
          <p:cNvPr id="30733" name="Line 13"/>
          <p:cNvSpPr>
            <a:spLocks noChangeShapeType="1"/>
          </p:cNvSpPr>
          <p:nvPr/>
        </p:nvSpPr>
        <p:spPr bwMode="auto">
          <a:xfrm>
            <a:off x="228600" y="3048000"/>
            <a:ext cx="0" cy="1066800"/>
          </a:xfrm>
          <a:prstGeom prst="line">
            <a:avLst/>
          </a:prstGeom>
          <a:noFill/>
          <a:ln w="9525">
            <a:solidFill>
              <a:schemeClr val="tx1"/>
            </a:solidFill>
            <a:prstDash val="dash"/>
            <a:round/>
            <a:headEnd/>
            <a:tailEnd/>
          </a:ln>
          <a:effectLst/>
        </p:spPr>
        <p:txBody>
          <a:bodyPr/>
          <a:lstStyle/>
          <a:p>
            <a:endParaRPr lang="en-US"/>
          </a:p>
        </p:txBody>
      </p:sp>
      <p:sp>
        <p:nvSpPr>
          <p:cNvPr id="30734" name="AutoShape 16" descr="20%"/>
          <p:cNvSpPr>
            <a:spLocks noChangeArrowheads="1"/>
          </p:cNvSpPr>
          <p:nvPr/>
        </p:nvSpPr>
        <p:spPr bwMode="auto">
          <a:xfrm>
            <a:off x="3276600" y="6400800"/>
            <a:ext cx="1066800" cy="304800"/>
          </a:xfrm>
          <a:prstGeom prst="diamond">
            <a:avLst/>
          </a:prstGeom>
          <a:pattFill prst="pct20">
            <a:fgClr>
              <a:schemeClr val="tx1"/>
            </a:fgClr>
            <a:bgClr>
              <a:schemeClr val="bg1"/>
            </a:bgClr>
          </a:pattFill>
          <a:ln w="9525">
            <a:noFill/>
            <a:miter lim="800000"/>
            <a:headEnd/>
            <a:tailEnd/>
          </a:ln>
          <a:effectLst/>
        </p:spPr>
        <p:txBody>
          <a:bodyPr wrap="none" anchor="ctr"/>
          <a:lstStyle/>
          <a:p>
            <a:pPr algn="ctr"/>
            <a:r>
              <a:rPr lang="en-US" sz="1600" b="1">
                <a:latin typeface="Arial" pitchFamily="34" charset="0"/>
              </a:rPr>
              <a:t>S o M</a:t>
            </a:r>
          </a:p>
        </p:txBody>
      </p:sp>
      <p:sp>
        <p:nvSpPr>
          <p:cNvPr id="30735" name="Oval 17"/>
          <p:cNvSpPr>
            <a:spLocks noChangeArrowheads="1"/>
          </p:cNvSpPr>
          <p:nvPr/>
        </p:nvSpPr>
        <p:spPr bwMode="auto">
          <a:xfrm>
            <a:off x="6781800" y="2133600"/>
            <a:ext cx="838200" cy="228600"/>
          </a:xfrm>
          <a:prstGeom prst="ellipse">
            <a:avLst/>
          </a:prstGeom>
          <a:noFill/>
          <a:ln w="9525">
            <a:solidFill>
              <a:schemeClr val="tx1"/>
            </a:solidFill>
            <a:round/>
            <a:headEnd/>
            <a:tailEnd/>
          </a:ln>
          <a:effectLst/>
        </p:spPr>
        <p:txBody>
          <a:bodyPr wrap="none" anchor="ctr"/>
          <a:lstStyle/>
          <a:p>
            <a:pPr algn="ctr"/>
            <a:r>
              <a:rPr lang="en-US" sz="1200" b="1">
                <a:latin typeface="Arial" pitchFamily="34" charset="0"/>
              </a:rPr>
              <a:t>4:15</a:t>
            </a:r>
          </a:p>
        </p:txBody>
      </p:sp>
      <p:sp>
        <p:nvSpPr>
          <p:cNvPr id="30736" name="AutoShape 18" descr="20%"/>
          <p:cNvSpPr>
            <a:spLocks noChangeArrowheads="1"/>
          </p:cNvSpPr>
          <p:nvPr/>
        </p:nvSpPr>
        <p:spPr bwMode="auto">
          <a:xfrm>
            <a:off x="3276600" y="3733800"/>
            <a:ext cx="1066800" cy="304800"/>
          </a:xfrm>
          <a:prstGeom prst="diamond">
            <a:avLst/>
          </a:prstGeom>
          <a:pattFill prst="pct20">
            <a:fgClr>
              <a:schemeClr val="tx1"/>
            </a:fgClr>
            <a:bgClr>
              <a:schemeClr val="bg1"/>
            </a:bgClr>
          </a:pattFill>
          <a:ln w="9525">
            <a:noFill/>
            <a:miter lim="800000"/>
            <a:headEnd/>
            <a:tailEnd/>
          </a:ln>
          <a:effectLst/>
        </p:spPr>
        <p:txBody>
          <a:bodyPr wrap="none" anchor="ctr"/>
          <a:lstStyle/>
          <a:p>
            <a:pPr algn="ctr"/>
            <a:r>
              <a:rPr lang="en-US" sz="1600" b="1">
                <a:latin typeface="Arial" pitchFamily="34" charset="0"/>
              </a:rPr>
              <a:t>S o M</a:t>
            </a:r>
          </a:p>
        </p:txBody>
      </p:sp>
      <p:sp>
        <p:nvSpPr>
          <p:cNvPr id="30737" name="AutoShape 19" descr="20%"/>
          <p:cNvSpPr>
            <a:spLocks noChangeArrowheads="1"/>
          </p:cNvSpPr>
          <p:nvPr/>
        </p:nvSpPr>
        <p:spPr bwMode="auto">
          <a:xfrm>
            <a:off x="3276600" y="3200400"/>
            <a:ext cx="1066800" cy="304800"/>
          </a:xfrm>
          <a:prstGeom prst="diamond">
            <a:avLst/>
          </a:prstGeom>
          <a:pattFill prst="pct20">
            <a:fgClr>
              <a:schemeClr val="tx1"/>
            </a:fgClr>
            <a:bgClr>
              <a:schemeClr val="bg1"/>
            </a:bgClr>
          </a:pattFill>
          <a:ln w="9525">
            <a:noFill/>
            <a:miter lim="800000"/>
            <a:headEnd/>
            <a:tailEnd/>
          </a:ln>
          <a:effectLst/>
        </p:spPr>
        <p:txBody>
          <a:bodyPr wrap="none" anchor="ctr"/>
          <a:lstStyle/>
          <a:p>
            <a:pPr algn="ctr"/>
            <a:r>
              <a:rPr lang="en-US" sz="1600" b="1">
                <a:latin typeface="Arial" pitchFamily="34" charset="0"/>
              </a:rPr>
              <a:t>S o M</a:t>
            </a:r>
          </a:p>
        </p:txBody>
      </p:sp>
      <p:sp>
        <p:nvSpPr>
          <p:cNvPr id="30738" name="Oval 20"/>
          <p:cNvSpPr>
            <a:spLocks noChangeArrowheads="1"/>
          </p:cNvSpPr>
          <p:nvPr/>
        </p:nvSpPr>
        <p:spPr bwMode="auto">
          <a:xfrm>
            <a:off x="5486400" y="2667000"/>
            <a:ext cx="838200" cy="228600"/>
          </a:xfrm>
          <a:prstGeom prst="ellipse">
            <a:avLst/>
          </a:prstGeom>
          <a:noFill/>
          <a:ln w="9525">
            <a:solidFill>
              <a:schemeClr val="tx1"/>
            </a:solidFill>
            <a:round/>
            <a:headEnd/>
            <a:tailEnd/>
          </a:ln>
          <a:effectLst/>
        </p:spPr>
        <p:txBody>
          <a:bodyPr wrap="none" anchor="ctr"/>
          <a:lstStyle/>
          <a:p>
            <a:pPr algn="ctr"/>
            <a:r>
              <a:rPr lang="en-US" sz="1200" b="1">
                <a:latin typeface="Arial" pitchFamily="34" charset="0"/>
              </a:rPr>
              <a:t>1:14</a:t>
            </a:r>
          </a:p>
        </p:txBody>
      </p:sp>
      <p:sp>
        <p:nvSpPr>
          <p:cNvPr id="30739" name="Oval 21"/>
          <p:cNvSpPr>
            <a:spLocks noChangeArrowheads="1"/>
          </p:cNvSpPr>
          <p:nvPr/>
        </p:nvSpPr>
        <p:spPr bwMode="auto">
          <a:xfrm>
            <a:off x="6781800" y="3733800"/>
            <a:ext cx="838200" cy="228600"/>
          </a:xfrm>
          <a:prstGeom prst="ellipse">
            <a:avLst/>
          </a:prstGeom>
          <a:noFill/>
          <a:ln w="9525">
            <a:solidFill>
              <a:schemeClr val="tx1"/>
            </a:solidFill>
            <a:round/>
            <a:headEnd/>
            <a:tailEnd/>
          </a:ln>
          <a:effectLst/>
        </p:spPr>
        <p:txBody>
          <a:bodyPr wrap="none" anchor="ctr"/>
          <a:lstStyle/>
          <a:p>
            <a:pPr algn="ctr"/>
            <a:r>
              <a:rPr lang="en-US" sz="1200" b="1">
                <a:latin typeface="Arial" pitchFamily="34" charset="0"/>
              </a:rPr>
              <a:t>4:44</a:t>
            </a:r>
          </a:p>
        </p:txBody>
      </p:sp>
      <p:sp>
        <p:nvSpPr>
          <p:cNvPr id="30740" name="Oval 22"/>
          <p:cNvSpPr>
            <a:spLocks noChangeArrowheads="1"/>
          </p:cNvSpPr>
          <p:nvPr/>
        </p:nvSpPr>
        <p:spPr bwMode="auto">
          <a:xfrm>
            <a:off x="5486400" y="3733800"/>
            <a:ext cx="838200" cy="228600"/>
          </a:xfrm>
          <a:prstGeom prst="ellipse">
            <a:avLst/>
          </a:prstGeom>
          <a:noFill/>
          <a:ln w="9525">
            <a:solidFill>
              <a:schemeClr val="tx1"/>
            </a:solidFill>
            <a:round/>
            <a:headEnd/>
            <a:tailEnd/>
          </a:ln>
          <a:effectLst/>
        </p:spPr>
        <p:txBody>
          <a:bodyPr wrap="none" anchor="ctr"/>
          <a:lstStyle/>
          <a:p>
            <a:pPr algn="ctr"/>
            <a:r>
              <a:rPr lang="en-US" sz="1200" b="1">
                <a:latin typeface="Arial" pitchFamily="34" charset="0"/>
              </a:rPr>
              <a:t>1:39</a:t>
            </a:r>
          </a:p>
        </p:txBody>
      </p:sp>
      <p:sp>
        <p:nvSpPr>
          <p:cNvPr id="30741" name="Oval 23"/>
          <p:cNvSpPr>
            <a:spLocks noChangeArrowheads="1"/>
          </p:cNvSpPr>
          <p:nvPr/>
        </p:nvSpPr>
        <p:spPr bwMode="auto">
          <a:xfrm>
            <a:off x="4038600" y="2743200"/>
            <a:ext cx="838200" cy="228600"/>
          </a:xfrm>
          <a:prstGeom prst="ellipse">
            <a:avLst/>
          </a:prstGeom>
          <a:noFill/>
          <a:ln w="9525">
            <a:solidFill>
              <a:schemeClr val="tx1"/>
            </a:solidFill>
            <a:round/>
            <a:headEnd/>
            <a:tailEnd/>
          </a:ln>
          <a:effectLst/>
        </p:spPr>
        <p:txBody>
          <a:bodyPr wrap="none" anchor="ctr"/>
          <a:lstStyle/>
          <a:p>
            <a:pPr algn="ctr"/>
            <a:r>
              <a:rPr lang="en-US" sz="1200" b="1">
                <a:latin typeface="Arial" pitchFamily="34" charset="0"/>
              </a:rPr>
              <a:t>4:17</a:t>
            </a:r>
          </a:p>
        </p:txBody>
      </p:sp>
      <p:sp>
        <p:nvSpPr>
          <p:cNvPr id="30742" name="Oval 24"/>
          <p:cNvSpPr>
            <a:spLocks noChangeArrowheads="1"/>
          </p:cNvSpPr>
          <p:nvPr/>
        </p:nvSpPr>
        <p:spPr bwMode="auto">
          <a:xfrm>
            <a:off x="4191000" y="3733800"/>
            <a:ext cx="838200" cy="228600"/>
          </a:xfrm>
          <a:prstGeom prst="ellipse">
            <a:avLst/>
          </a:prstGeom>
          <a:noFill/>
          <a:ln w="9525">
            <a:solidFill>
              <a:schemeClr val="tx1"/>
            </a:solidFill>
            <a:round/>
            <a:headEnd/>
            <a:tailEnd/>
          </a:ln>
          <a:effectLst/>
        </p:spPr>
        <p:txBody>
          <a:bodyPr wrap="none" anchor="ctr"/>
          <a:lstStyle/>
          <a:p>
            <a:pPr algn="ctr"/>
            <a:r>
              <a:rPr lang="en-US" sz="1200" b="1">
                <a:latin typeface="Arial" pitchFamily="34" charset="0"/>
              </a:rPr>
              <a:t>4:23</a:t>
            </a:r>
          </a:p>
        </p:txBody>
      </p:sp>
      <p:sp>
        <p:nvSpPr>
          <p:cNvPr id="30743" name="Text Box 25"/>
          <p:cNvSpPr txBox="1">
            <a:spLocks noChangeArrowheads="1"/>
          </p:cNvSpPr>
          <p:nvPr/>
        </p:nvSpPr>
        <p:spPr bwMode="auto">
          <a:xfrm rot="-798806">
            <a:off x="4211638" y="2025650"/>
            <a:ext cx="3446462" cy="457200"/>
          </a:xfrm>
          <a:prstGeom prst="rect">
            <a:avLst/>
          </a:prstGeom>
          <a:noFill/>
          <a:ln w="9525">
            <a:noFill/>
            <a:miter lim="800000"/>
            <a:headEnd/>
            <a:tailEnd/>
          </a:ln>
          <a:effectLst/>
        </p:spPr>
        <p:txBody>
          <a:bodyPr wrap="none">
            <a:spAutoFit/>
          </a:bodyPr>
          <a:lstStyle/>
          <a:p>
            <a:r>
              <a:rPr lang="en-US">
                <a:solidFill>
                  <a:schemeClr val="bg2"/>
                </a:solidFill>
              </a:rPr>
              <a:t>“Galilean Preaching Tour”</a:t>
            </a:r>
          </a:p>
        </p:txBody>
      </p:sp>
      <p:sp>
        <p:nvSpPr>
          <p:cNvPr id="30744" name="Slide Number Placeholder 1"/>
          <p:cNvSpPr>
            <a:spLocks noGrp="1"/>
          </p:cNvSpPr>
          <p:nvPr>
            <p:ph type="sldNum" sz="quarter" idx="12"/>
          </p:nvPr>
        </p:nvSpPr>
        <p:spPr>
          <a:noFill/>
          <a:ln>
            <a:miter lim="800000"/>
            <a:headEnd/>
            <a:tailEnd/>
          </a:ln>
        </p:spPr>
        <p:txBody>
          <a:bodyPr/>
          <a:lstStyle/>
          <a:p>
            <a:fld id="{5DD1862F-D5FA-46FB-85B3-1B10839A9364}" type="slidenum">
              <a:rPr lang="en-US" smtClean="0">
                <a:cs typeface="Arial" pitchFamily="34" charset="0"/>
              </a:rPr>
              <a:pPr/>
              <a:t>26</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Matthew</a:t>
            </a:r>
            <a:endParaRPr lang="en-US" dirty="0"/>
          </a:p>
        </p:txBody>
      </p:sp>
      <p:sp>
        <p:nvSpPr>
          <p:cNvPr id="31747" name="Content Placeholder 3"/>
          <p:cNvSpPr>
            <a:spLocks noGrp="1"/>
          </p:cNvSpPr>
          <p:nvPr>
            <p:ph idx="1"/>
          </p:nvPr>
        </p:nvSpPr>
        <p:spPr>
          <a:xfrm>
            <a:off x="152400" y="685800"/>
            <a:ext cx="8839200" cy="4114800"/>
          </a:xfrm>
        </p:spPr>
        <p:txBody>
          <a:bodyPr/>
          <a:lstStyle/>
          <a:p>
            <a:pPr>
              <a:spcBef>
                <a:spcPct val="0"/>
              </a:spcBef>
            </a:pPr>
            <a:r>
              <a:rPr lang="en-US" smtClean="0">
                <a:ea typeface="Calibri" pitchFamily="34" charset="0"/>
              </a:rPr>
              <a:t>Character</a:t>
            </a:r>
          </a:p>
          <a:p>
            <a:pPr lvl="1">
              <a:spcBef>
                <a:spcPct val="0"/>
              </a:spcBef>
            </a:pPr>
            <a:r>
              <a:rPr lang="en-US" smtClean="0">
                <a:ea typeface="Calibri" pitchFamily="34" charset="0"/>
              </a:rPr>
              <a:t>Presents Jesus as the Messiah, King of the Jews. </a:t>
            </a:r>
          </a:p>
          <a:p>
            <a:pPr lvl="1">
              <a:spcBef>
                <a:spcPct val="0"/>
              </a:spcBef>
            </a:pPr>
            <a:r>
              <a:rPr lang="en-US" smtClean="0">
                <a:ea typeface="Calibri" pitchFamily="34" charset="0"/>
              </a:rPr>
              <a:t>Contains 5 collections of Jesus' teachings. </a:t>
            </a:r>
          </a:p>
          <a:p>
            <a:pPr lvl="1">
              <a:spcBef>
                <a:spcPct val="0"/>
              </a:spcBef>
            </a:pPr>
            <a:r>
              <a:rPr lang="en-US" smtClean="0">
                <a:ea typeface="Calibri" pitchFamily="34" charset="0"/>
              </a:rPr>
              <a:t>Key Words: “Kingdom,” “Fulfill” </a:t>
            </a:r>
          </a:p>
          <a:p>
            <a:pPr>
              <a:spcBef>
                <a:spcPct val="0"/>
              </a:spcBef>
            </a:pPr>
            <a:r>
              <a:rPr lang="en-US" smtClean="0">
                <a:ea typeface="Calibri" pitchFamily="34" charset="0"/>
              </a:rPr>
              <a:t>Author:  Matthew</a:t>
            </a:r>
          </a:p>
          <a:p>
            <a:pPr lvl="1">
              <a:spcBef>
                <a:spcPct val="0"/>
              </a:spcBef>
            </a:pPr>
            <a:r>
              <a:rPr lang="en-US" smtClean="0">
                <a:ea typeface="Calibri" pitchFamily="34" charset="0"/>
              </a:rPr>
              <a:t>a Jew, tax collector</a:t>
            </a:r>
          </a:p>
          <a:p>
            <a:pPr lvl="1">
              <a:spcBef>
                <a:spcPct val="0"/>
              </a:spcBef>
            </a:pPr>
            <a:r>
              <a:rPr lang="en-US" smtClean="0">
                <a:ea typeface="Calibri" pitchFamily="34" charset="0"/>
              </a:rPr>
              <a:t>known as Levi, called to be an apostle.  </a:t>
            </a:r>
          </a:p>
          <a:p>
            <a:pPr lvl="1">
              <a:spcBef>
                <a:spcPct val="0"/>
              </a:spcBef>
            </a:pPr>
            <a:r>
              <a:rPr lang="en-US" smtClean="0">
                <a:ea typeface="Calibri" pitchFamily="34" charset="0"/>
              </a:rPr>
              <a:t>hosted a feast for Jesus (Lk 5:27-32; Mt 9:9-13). </a:t>
            </a:r>
          </a:p>
          <a:p>
            <a:pPr>
              <a:spcBef>
                <a:spcPct val="0"/>
              </a:spcBef>
            </a:pPr>
            <a:r>
              <a:rPr lang="en-US" smtClean="0">
                <a:ea typeface="Calibri" pitchFamily="34" charset="0"/>
              </a:rPr>
              <a:t>Audience:  Jews, familiar with OT prophecy</a:t>
            </a:r>
          </a:p>
          <a:p>
            <a:pPr lvl="1">
              <a:spcBef>
                <a:spcPct val="0"/>
              </a:spcBef>
            </a:pPr>
            <a:r>
              <a:rPr lang="en-US" smtClean="0">
                <a:ea typeface="Calibri" pitchFamily="34" charset="0"/>
              </a:rPr>
              <a:t>Jewish customs mentioned, but not explained.</a:t>
            </a:r>
          </a:p>
          <a:p>
            <a:pPr lvl="1">
              <a:spcBef>
                <a:spcPct val="0"/>
              </a:spcBef>
            </a:pPr>
            <a:r>
              <a:rPr lang="en-US" smtClean="0">
                <a:ea typeface="Calibri" pitchFamily="34" charset="0"/>
              </a:rPr>
              <a:t>Often mentions the Law of Moses. </a:t>
            </a:r>
          </a:p>
          <a:p>
            <a:pPr lvl="1">
              <a:spcBef>
                <a:spcPct val="0"/>
              </a:spcBef>
            </a:pPr>
            <a:r>
              <a:rPr lang="en-US" smtClean="0">
                <a:ea typeface="Calibri" pitchFamily="34" charset="0"/>
              </a:rPr>
              <a:t>Opens with genealogy to Abraham, through David. </a:t>
            </a:r>
          </a:p>
          <a:p>
            <a:pPr lvl="1">
              <a:spcBef>
                <a:spcPct val="0"/>
              </a:spcBef>
            </a:pPr>
            <a:r>
              <a:rPr lang="en-US" smtClean="0">
                <a:ea typeface="Calibri" pitchFamily="34" charset="0"/>
              </a:rPr>
              <a:t>Birth narrative contains 5 fulfilled prophecies</a:t>
            </a:r>
            <a:br>
              <a:rPr lang="en-US" smtClean="0">
                <a:ea typeface="Calibri" pitchFamily="34" charset="0"/>
              </a:rPr>
            </a:br>
            <a:endParaRPr lang="en-US" smtClean="0">
              <a:ea typeface="Calibri" pitchFamily="34" charset="0"/>
            </a:endParaRPr>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C83C4399-1FB1-43AE-B06D-80D6C54C95F4}"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Transition Verses in Matthew</a:t>
            </a:r>
            <a:endParaRPr lang="en-US" dirty="0"/>
          </a:p>
        </p:txBody>
      </p:sp>
      <p:sp>
        <p:nvSpPr>
          <p:cNvPr id="32771" name="Content Placeholder 2"/>
          <p:cNvSpPr>
            <a:spLocks noGrp="1"/>
          </p:cNvSpPr>
          <p:nvPr>
            <p:ph idx="1"/>
          </p:nvPr>
        </p:nvSpPr>
        <p:spPr>
          <a:xfrm>
            <a:off x="228600" y="685800"/>
            <a:ext cx="8915400" cy="4191000"/>
          </a:xfrm>
        </p:spPr>
        <p:txBody>
          <a:bodyPr/>
          <a:lstStyle/>
          <a:p>
            <a:pPr marL="1139825" indent="-1139825">
              <a:spcBef>
                <a:spcPct val="0"/>
              </a:spcBef>
              <a:spcAft>
                <a:spcPts val="1800"/>
              </a:spcAft>
              <a:buFontTx/>
              <a:buNone/>
            </a:pPr>
            <a:r>
              <a:rPr lang="en-US" sz="2400" smtClean="0">
                <a:ea typeface="Calibri" pitchFamily="34" charset="0"/>
              </a:rPr>
              <a:t>7:28 	When </a:t>
            </a:r>
            <a:r>
              <a:rPr lang="en-US" sz="2400" smtClean="0">
                <a:solidFill>
                  <a:schemeClr val="accent2"/>
                </a:solidFill>
                <a:ea typeface="Calibri" pitchFamily="34" charset="0"/>
              </a:rPr>
              <a:t>Jesus had finished</a:t>
            </a:r>
            <a:r>
              <a:rPr lang="en-US" sz="2400" smtClean="0">
                <a:ea typeface="Calibri" pitchFamily="34" charset="0"/>
              </a:rPr>
              <a:t> these words, the crowds were amazed at His teaching.</a:t>
            </a:r>
          </a:p>
          <a:p>
            <a:pPr marL="1139825" indent="-1139825">
              <a:spcBef>
                <a:spcPct val="0"/>
              </a:spcBef>
              <a:spcAft>
                <a:spcPts val="1800"/>
              </a:spcAft>
              <a:buFontTx/>
              <a:buNone/>
            </a:pPr>
            <a:r>
              <a:rPr lang="en-US" sz="2400" smtClean="0">
                <a:ea typeface="Calibri" pitchFamily="34" charset="0"/>
              </a:rPr>
              <a:t>11:1   	Now it came to pass, </a:t>
            </a:r>
            <a:r>
              <a:rPr lang="en-US" sz="2400" smtClean="0">
                <a:solidFill>
                  <a:schemeClr val="accent2"/>
                </a:solidFill>
                <a:ea typeface="Calibri" pitchFamily="34" charset="0"/>
              </a:rPr>
              <a:t>when Jesus finished </a:t>
            </a:r>
            <a:r>
              <a:rPr lang="en-US" sz="2400" smtClean="0">
                <a:ea typeface="Calibri" pitchFamily="34" charset="0"/>
              </a:rPr>
              <a:t>commanding His twelve disciples, that He departed from there to teach and to preach in their cities</a:t>
            </a:r>
          </a:p>
          <a:p>
            <a:pPr marL="1139825" indent="-1139825">
              <a:spcBef>
                <a:spcPct val="0"/>
              </a:spcBef>
              <a:spcAft>
                <a:spcPts val="1800"/>
              </a:spcAft>
              <a:buFontTx/>
              <a:buNone/>
            </a:pPr>
            <a:r>
              <a:rPr lang="en-US" sz="2400" smtClean="0">
                <a:ea typeface="Calibri" pitchFamily="34" charset="0"/>
              </a:rPr>
              <a:t>13:53   	Now it came to pass, </a:t>
            </a:r>
            <a:r>
              <a:rPr lang="en-US" sz="2400" smtClean="0">
                <a:solidFill>
                  <a:schemeClr val="accent2"/>
                </a:solidFill>
                <a:ea typeface="Calibri" pitchFamily="34" charset="0"/>
              </a:rPr>
              <a:t>when Jesus had finished </a:t>
            </a:r>
            <a:r>
              <a:rPr lang="en-US" sz="2400" smtClean="0">
                <a:ea typeface="Calibri" pitchFamily="34" charset="0"/>
              </a:rPr>
              <a:t>these parables, that He departed from there.</a:t>
            </a:r>
          </a:p>
          <a:p>
            <a:pPr marL="1139825" indent="-1139825">
              <a:spcBef>
                <a:spcPct val="0"/>
              </a:spcBef>
              <a:spcAft>
                <a:spcPts val="1800"/>
              </a:spcAft>
              <a:buFontTx/>
              <a:buNone/>
            </a:pPr>
            <a:r>
              <a:rPr lang="en-US" sz="2400" smtClean="0">
                <a:ea typeface="Calibri" pitchFamily="34" charset="0"/>
              </a:rPr>
              <a:t>19:1   	Now it came to pass, </a:t>
            </a:r>
            <a:r>
              <a:rPr lang="en-US" sz="2400" smtClean="0">
                <a:solidFill>
                  <a:schemeClr val="accent2"/>
                </a:solidFill>
                <a:ea typeface="Calibri" pitchFamily="34" charset="0"/>
              </a:rPr>
              <a:t>when Jesus had finished </a:t>
            </a:r>
            <a:r>
              <a:rPr lang="en-US" sz="2400" smtClean="0">
                <a:ea typeface="Calibri" pitchFamily="34" charset="0"/>
              </a:rPr>
              <a:t>these sayings, </a:t>
            </a:r>
            <a:r>
              <a:rPr lang="en-US" sz="2400" i="1" smtClean="0">
                <a:ea typeface="Calibri" pitchFamily="34" charset="0"/>
              </a:rPr>
              <a:t>that</a:t>
            </a:r>
            <a:r>
              <a:rPr lang="en-US" sz="2400" smtClean="0">
                <a:ea typeface="Calibri" pitchFamily="34" charset="0"/>
              </a:rPr>
              <a:t> He departed from Galilee and came to the region of Judea beyond the Jordan. </a:t>
            </a:r>
          </a:p>
          <a:p>
            <a:pPr marL="1139825" indent="-1139825">
              <a:spcBef>
                <a:spcPct val="0"/>
              </a:spcBef>
              <a:spcAft>
                <a:spcPts val="1800"/>
              </a:spcAft>
              <a:buFontTx/>
              <a:buNone/>
            </a:pPr>
            <a:r>
              <a:rPr lang="en-US" sz="2400" smtClean="0">
                <a:ea typeface="Calibri" pitchFamily="34" charset="0"/>
              </a:rPr>
              <a:t>26:1   	Now it came to pass, </a:t>
            </a:r>
            <a:r>
              <a:rPr lang="en-US" sz="2400" smtClean="0">
                <a:solidFill>
                  <a:schemeClr val="accent2"/>
                </a:solidFill>
                <a:ea typeface="Calibri" pitchFamily="34" charset="0"/>
              </a:rPr>
              <a:t>when Jesus had finished </a:t>
            </a:r>
            <a:r>
              <a:rPr lang="en-US" sz="2400" smtClean="0">
                <a:ea typeface="Calibri" pitchFamily="34" charset="0"/>
              </a:rPr>
              <a:t>all these sayings, </a:t>
            </a:r>
            <a:r>
              <a:rPr lang="en-US" sz="2400" i="1" smtClean="0">
                <a:ea typeface="Calibri" pitchFamily="34" charset="0"/>
              </a:rPr>
              <a:t>that</a:t>
            </a:r>
            <a:r>
              <a:rPr lang="en-US" sz="2400" smtClean="0">
                <a:ea typeface="Calibri" pitchFamily="34" charset="0"/>
              </a:rPr>
              <a:t> He said to His disciples, </a:t>
            </a:r>
            <a:r>
              <a:rPr lang="en-US" sz="2400" baseline="30000" smtClean="0">
                <a:ea typeface="Calibri" pitchFamily="34" charset="0"/>
              </a:rPr>
              <a:t>2 </a:t>
            </a:r>
            <a:r>
              <a:rPr lang="en-US" sz="2400" smtClean="0">
                <a:ea typeface="Calibri" pitchFamily="34" charset="0"/>
              </a:rPr>
              <a:t>“You know that after two days is the Passover, and the Son of Man will be delivered up to be crucified.”</a:t>
            </a:r>
          </a:p>
          <a:p>
            <a:pPr marL="1139825" indent="-1139825">
              <a:spcBef>
                <a:spcPct val="0"/>
              </a:spcBef>
              <a:spcAft>
                <a:spcPts val="1800"/>
              </a:spcAft>
              <a:buFontTx/>
              <a:buNone/>
            </a:pPr>
            <a:endParaRPr lang="en-US" sz="2400" smtClean="0">
              <a:ea typeface="Calibri" pitchFamily="34" charset="0"/>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D4FA2C8A-E3A7-4A1B-B116-54BAD20F8CA4}"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Matthew Section Descriptions</a:t>
            </a:r>
            <a:endParaRPr lang="en-US" dirty="0"/>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92B9CC76-8AC4-45E4-A365-9F64C9E5887C}" type="slidenum">
              <a:rPr lang="en-US" smtClean="0"/>
              <a:pPr>
                <a:defRPr/>
              </a:pPr>
              <a:t>29</a:t>
            </a:fld>
            <a:endParaRPr lang="en-US"/>
          </a:p>
        </p:txBody>
      </p:sp>
      <p:sp>
        <p:nvSpPr>
          <p:cNvPr id="13" name="Content Placeholder 12"/>
          <p:cNvSpPr>
            <a:spLocks noGrp="1"/>
          </p:cNvSpPr>
          <p:nvPr>
            <p:ph idx="1"/>
          </p:nvPr>
        </p:nvSpPr>
        <p:spPr>
          <a:xfrm>
            <a:off x="152400" y="990600"/>
            <a:ext cx="8915400" cy="5562600"/>
          </a:xfrm>
        </p:spPr>
        <p:txBody>
          <a:bodyPr/>
          <a:lstStyle/>
          <a:p>
            <a:pPr marL="2398713" indent="-2398713" eaLnBrk="1" fontAlgn="t" hangingPunct="1">
              <a:buFontTx/>
              <a:buNone/>
              <a:tabLst>
                <a:tab pos="2398713" algn="l"/>
              </a:tabLst>
            </a:pPr>
            <a:r>
              <a:rPr lang="en-US" sz="2800" smtClean="0">
                <a:ea typeface="Calibri" pitchFamily="34" charset="0"/>
              </a:rPr>
              <a:t>___1:1-4:11	Coming of the Messiah – lineage, prophecies, preparatory events</a:t>
            </a:r>
            <a:endParaRPr lang="en-US" sz="2800" b="0" smtClean="0">
              <a:ea typeface="Calibri" pitchFamily="34" charset="0"/>
            </a:endParaRPr>
          </a:p>
          <a:p>
            <a:pPr marL="2398713" indent="-2398713" eaLnBrk="1" fontAlgn="t" hangingPunct="1">
              <a:buFontTx/>
              <a:buNone/>
              <a:tabLst>
                <a:tab pos="2398713" algn="l"/>
              </a:tabLst>
            </a:pPr>
            <a:r>
              <a:rPr lang="en-US" sz="2800" smtClean="0">
                <a:ea typeface="Calibri" pitchFamily="34" charset="0"/>
              </a:rPr>
              <a:t>___4:12- 7:29	Inaugural address – Sermon on the Mount</a:t>
            </a:r>
            <a:endParaRPr lang="en-US" sz="2800" b="0" smtClean="0">
              <a:ea typeface="Calibri" pitchFamily="34" charset="0"/>
            </a:endParaRPr>
          </a:p>
          <a:p>
            <a:pPr marL="2398713" indent="-2398713" eaLnBrk="1" fontAlgn="t" hangingPunct="1">
              <a:buFontTx/>
              <a:buNone/>
              <a:tabLst>
                <a:tab pos="2398713" algn="l"/>
              </a:tabLst>
            </a:pPr>
            <a:r>
              <a:rPr lang="en-US" sz="2800" smtClean="0">
                <a:ea typeface="Calibri" pitchFamily="34" charset="0"/>
              </a:rPr>
              <a:t>___8:1-11:1	Power revealed – introductory miracles</a:t>
            </a:r>
            <a:endParaRPr lang="en-US" sz="2800" b="0" smtClean="0">
              <a:ea typeface="Calibri" pitchFamily="34" charset="0"/>
            </a:endParaRPr>
          </a:p>
          <a:p>
            <a:pPr marL="2398713" indent="-2398713" eaLnBrk="1" fontAlgn="t" hangingPunct="1">
              <a:buFontTx/>
              <a:buNone/>
              <a:tabLst>
                <a:tab pos="2398713" algn="l"/>
              </a:tabLst>
            </a:pPr>
            <a:r>
              <a:rPr lang="en-US" sz="2800" smtClean="0">
                <a:ea typeface="Calibri" pitchFamily="34" charset="0"/>
              </a:rPr>
              <a:t>___11:2-13:53	Teaching in cities &amp; preaching in parables</a:t>
            </a:r>
            <a:endParaRPr lang="en-US" sz="2800" b="0" smtClean="0">
              <a:ea typeface="Calibri" pitchFamily="34" charset="0"/>
            </a:endParaRPr>
          </a:p>
          <a:p>
            <a:pPr marL="2398713" indent="-2398713" eaLnBrk="1" fontAlgn="t" hangingPunct="1">
              <a:buFontTx/>
              <a:buNone/>
              <a:tabLst>
                <a:tab pos="2398713" algn="l"/>
              </a:tabLst>
            </a:pPr>
            <a:r>
              <a:rPr lang="en-US" sz="2800" smtClean="0">
                <a:ea typeface="Calibri" pitchFamily="34" charset="0"/>
              </a:rPr>
              <a:t>___13:54-19:2	Purpose revealed;  Preparing for the Cross</a:t>
            </a:r>
          </a:p>
          <a:p>
            <a:pPr marL="2398713" indent="-2398713" eaLnBrk="1" fontAlgn="t" hangingPunct="1">
              <a:buFontTx/>
              <a:buNone/>
              <a:tabLst>
                <a:tab pos="2398713" algn="l"/>
              </a:tabLst>
            </a:pPr>
            <a:r>
              <a:rPr lang="en-US" sz="2800" smtClean="0">
                <a:ea typeface="Calibri" pitchFamily="34" charset="0"/>
              </a:rPr>
              <a:t>___19:3-26:2	Challenges &amp; conflicts leading to the cross</a:t>
            </a:r>
            <a:endParaRPr lang="en-US" sz="2800" b="0" smtClean="0">
              <a:ea typeface="Calibri" pitchFamily="34" charset="0"/>
            </a:endParaRPr>
          </a:p>
          <a:p>
            <a:pPr marL="2398713" indent="-2398713" eaLnBrk="1" fontAlgn="t" hangingPunct="1">
              <a:buFontTx/>
              <a:buNone/>
              <a:tabLst>
                <a:tab pos="2398713" algn="l"/>
              </a:tabLst>
            </a:pPr>
            <a:r>
              <a:rPr lang="en-US" sz="2800" smtClean="0">
                <a:ea typeface="Calibri" pitchFamily="34" charset="0"/>
              </a:rPr>
              <a:t>___26:3-28:10	Crucifixion &amp; resurrection events</a:t>
            </a:r>
            <a:endParaRPr lang="en-US" sz="2800" b="0" smtClean="0">
              <a:ea typeface="Calibri" pitchFamily="34" charset="0"/>
            </a:endParaRPr>
          </a:p>
          <a:p>
            <a:pPr marL="2398713" indent="-2398713" eaLnBrk="1" fontAlgn="t" hangingPunct="1">
              <a:buFontTx/>
              <a:buNone/>
              <a:tabLst>
                <a:tab pos="2398713" algn="l"/>
              </a:tabLst>
            </a:pPr>
            <a:r>
              <a:rPr lang="en-US" sz="2800" smtClean="0">
                <a:ea typeface="Calibri" pitchFamily="34" charset="0"/>
              </a:rPr>
              <a:t>___28:11-20	Conclusion – challenge to Action</a:t>
            </a:r>
          </a:p>
        </p:txBody>
      </p:sp>
      <p:sp>
        <p:nvSpPr>
          <p:cNvPr id="14" name="TextBox 13"/>
          <p:cNvSpPr txBox="1">
            <a:spLocks noChangeArrowheads="1"/>
          </p:cNvSpPr>
          <p:nvPr/>
        </p:nvSpPr>
        <p:spPr bwMode="auto">
          <a:xfrm>
            <a:off x="228600" y="990600"/>
            <a:ext cx="3905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c</a:t>
            </a:r>
          </a:p>
        </p:txBody>
      </p:sp>
      <p:sp>
        <p:nvSpPr>
          <p:cNvPr id="15" name="TextBox 14"/>
          <p:cNvSpPr txBox="1">
            <a:spLocks noChangeArrowheads="1"/>
          </p:cNvSpPr>
          <p:nvPr/>
        </p:nvSpPr>
        <p:spPr bwMode="auto">
          <a:xfrm>
            <a:off x="295275" y="1914525"/>
            <a:ext cx="3143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f</a:t>
            </a:r>
          </a:p>
        </p:txBody>
      </p:sp>
      <p:sp>
        <p:nvSpPr>
          <p:cNvPr id="16" name="TextBox 15"/>
          <p:cNvSpPr txBox="1">
            <a:spLocks noChangeArrowheads="1"/>
          </p:cNvSpPr>
          <p:nvPr/>
        </p:nvSpPr>
        <p:spPr bwMode="auto">
          <a:xfrm>
            <a:off x="231775" y="2471738"/>
            <a:ext cx="454025" cy="522287"/>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h</a:t>
            </a:r>
          </a:p>
        </p:txBody>
      </p:sp>
      <p:sp>
        <p:nvSpPr>
          <p:cNvPr id="17" name="TextBox 16"/>
          <p:cNvSpPr txBox="1">
            <a:spLocks noChangeArrowheads="1"/>
          </p:cNvSpPr>
          <p:nvPr/>
        </p:nvSpPr>
        <p:spPr bwMode="auto">
          <a:xfrm>
            <a:off x="217488" y="2944813"/>
            <a:ext cx="468312"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d</a:t>
            </a:r>
          </a:p>
        </p:txBody>
      </p:sp>
      <p:sp>
        <p:nvSpPr>
          <p:cNvPr id="18" name="TextBox 17"/>
          <p:cNvSpPr txBox="1">
            <a:spLocks noChangeArrowheads="1"/>
          </p:cNvSpPr>
          <p:nvPr/>
        </p:nvSpPr>
        <p:spPr bwMode="auto">
          <a:xfrm>
            <a:off x="244475" y="3962400"/>
            <a:ext cx="4413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g</a:t>
            </a:r>
          </a:p>
        </p:txBody>
      </p:sp>
      <p:sp>
        <p:nvSpPr>
          <p:cNvPr id="19" name="TextBox 18"/>
          <p:cNvSpPr txBox="1">
            <a:spLocks noChangeArrowheads="1"/>
          </p:cNvSpPr>
          <p:nvPr/>
        </p:nvSpPr>
        <p:spPr bwMode="auto">
          <a:xfrm>
            <a:off x="212725" y="3429000"/>
            <a:ext cx="393700"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e</a:t>
            </a:r>
          </a:p>
        </p:txBody>
      </p:sp>
      <p:sp>
        <p:nvSpPr>
          <p:cNvPr id="20" name="TextBox 19"/>
          <p:cNvSpPr txBox="1">
            <a:spLocks noChangeArrowheads="1"/>
          </p:cNvSpPr>
          <p:nvPr/>
        </p:nvSpPr>
        <p:spPr bwMode="auto">
          <a:xfrm>
            <a:off x="265113" y="4495800"/>
            <a:ext cx="42068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b</a:t>
            </a:r>
          </a:p>
        </p:txBody>
      </p:sp>
      <p:sp>
        <p:nvSpPr>
          <p:cNvPr id="21" name="TextBox 20"/>
          <p:cNvSpPr txBox="1">
            <a:spLocks noChangeArrowheads="1"/>
          </p:cNvSpPr>
          <p:nvPr/>
        </p:nvSpPr>
        <p:spPr bwMode="auto">
          <a:xfrm>
            <a:off x="217488" y="5029200"/>
            <a:ext cx="468312"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Course Goals</a:t>
            </a:r>
            <a:endParaRPr lang="en-US" dirty="0"/>
          </a:p>
        </p:txBody>
      </p:sp>
      <p:sp>
        <p:nvSpPr>
          <p:cNvPr id="7171" name="Content Placeholder 3"/>
          <p:cNvSpPr>
            <a:spLocks noGrp="1"/>
          </p:cNvSpPr>
          <p:nvPr>
            <p:ph idx="1"/>
          </p:nvPr>
        </p:nvSpPr>
        <p:spPr>
          <a:xfrm>
            <a:off x="228600" y="685800"/>
            <a:ext cx="8686800" cy="4114800"/>
          </a:xfrm>
        </p:spPr>
        <p:txBody>
          <a:bodyPr/>
          <a:lstStyle/>
          <a:p>
            <a:pPr marL="0" indent="0">
              <a:buFontTx/>
              <a:buNone/>
            </a:pPr>
            <a:r>
              <a:rPr lang="en-US" smtClean="0">
                <a:ea typeface="Calibri" pitchFamily="34" charset="0"/>
              </a:rPr>
              <a:t>Build our knowledge of &amp; interest in the historical and doctrinal context, the author, readers, purposes, content, character, and organization of each book of the New Testament, in order to:</a:t>
            </a:r>
          </a:p>
          <a:p>
            <a:pPr marL="623888" lvl="1" indent="-403225">
              <a:spcBef>
                <a:spcPct val="0"/>
              </a:spcBef>
              <a:buFontTx/>
              <a:buAutoNum type="arabicPeriod"/>
            </a:pPr>
            <a:r>
              <a:rPr lang="en-US" sz="3200" b="0" smtClean="0">
                <a:ea typeface="Calibri" pitchFamily="34" charset="0"/>
              </a:rPr>
              <a:t>Motivate study</a:t>
            </a:r>
          </a:p>
          <a:p>
            <a:pPr marL="623888" lvl="1" indent="-403225">
              <a:spcBef>
                <a:spcPct val="0"/>
              </a:spcBef>
              <a:buFontTx/>
              <a:buAutoNum type="arabicPeriod"/>
            </a:pPr>
            <a:r>
              <a:rPr lang="en-US" sz="3200" b="0" smtClean="0">
                <a:ea typeface="Calibri" pitchFamily="34" charset="0"/>
              </a:rPr>
              <a:t>Increase our ability to interpret the Word</a:t>
            </a:r>
          </a:p>
          <a:p>
            <a:pPr marL="623888" lvl="1" indent="-403225">
              <a:spcBef>
                <a:spcPct val="0"/>
              </a:spcBef>
              <a:buFontTx/>
              <a:buAutoNum type="arabicPeriod"/>
            </a:pPr>
            <a:r>
              <a:rPr lang="en-US" sz="3200" b="0" smtClean="0">
                <a:ea typeface="Calibri" pitchFamily="34" charset="0"/>
              </a:rPr>
              <a:t>Increase our confidence &amp; skills to teach others</a:t>
            </a:r>
          </a:p>
        </p:txBody>
      </p:sp>
      <p:sp>
        <p:nvSpPr>
          <p:cNvPr id="3" name="Slide Number Placeholder 2"/>
          <p:cNvSpPr>
            <a:spLocks noGrp="1"/>
          </p:cNvSpPr>
          <p:nvPr>
            <p:ph type="sldNum" sz="quarter" idx="12"/>
          </p:nvPr>
        </p:nvSpPr>
        <p:spPr>
          <a:xfrm>
            <a:off x="7239000" y="6581775"/>
            <a:ext cx="1905000" cy="2762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8B5E47E3-B117-4010-9EBC-64B770BBCCAD}" type="slidenum">
              <a:rPr lang="en-US" smtClean="0"/>
              <a:pPr>
                <a:defRPr/>
              </a:pPr>
              <a:t>3</a:t>
            </a:fld>
            <a:endParaRPr lang="en-US" dirty="0"/>
          </a:p>
        </p:txBody>
      </p:sp>
      <p:pic>
        <p:nvPicPr>
          <p:cNvPr id="7173" name="Picture 2"/>
          <p:cNvPicPr>
            <a:picLocks noChangeAspect="1" noChangeArrowheads="1"/>
          </p:cNvPicPr>
          <p:nvPr/>
        </p:nvPicPr>
        <p:blipFill>
          <a:blip r:embed="rId2" cstate="print"/>
          <a:srcRect/>
          <a:stretch>
            <a:fillRect/>
          </a:stretch>
        </p:blipFill>
        <p:spPr bwMode="auto">
          <a:xfrm>
            <a:off x="2133600" y="4267200"/>
            <a:ext cx="4876800" cy="2524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Verses to Remember in Matthew</a:t>
            </a:r>
            <a:endParaRPr lang="en-US" dirty="0"/>
          </a:p>
        </p:txBody>
      </p:sp>
      <p:sp>
        <p:nvSpPr>
          <p:cNvPr id="34819" name="Content Placeholder 2"/>
          <p:cNvSpPr>
            <a:spLocks noGrp="1"/>
          </p:cNvSpPr>
          <p:nvPr>
            <p:ph idx="1"/>
          </p:nvPr>
        </p:nvSpPr>
        <p:spPr>
          <a:xfrm>
            <a:off x="76200" y="609600"/>
            <a:ext cx="8991600" cy="4114800"/>
          </a:xfrm>
        </p:spPr>
        <p:txBody>
          <a:bodyPr/>
          <a:lstStyle/>
          <a:p>
            <a:pPr marL="795338" indent="-795338">
              <a:lnSpc>
                <a:spcPts val="2600"/>
              </a:lnSpc>
              <a:spcBef>
                <a:spcPct val="0"/>
              </a:spcBef>
              <a:spcAft>
                <a:spcPts val="600"/>
              </a:spcAft>
              <a:buFontTx/>
              <a:buNone/>
            </a:pPr>
            <a:r>
              <a:rPr lang="en-US" sz="2800" smtClean="0">
                <a:ea typeface="Calibri" pitchFamily="34" charset="0"/>
              </a:rPr>
              <a:t>___ “Again, the kingdom of heaven is like treasure hidden in a field…”</a:t>
            </a:r>
          </a:p>
          <a:p>
            <a:pPr marL="795338" indent="-795338">
              <a:lnSpc>
                <a:spcPts val="2600"/>
              </a:lnSpc>
              <a:spcBef>
                <a:spcPct val="0"/>
              </a:spcBef>
              <a:spcAft>
                <a:spcPts val="600"/>
              </a:spcAft>
              <a:buFontTx/>
              <a:buNone/>
            </a:pPr>
            <a:r>
              <a:rPr lang="en-US" sz="2800" smtClean="0">
                <a:ea typeface="Calibri" pitchFamily="34" charset="0"/>
              </a:rPr>
              <a:t>___ “Blessed are the pure in heart: for they shall see God.”</a:t>
            </a:r>
          </a:p>
          <a:p>
            <a:pPr marL="795338" indent="-795338">
              <a:lnSpc>
                <a:spcPts val="2600"/>
              </a:lnSpc>
              <a:spcBef>
                <a:spcPct val="0"/>
              </a:spcBef>
              <a:spcAft>
                <a:spcPts val="600"/>
              </a:spcAft>
              <a:buFontTx/>
              <a:buNone/>
            </a:pPr>
            <a:r>
              <a:rPr lang="en-US" sz="2800" smtClean="0">
                <a:ea typeface="Calibri" pitchFamily="34" charset="0"/>
              </a:rPr>
              <a:t>___ “Woe to you, scribes and Pharisees, hypocrites!”</a:t>
            </a:r>
          </a:p>
          <a:p>
            <a:pPr marL="795338" indent="-795338">
              <a:lnSpc>
                <a:spcPts val="2600"/>
              </a:lnSpc>
              <a:spcBef>
                <a:spcPct val="0"/>
              </a:spcBef>
              <a:spcAft>
                <a:spcPts val="600"/>
              </a:spcAft>
              <a:buFontTx/>
              <a:buNone/>
            </a:pPr>
            <a:r>
              <a:rPr lang="en-US" sz="2800" smtClean="0">
                <a:ea typeface="Calibri" pitchFamily="34" charset="0"/>
              </a:rPr>
              <a:t>___ “A voice was heard in Ramah, weeping and great mourning, Rachel weeping for her children…</a:t>
            </a:r>
          </a:p>
          <a:p>
            <a:pPr marL="795338" indent="-795338">
              <a:lnSpc>
                <a:spcPts val="2600"/>
              </a:lnSpc>
              <a:spcBef>
                <a:spcPct val="0"/>
              </a:spcBef>
              <a:spcAft>
                <a:spcPts val="600"/>
              </a:spcAft>
              <a:buFontTx/>
              <a:buNone/>
            </a:pPr>
            <a:r>
              <a:rPr lang="en-US" sz="2800" smtClean="0">
                <a:ea typeface="Calibri" pitchFamily="34" charset="0"/>
              </a:rPr>
              <a:t>___ “Simon Peter answered and said, Thou art the Christ, the Son of the living God.”</a:t>
            </a:r>
          </a:p>
          <a:p>
            <a:pPr marL="795338" indent="-795338">
              <a:lnSpc>
                <a:spcPts val="2600"/>
              </a:lnSpc>
              <a:spcBef>
                <a:spcPct val="0"/>
              </a:spcBef>
              <a:spcAft>
                <a:spcPts val="600"/>
              </a:spcAft>
              <a:buFontTx/>
              <a:buNone/>
            </a:pPr>
            <a:r>
              <a:rPr lang="en-US" sz="2800" smtClean="0">
                <a:ea typeface="Calibri" pitchFamily="34" charset="0"/>
              </a:rPr>
              <a:t>___ “Whoever divorces his wife, except for sexual immorality, and marries another, commits adultery</a:t>
            </a:r>
          </a:p>
          <a:p>
            <a:pPr marL="795338" indent="-795338">
              <a:lnSpc>
                <a:spcPts val="2600"/>
              </a:lnSpc>
              <a:spcBef>
                <a:spcPct val="0"/>
              </a:spcBef>
              <a:spcAft>
                <a:spcPts val="600"/>
              </a:spcAft>
              <a:buFontTx/>
              <a:buNone/>
            </a:pPr>
            <a:r>
              <a:rPr lang="en-US" sz="2800" smtClean="0">
                <a:ea typeface="Calibri" pitchFamily="34" charset="0"/>
              </a:rPr>
              <a:t>___ “Do not think that I came to destroy the Law or the Prophets.  I did not come to destroy but to fulfill. “</a:t>
            </a:r>
          </a:p>
          <a:p>
            <a:pPr marL="795338" indent="-795338">
              <a:lnSpc>
                <a:spcPts val="2600"/>
              </a:lnSpc>
              <a:spcBef>
                <a:spcPct val="0"/>
              </a:spcBef>
              <a:spcAft>
                <a:spcPts val="600"/>
              </a:spcAft>
              <a:buFontTx/>
              <a:buNone/>
            </a:pPr>
            <a:r>
              <a:rPr lang="en-US" sz="2800" smtClean="0">
                <a:ea typeface="Calibri" pitchFamily="34" charset="0"/>
              </a:rPr>
              <a:t>___ “Go therefore and make disciples of all the nations, baptizing them in the name of the Father and of the Son and of the Holy Spirit”</a:t>
            </a:r>
          </a:p>
          <a:p>
            <a:pPr marL="795338" indent="-795338">
              <a:lnSpc>
                <a:spcPts val="2600"/>
              </a:lnSpc>
              <a:spcBef>
                <a:spcPct val="0"/>
              </a:spcBef>
              <a:spcAft>
                <a:spcPts val="600"/>
              </a:spcAft>
              <a:buFontTx/>
              <a:buNone/>
            </a:pPr>
            <a:r>
              <a:rPr lang="en-US" sz="2800" smtClean="0">
                <a:ea typeface="Calibri" pitchFamily="34" charset="0"/>
              </a:rPr>
              <a:t>___ “…You have heard that it was said to those of old, ‘You shall not murder’…”</a:t>
            </a: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047D1B21-E8DD-492A-8D84-E7474DF382B9}" type="slidenum">
              <a:rPr lang="en-US" smtClean="0"/>
              <a:pPr>
                <a:defRPr/>
              </a:pPr>
              <a:t>30</a:t>
            </a:fld>
            <a:endParaRPr lang="en-US"/>
          </a:p>
        </p:txBody>
      </p:sp>
      <p:sp>
        <p:nvSpPr>
          <p:cNvPr id="5" name="TextBox 4"/>
          <p:cNvSpPr txBox="1">
            <a:spLocks noChangeArrowheads="1"/>
          </p:cNvSpPr>
          <p:nvPr/>
        </p:nvSpPr>
        <p:spPr bwMode="auto">
          <a:xfrm>
            <a:off x="88900" y="542925"/>
            <a:ext cx="6683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13</a:t>
            </a:r>
          </a:p>
        </p:txBody>
      </p:sp>
      <p:sp>
        <p:nvSpPr>
          <p:cNvPr id="6" name="TextBox 5"/>
          <p:cNvSpPr txBox="1">
            <a:spLocks noChangeArrowheads="1"/>
          </p:cNvSpPr>
          <p:nvPr/>
        </p:nvSpPr>
        <p:spPr bwMode="auto">
          <a:xfrm>
            <a:off x="220663" y="1304925"/>
            <a:ext cx="425450"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5</a:t>
            </a:r>
          </a:p>
        </p:txBody>
      </p:sp>
      <p:sp>
        <p:nvSpPr>
          <p:cNvPr id="7" name="TextBox 6"/>
          <p:cNvSpPr txBox="1">
            <a:spLocks noChangeArrowheads="1"/>
          </p:cNvSpPr>
          <p:nvPr/>
        </p:nvSpPr>
        <p:spPr bwMode="auto">
          <a:xfrm>
            <a:off x="98425" y="1717675"/>
            <a:ext cx="6699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23</a:t>
            </a:r>
          </a:p>
        </p:txBody>
      </p:sp>
      <p:sp>
        <p:nvSpPr>
          <p:cNvPr id="8" name="TextBox 7"/>
          <p:cNvSpPr txBox="1">
            <a:spLocks noChangeArrowheads="1"/>
          </p:cNvSpPr>
          <p:nvPr/>
        </p:nvSpPr>
        <p:spPr bwMode="auto">
          <a:xfrm>
            <a:off x="196850" y="2066925"/>
            <a:ext cx="4270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2</a:t>
            </a:r>
          </a:p>
        </p:txBody>
      </p:sp>
      <p:sp>
        <p:nvSpPr>
          <p:cNvPr id="9" name="TextBox 8"/>
          <p:cNvSpPr txBox="1">
            <a:spLocks noChangeArrowheads="1"/>
          </p:cNvSpPr>
          <p:nvPr/>
        </p:nvSpPr>
        <p:spPr bwMode="auto">
          <a:xfrm>
            <a:off x="31750" y="2828925"/>
            <a:ext cx="6683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16</a:t>
            </a:r>
          </a:p>
        </p:txBody>
      </p:sp>
      <p:sp>
        <p:nvSpPr>
          <p:cNvPr id="10" name="TextBox 9"/>
          <p:cNvSpPr txBox="1">
            <a:spLocks noChangeArrowheads="1"/>
          </p:cNvSpPr>
          <p:nvPr/>
        </p:nvSpPr>
        <p:spPr bwMode="auto">
          <a:xfrm>
            <a:off x="17463" y="3590925"/>
            <a:ext cx="66833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19</a:t>
            </a:r>
          </a:p>
        </p:txBody>
      </p:sp>
      <p:sp>
        <p:nvSpPr>
          <p:cNvPr id="11" name="TextBox 10"/>
          <p:cNvSpPr txBox="1">
            <a:spLocks noChangeArrowheads="1"/>
          </p:cNvSpPr>
          <p:nvPr/>
        </p:nvSpPr>
        <p:spPr bwMode="auto">
          <a:xfrm>
            <a:off x="138113" y="4267200"/>
            <a:ext cx="42703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5</a:t>
            </a:r>
          </a:p>
        </p:txBody>
      </p:sp>
      <p:sp>
        <p:nvSpPr>
          <p:cNvPr id="12" name="TextBox 11"/>
          <p:cNvSpPr txBox="1">
            <a:spLocks noChangeArrowheads="1"/>
          </p:cNvSpPr>
          <p:nvPr/>
        </p:nvSpPr>
        <p:spPr bwMode="auto">
          <a:xfrm>
            <a:off x="31750" y="5038725"/>
            <a:ext cx="6683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28</a:t>
            </a:r>
          </a:p>
        </p:txBody>
      </p:sp>
      <p:sp>
        <p:nvSpPr>
          <p:cNvPr id="13" name="TextBox 12"/>
          <p:cNvSpPr txBox="1">
            <a:spLocks noChangeArrowheads="1"/>
          </p:cNvSpPr>
          <p:nvPr/>
        </p:nvSpPr>
        <p:spPr bwMode="auto">
          <a:xfrm>
            <a:off x="196850" y="6105525"/>
            <a:ext cx="4270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Mark</a:t>
            </a:r>
            <a:endParaRPr lang="en-US" dirty="0"/>
          </a:p>
        </p:txBody>
      </p:sp>
      <p:sp>
        <p:nvSpPr>
          <p:cNvPr id="35843" name="Content Placeholder 3"/>
          <p:cNvSpPr>
            <a:spLocks noGrp="1"/>
          </p:cNvSpPr>
          <p:nvPr>
            <p:ph idx="1"/>
          </p:nvPr>
        </p:nvSpPr>
        <p:spPr>
          <a:xfrm>
            <a:off x="152400" y="685800"/>
            <a:ext cx="8991600" cy="4114800"/>
          </a:xfrm>
        </p:spPr>
        <p:txBody>
          <a:bodyPr/>
          <a:lstStyle/>
          <a:p>
            <a:pPr>
              <a:spcBef>
                <a:spcPct val="0"/>
              </a:spcBef>
            </a:pPr>
            <a:r>
              <a:rPr lang="en-US" smtClean="0">
                <a:ea typeface="Calibri" pitchFamily="34" charset="0"/>
              </a:rPr>
              <a:t>Character: </a:t>
            </a:r>
          </a:p>
          <a:p>
            <a:pPr lvl="1">
              <a:spcBef>
                <a:spcPct val="0"/>
              </a:spcBef>
            </a:pPr>
            <a:r>
              <a:rPr lang="en-US" sz="2400" smtClean="0">
                <a:ea typeface="Calibri" pitchFamily="34" charset="0"/>
              </a:rPr>
              <a:t>Fast-Paced, compact, action-oriented, visual, emotional</a:t>
            </a:r>
          </a:p>
          <a:p>
            <a:pPr lvl="1">
              <a:spcBef>
                <a:spcPct val="0"/>
              </a:spcBef>
            </a:pPr>
            <a:r>
              <a:rPr lang="en-US" sz="2400" smtClean="0">
                <a:ea typeface="Calibri" pitchFamily="34" charset="0"/>
              </a:rPr>
              <a:t>Factual style:  Sometimes in present tense</a:t>
            </a:r>
          </a:p>
          <a:p>
            <a:pPr lvl="1">
              <a:spcBef>
                <a:spcPct val="0"/>
              </a:spcBef>
            </a:pPr>
            <a:r>
              <a:rPr lang="en-US" sz="2400" smtClean="0">
                <a:ea typeface="Calibri" pitchFamily="34" charset="0"/>
              </a:rPr>
              <a:t>Omits birth &amp; genealogy of Jesus, starts w/ baptism &amp; ministry. </a:t>
            </a:r>
          </a:p>
          <a:p>
            <a:pPr lvl="1">
              <a:spcBef>
                <a:spcPct val="0"/>
              </a:spcBef>
            </a:pPr>
            <a:r>
              <a:rPr lang="en-US" sz="2400" smtClean="0">
                <a:ea typeface="Calibri" pitchFamily="34" charset="0"/>
              </a:rPr>
              <a:t>Teaching passages are condensed, compared to other gospels </a:t>
            </a:r>
          </a:p>
          <a:p>
            <a:pPr lvl="1">
              <a:spcBef>
                <a:spcPct val="0"/>
              </a:spcBef>
            </a:pPr>
            <a:r>
              <a:rPr lang="en-US" sz="2400" smtClean="0">
                <a:ea typeface="Calibri" pitchFamily="34" charset="0"/>
              </a:rPr>
              <a:t>Key words “immediately,” “authority”</a:t>
            </a:r>
          </a:p>
          <a:p>
            <a:pPr>
              <a:spcBef>
                <a:spcPct val="0"/>
              </a:spcBef>
            </a:pPr>
            <a:r>
              <a:rPr lang="en-US" smtClean="0">
                <a:ea typeface="Calibri" pitchFamily="34" charset="0"/>
              </a:rPr>
              <a:t>Author:  Mark</a:t>
            </a:r>
          </a:p>
          <a:p>
            <a:pPr lvl="1">
              <a:spcBef>
                <a:spcPct val="0"/>
              </a:spcBef>
            </a:pPr>
            <a:r>
              <a:rPr lang="en-US" sz="2400" smtClean="0">
                <a:ea typeface="Calibri" pitchFamily="34" charset="0"/>
              </a:rPr>
              <a:t>Traveled with his cousin Barnabus and with Paul. </a:t>
            </a:r>
          </a:p>
          <a:p>
            <a:pPr lvl="1">
              <a:spcBef>
                <a:spcPct val="0"/>
              </a:spcBef>
            </a:pPr>
            <a:r>
              <a:rPr lang="en-US" sz="2400" smtClean="0">
                <a:ea typeface="Calibri" pitchFamily="34" charset="0"/>
              </a:rPr>
              <a:t>Peter and Paul favorably mentioned him. (e.g. I Pet 5:13)</a:t>
            </a:r>
          </a:p>
          <a:p>
            <a:pPr lvl="1">
              <a:spcBef>
                <a:spcPct val="0"/>
              </a:spcBef>
            </a:pPr>
            <a:r>
              <a:rPr lang="en-US" sz="2400" smtClean="0">
                <a:ea typeface="Calibri" pitchFamily="34" charset="0"/>
              </a:rPr>
              <a:t>Known as Mark (Latin) and John (Hebrew). </a:t>
            </a:r>
          </a:p>
          <a:p>
            <a:pPr>
              <a:spcBef>
                <a:spcPct val="0"/>
              </a:spcBef>
            </a:pPr>
            <a:r>
              <a:rPr lang="en-US" smtClean="0">
                <a:ea typeface="Calibri" pitchFamily="34" charset="0"/>
              </a:rPr>
              <a:t>Audience:  probably for Romans. </a:t>
            </a:r>
          </a:p>
          <a:p>
            <a:pPr lvl="1">
              <a:spcBef>
                <a:spcPct val="0"/>
              </a:spcBef>
            </a:pPr>
            <a:r>
              <a:rPr lang="en-US" sz="2400" smtClean="0">
                <a:ea typeface="Calibri" pitchFamily="34" charset="0"/>
              </a:rPr>
              <a:t>Often explained Jewish words, customs, and places. </a:t>
            </a:r>
          </a:p>
          <a:p>
            <a:pPr lvl="1">
              <a:spcBef>
                <a:spcPct val="0"/>
              </a:spcBef>
            </a:pPr>
            <a:r>
              <a:rPr lang="en-US" sz="2400" smtClean="0">
                <a:ea typeface="Calibri" pitchFamily="34" charset="0"/>
              </a:rPr>
              <a:t>Uses Roman time and translates some words into Latin. </a:t>
            </a:r>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FA6519E1-ADEF-47C8-B404-8EDB31550662}"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Mark Section Descriptions</a:t>
            </a:r>
            <a:endParaRPr lang="en-US" dirty="0"/>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1CC5C9E8-36F8-4940-8F4F-9B92ABD6144D}" type="slidenum">
              <a:rPr lang="en-US" smtClean="0"/>
              <a:pPr>
                <a:defRPr/>
              </a:pPr>
              <a:t>32</a:t>
            </a:fld>
            <a:endParaRPr lang="en-US"/>
          </a:p>
        </p:txBody>
      </p:sp>
      <p:sp>
        <p:nvSpPr>
          <p:cNvPr id="36868" name="Content Placeholder 12"/>
          <p:cNvSpPr>
            <a:spLocks noGrp="1"/>
          </p:cNvSpPr>
          <p:nvPr>
            <p:ph idx="1"/>
          </p:nvPr>
        </p:nvSpPr>
        <p:spPr>
          <a:xfrm>
            <a:off x="152400" y="990600"/>
            <a:ext cx="8839200" cy="5562600"/>
          </a:xfrm>
        </p:spPr>
        <p:txBody>
          <a:bodyPr/>
          <a:lstStyle/>
          <a:p>
            <a:pPr marL="2457450" indent="-2457450" eaLnBrk="1" fontAlgn="t" hangingPunct="1">
              <a:buFontTx/>
              <a:buNone/>
              <a:tabLst>
                <a:tab pos="2457450" algn="l"/>
              </a:tabLst>
            </a:pPr>
            <a:r>
              <a:rPr lang="en-US" sz="2800" smtClean="0">
                <a:ea typeface="Calibri" pitchFamily="34" charset="0"/>
              </a:rPr>
              <a:t>___1:1-1:13	Preparation: John, Baptism, Temptations</a:t>
            </a:r>
          </a:p>
          <a:p>
            <a:pPr marL="2457450" indent="-2457450" eaLnBrk="1" fontAlgn="t" hangingPunct="1">
              <a:buFontTx/>
              <a:buNone/>
              <a:tabLst>
                <a:tab pos="2457450" algn="l"/>
              </a:tabLst>
            </a:pPr>
            <a:r>
              <a:rPr lang="en-US" sz="2800" smtClean="0">
                <a:ea typeface="Calibri" pitchFamily="34" charset="0"/>
              </a:rPr>
              <a:t>___</a:t>
            </a:r>
            <a:r>
              <a:rPr lang="en-US" sz="2800" smtClean="0">
                <a:solidFill>
                  <a:srgbClr val="FF0000"/>
                </a:solidFill>
                <a:ea typeface="Calibri" pitchFamily="34" charset="0"/>
              </a:rPr>
              <a:t>1:14-5:43</a:t>
            </a:r>
            <a:r>
              <a:rPr lang="en-US" sz="2800" smtClean="0">
                <a:ea typeface="Calibri" pitchFamily="34" charset="0"/>
              </a:rPr>
              <a:t>	Opening ministry in Galilee</a:t>
            </a:r>
          </a:p>
          <a:p>
            <a:pPr marL="2457450" indent="-2457450" eaLnBrk="1" fontAlgn="t" hangingPunct="1">
              <a:buFontTx/>
              <a:buNone/>
              <a:tabLst>
                <a:tab pos="2457450" algn="l"/>
              </a:tabLst>
            </a:pPr>
            <a:r>
              <a:rPr lang="en-US" sz="2800" smtClean="0">
                <a:ea typeface="Calibri" pitchFamily="34" charset="0"/>
              </a:rPr>
              <a:t>___6:1-8:26	Full Ministry:  Nazareth, Desert, Tyre &amp; Sidon, Decapolis</a:t>
            </a:r>
            <a:endParaRPr lang="en-US" sz="2800" b="0" smtClean="0">
              <a:ea typeface="Calibri" pitchFamily="34" charset="0"/>
            </a:endParaRPr>
          </a:p>
          <a:p>
            <a:pPr marL="2457450" indent="-2457450" eaLnBrk="1" fontAlgn="t" hangingPunct="1">
              <a:buFontTx/>
              <a:buNone/>
              <a:tabLst>
                <a:tab pos="2457450" algn="l"/>
              </a:tabLst>
            </a:pPr>
            <a:r>
              <a:rPr lang="en-US" sz="2800" smtClean="0">
                <a:ea typeface="Calibri" pitchFamily="34" charset="0"/>
              </a:rPr>
              <a:t>___8:27-10:31	</a:t>
            </a:r>
            <a:r>
              <a:rPr lang="en-US" sz="2800" smtClean="0">
                <a:solidFill>
                  <a:srgbClr val="FF0000"/>
                </a:solidFill>
                <a:ea typeface="Calibri" pitchFamily="34" charset="0"/>
              </a:rPr>
              <a:t>Closing Ministry:  Preparing disciples; Challenges in Caesarea, Judea, Perea</a:t>
            </a:r>
          </a:p>
          <a:p>
            <a:pPr marL="2457450" indent="-2457450" eaLnBrk="1" fontAlgn="t" hangingPunct="1">
              <a:buFontTx/>
              <a:buNone/>
              <a:tabLst>
                <a:tab pos="2457450" algn="l"/>
              </a:tabLst>
            </a:pPr>
            <a:r>
              <a:rPr lang="en-US" sz="2800" smtClean="0">
                <a:ea typeface="Calibri" pitchFamily="34" charset="0"/>
              </a:rPr>
              <a:t>___10:32-13:37	Last journey to Jerusalem</a:t>
            </a:r>
            <a:endParaRPr lang="en-US" sz="2800" b="0" smtClean="0">
              <a:ea typeface="Calibri" pitchFamily="34" charset="0"/>
            </a:endParaRPr>
          </a:p>
          <a:p>
            <a:pPr marL="2457450" indent="-2457450" eaLnBrk="1" fontAlgn="t" hangingPunct="1">
              <a:buFontTx/>
              <a:buNone/>
              <a:tabLst>
                <a:tab pos="2457450" algn="l"/>
              </a:tabLst>
            </a:pPr>
            <a:r>
              <a:rPr lang="en-US" sz="2800" smtClean="0">
                <a:ea typeface="Calibri" pitchFamily="34" charset="0"/>
              </a:rPr>
              <a:t>___14:1-15:47	Crucifixion Events</a:t>
            </a:r>
            <a:endParaRPr lang="en-US" sz="2800" b="0" smtClean="0">
              <a:ea typeface="Calibri" pitchFamily="34" charset="0"/>
            </a:endParaRPr>
          </a:p>
          <a:p>
            <a:pPr marL="2457450" indent="-2457450" eaLnBrk="1" fontAlgn="t" hangingPunct="1">
              <a:buFontTx/>
              <a:buNone/>
              <a:tabLst>
                <a:tab pos="2457450" algn="l"/>
              </a:tabLst>
            </a:pPr>
            <a:r>
              <a:rPr lang="en-US" sz="2800" smtClean="0">
                <a:ea typeface="Calibri" pitchFamily="34" charset="0"/>
              </a:rPr>
              <a:t>___16:1-20	Resurrection &amp; Postscript</a:t>
            </a:r>
            <a:endParaRPr lang="en-US" sz="2800" b="0" smtClean="0">
              <a:ea typeface="Calibri" pitchFamily="34" charset="0"/>
            </a:endParaRPr>
          </a:p>
        </p:txBody>
      </p:sp>
      <p:sp>
        <p:nvSpPr>
          <p:cNvPr id="36869" name="TextBox 13"/>
          <p:cNvSpPr txBox="1">
            <a:spLocks noChangeArrowheads="1"/>
          </p:cNvSpPr>
          <p:nvPr/>
        </p:nvSpPr>
        <p:spPr bwMode="auto">
          <a:xfrm>
            <a:off x="295275" y="4962525"/>
            <a:ext cx="3905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c</a:t>
            </a:r>
          </a:p>
        </p:txBody>
      </p:sp>
      <p:sp>
        <p:nvSpPr>
          <p:cNvPr id="36870" name="TextBox 14"/>
          <p:cNvSpPr txBox="1">
            <a:spLocks noChangeArrowheads="1"/>
          </p:cNvSpPr>
          <p:nvPr/>
        </p:nvSpPr>
        <p:spPr bwMode="auto">
          <a:xfrm>
            <a:off x="327025" y="976313"/>
            <a:ext cx="314325" cy="522287"/>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f</a:t>
            </a:r>
          </a:p>
        </p:txBody>
      </p:sp>
      <p:sp>
        <p:nvSpPr>
          <p:cNvPr id="36871" name="TextBox 15"/>
          <p:cNvSpPr txBox="1">
            <a:spLocks noChangeArrowheads="1"/>
          </p:cNvSpPr>
          <p:nvPr/>
        </p:nvSpPr>
        <p:spPr bwMode="auto">
          <a:xfrm>
            <a:off x="249238" y="2035175"/>
            <a:ext cx="468312"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a</a:t>
            </a:r>
          </a:p>
        </p:txBody>
      </p:sp>
      <p:sp>
        <p:nvSpPr>
          <p:cNvPr id="36872" name="TextBox 16"/>
          <p:cNvSpPr txBox="1">
            <a:spLocks noChangeArrowheads="1"/>
          </p:cNvSpPr>
          <p:nvPr/>
        </p:nvSpPr>
        <p:spPr bwMode="auto">
          <a:xfrm>
            <a:off x="228600" y="1498600"/>
            <a:ext cx="468313"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d</a:t>
            </a:r>
          </a:p>
        </p:txBody>
      </p:sp>
      <p:sp>
        <p:nvSpPr>
          <p:cNvPr id="36873" name="TextBox 17"/>
          <p:cNvSpPr txBox="1">
            <a:spLocks noChangeArrowheads="1"/>
          </p:cNvSpPr>
          <p:nvPr/>
        </p:nvSpPr>
        <p:spPr bwMode="auto">
          <a:xfrm>
            <a:off x="242888" y="2873375"/>
            <a:ext cx="439737" cy="523875"/>
          </a:xfrm>
          <a:prstGeom prst="rect">
            <a:avLst/>
          </a:prstGeom>
          <a:noFill/>
          <a:ln w="9525">
            <a:noFill/>
            <a:miter lim="800000"/>
            <a:headEnd/>
            <a:tailEnd/>
          </a:ln>
        </p:spPr>
        <p:txBody>
          <a:bodyPr wrap="none">
            <a:spAutoFit/>
          </a:bodyPr>
          <a:lstStyle/>
          <a:p>
            <a:pPr algn="ctr"/>
            <a:r>
              <a:rPr lang="en-US" sz="2800" b="1">
                <a:solidFill>
                  <a:srgbClr val="FF0000"/>
                </a:solidFill>
                <a:latin typeface="Lucida Handwriting" pitchFamily="66" charset="0"/>
              </a:rPr>
              <a:t>g</a:t>
            </a:r>
          </a:p>
        </p:txBody>
      </p:sp>
      <p:sp>
        <p:nvSpPr>
          <p:cNvPr id="36874" name="TextBox 18"/>
          <p:cNvSpPr txBox="1">
            <a:spLocks noChangeArrowheads="1"/>
          </p:cNvSpPr>
          <p:nvPr/>
        </p:nvSpPr>
        <p:spPr bwMode="auto">
          <a:xfrm>
            <a:off x="290513" y="4429125"/>
            <a:ext cx="39528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e</a:t>
            </a:r>
          </a:p>
        </p:txBody>
      </p:sp>
      <p:sp>
        <p:nvSpPr>
          <p:cNvPr id="36875" name="TextBox 19"/>
          <p:cNvSpPr txBox="1">
            <a:spLocks noChangeArrowheads="1"/>
          </p:cNvSpPr>
          <p:nvPr/>
        </p:nvSpPr>
        <p:spPr bwMode="auto">
          <a:xfrm>
            <a:off x="273050" y="3895725"/>
            <a:ext cx="42068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b</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Verses to Remember in Mark</a:t>
            </a:r>
            <a:endParaRPr lang="en-US" dirty="0"/>
          </a:p>
        </p:txBody>
      </p:sp>
      <p:sp>
        <p:nvSpPr>
          <p:cNvPr id="37891" name="Content Placeholder 2"/>
          <p:cNvSpPr>
            <a:spLocks noGrp="1"/>
          </p:cNvSpPr>
          <p:nvPr>
            <p:ph idx="1"/>
          </p:nvPr>
        </p:nvSpPr>
        <p:spPr>
          <a:xfrm>
            <a:off x="76200" y="914400"/>
            <a:ext cx="8991600" cy="4114800"/>
          </a:xfrm>
        </p:spPr>
        <p:txBody>
          <a:bodyPr/>
          <a:lstStyle/>
          <a:p>
            <a:pPr marL="795338" indent="-795338">
              <a:buFontTx/>
              <a:buNone/>
            </a:pPr>
            <a:r>
              <a:rPr lang="en-US" sz="2800" smtClean="0">
                <a:ea typeface="Calibri" pitchFamily="34" charset="0"/>
              </a:rPr>
              <a:t>____ “Go into all the world and preach the gospel to every creature…”</a:t>
            </a:r>
          </a:p>
          <a:p>
            <a:pPr marL="795338" indent="-795338">
              <a:buFontTx/>
              <a:buNone/>
            </a:pPr>
            <a:r>
              <a:rPr lang="en-US" sz="2800" smtClean="0">
                <a:ea typeface="Calibri" pitchFamily="34" charset="0"/>
              </a:rPr>
              <a:t>____ “Now a certain young man followed Him, having a linen cloth thrown around his naked body.”</a:t>
            </a:r>
          </a:p>
          <a:p>
            <a:pPr marL="795338" indent="-795338">
              <a:buFontTx/>
              <a:buNone/>
            </a:pPr>
            <a:r>
              <a:rPr lang="en-US" sz="2800" smtClean="0">
                <a:ea typeface="Calibri" pitchFamily="34" charset="0"/>
              </a:rPr>
              <a:t>____ “As He went out of Jericho with His disciples and a great multitude, blind Bartimaeus, the son of Timaeus, sat by the road begging.”</a:t>
            </a: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26962F74-6A25-486E-8763-E7C57356582D}" type="slidenum">
              <a:rPr lang="en-US" smtClean="0"/>
              <a:pPr>
                <a:defRPr/>
              </a:pPr>
              <a:t>33</a:t>
            </a:fld>
            <a:endParaRPr lang="en-US"/>
          </a:p>
        </p:txBody>
      </p:sp>
      <p:sp>
        <p:nvSpPr>
          <p:cNvPr id="5" name="TextBox 4"/>
          <p:cNvSpPr txBox="1">
            <a:spLocks noChangeArrowheads="1"/>
          </p:cNvSpPr>
          <p:nvPr/>
        </p:nvSpPr>
        <p:spPr bwMode="auto">
          <a:xfrm>
            <a:off x="88900" y="923925"/>
            <a:ext cx="6683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16</a:t>
            </a:r>
          </a:p>
        </p:txBody>
      </p:sp>
      <p:sp>
        <p:nvSpPr>
          <p:cNvPr id="6" name="TextBox 5"/>
          <p:cNvSpPr txBox="1">
            <a:spLocks noChangeArrowheads="1"/>
          </p:cNvSpPr>
          <p:nvPr/>
        </p:nvSpPr>
        <p:spPr bwMode="auto">
          <a:xfrm>
            <a:off x="98425" y="1838325"/>
            <a:ext cx="6699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14</a:t>
            </a:r>
          </a:p>
        </p:txBody>
      </p:sp>
      <p:sp>
        <p:nvSpPr>
          <p:cNvPr id="14" name="TextBox 13"/>
          <p:cNvSpPr txBox="1">
            <a:spLocks noChangeArrowheads="1"/>
          </p:cNvSpPr>
          <p:nvPr/>
        </p:nvSpPr>
        <p:spPr bwMode="auto">
          <a:xfrm>
            <a:off x="120650" y="2743200"/>
            <a:ext cx="6683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Luke</a:t>
            </a:r>
            <a:endParaRPr lang="en-US" dirty="0"/>
          </a:p>
        </p:txBody>
      </p:sp>
      <p:sp>
        <p:nvSpPr>
          <p:cNvPr id="38915" name="Content Placeholder 3"/>
          <p:cNvSpPr>
            <a:spLocks noGrp="1"/>
          </p:cNvSpPr>
          <p:nvPr>
            <p:ph idx="1"/>
          </p:nvPr>
        </p:nvSpPr>
        <p:spPr>
          <a:xfrm>
            <a:off x="152400" y="685800"/>
            <a:ext cx="8991600" cy="5715000"/>
          </a:xfrm>
        </p:spPr>
        <p:txBody>
          <a:bodyPr/>
          <a:lstStyle/>
          <a:p>
            <a:pPr>
              <a:spcBef>
                <a:spcPct val="0"/>
              </a:spcBef>
            </a:pPr>
            <a:r>
              <a:rPr lang="en-US" sz="2800" smtClean="0">
                <a:ea typeface="Calibri" pitchFamily="34" charset="0"/>
              </a:rPr>
              <a:t>Character:</a:t>
            </a:r>
          </a:p>
          <a:p>
            <a:pPr lvl="1"/>
            <a:r>
              <a:rPr lang="en-US" sz="2400" smtClean="0">
                <a:ea typeface="Calibri" pitchFamily="34" charset="0"/>
              </a:rPr>
              <a:t>Compiled from eyewitnesses (see 1:2). </a:t>
            </a:r>
          </a:p>
          <a:p>
            <a:pPr lvl="1"/>
            <a:r>
              <a:rPr lang="en-US" sz="2400" smtClean="0">
                <a:ea typeface="Calibri" pitchFamily="34" charset="0"/>
              </a:rPr>
              <a:t>Written "in order“  (Lk 1:1-4, Acts 1:1-2).</a:t>
            </a:r>
          </a:p>
          <a:p>
            <a:pPr lvl="1"/>
            <a:r>
              <a:rPr lang="en-US" sz="2400" smtClean="0">
                <a:ea typeface="Calibri" pitchFamily="34" charset="0"/>
              </a:rPr>
              <a:t>References to history (1:5, 2:1-2, 3:1-2)</a:t>
            </a:r>
          </a:p>
          <a:p>
            <a:pPr lvl="1"/>
            <a:r>
              <a:rPr lang="en-US" sz="2400" smtClean="0">
                <a:ea typeface="Calibri" pitchFamily="34" charset="0"/>
              </a:rPr>
              <a:t>Jewish customs &amp; places often explained. </a:t>
            </a:r>
          </a:p>
          <a:p>
            <a:pPr lvl="1"/>
            <a:r>
              <a:rPr lang="en-US" sz="2400" smtClean="0">
                <a:ea typeface="Calibri" pitchFamily="34" charset="0"/>
              </a:rPr>
              <a:t>Special attention to women (Mary, Elizabeth, … 8:1-3; 23:49)</a:t>
            </a:r>
          </a:p>
          <a:p>
            <a:pPr lvl="1"/>
            <a:r>
              <a:rPr lang="en-US" sz="2400" smtClean="0">
                <a:ea typeface="Calibri" pitchFamily="34" charset="0"/>
              </a:rPr>
              <a:t>Lengthy parables:  Good Samaritan, Prodigal Son, Rich Man &amp; Lazarus, Rich Fool… </a:t>
            </a:r>
            <a:endParaRPr lang="en-US" sz="1400" smtClean="0">
              <a:ea typeface="Calibri" pitchFamily="34" charset="0"/>
            </a:endParaRPr>
          </a:p>
          <a:p>
            <a:r>
              <a:rPr lang="en-US" sz="2800" smtClean="0">
                <a:ea typeface="Calibri" pitchFamily="34" charset="0"/>
              </a:rPr>
              <a:t>Author:  Luke, Greek doctor (Col 4:14)</a:t>
            </a:r>
          </a:p>
          <a:p>
            <a:pPr lvl="1"/>
            <a:r>
              <a:rPr lang="en-US" sz="2400" smtClean="0">
                <a:ea typeface="Calibri" pitchFamily="34" charset="0"/>
              </a:rPr>
              <a:t>Friend of the Apostle Paul</a:t>
            </a:r>
          </a:p>
          <a:p>
            <a:pPr lvl="1"/>
            <a:r>
              <a:rPr lang="en-US" sz="2400" smtClean="0">
                <a:ea typeface="Calibri" pitchFamily="34" charset="0"/>
              </a:rPr>
              <a:t>Educated Historian </a:t>
            </a:r>
          </a:p>
          <a:p>
            <a:pPr lvl="1"/>
            <a:r>
              <a:rPr lang="en-US" sz="2400" smtClean="0">
                <a:ea typeface="Calibri" pitchFamily="34" charset="0"/>
              </a:rPr>
              <a:t>Medical details (4:38, 5:12, 6:6, 9:39-42, 18:25, 22:44)</a:t>
            </a:r>
          </a:p>
          <a:p>
            <a:r>
              <a:rPr lang="en-US" sz="2800" smtClean="0">
                <a:ea typeface="Calibri" pitchFamily="34" charset="0"/>
              </a:rPr>
              <a:t>Audience:  Written to Theophilus, “one who loves God”</a:t>
            </a:r>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5EFF01CB-6F69-4226-92A3-1FB05F790FA5}" type="slidenum">
              <a:rPr lang="en-US" smtClean="0"/>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Luke Section Descriptions</a:t>
            </a:r>
            <a:endParaRPr lang="en-US" dirty="0"/>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F9485E82-826A-44A5-81EE-1D2A16EBD97B}" type="slidenum">
              <a:rPr lang="en-US" smtClean="0"/>
              <a:pPr>
                <a:defRPr/>
              </a:pPr>
              <a:t>35</a:t>
            </a:fld>
            <a:endParaRPr lang="en-US"/>
          </a:p>
        </p:txBody>
      </p:sp>
      <p:sp>
        <p:nvSpPr>
          <p:cNvPr id="13" name="Content Placeholder 12"/>
          <p:cNvSpPr>
            <a:spLocks noGrp="1"/>
          </p:cNvSpPr>
          <p:nvPr>
            <p:ph idx="1"/>
          </p:nvPr>
        </p:nvSpPr>
        <p:spPr>
          <a:xfrm>
            <a:off x="152400" y="609600"/>
            <a:ext cx="8915400" cy="5562600"/>
          </a:xfrm>
        </p:spPr>
        <p:txBody>
          <a:bodyPr/>
          <a:lstStyle/>
          <a:p>
            <a:pPr marL="2743200" indent="-2743200" eaLnBrk="1" fontAlgn="t" hangingPunct="1">
              <a:buFontTx/>
              <a:buNone/>
              <a:tabLst>
                <a:tab pos="2743200" algn="l"/>
              </a:tabLst>
            </a:pPr>
            <a:r>
              <a:rPr lang="en-US" sz="2800" smtClean="0">
                <a:ea typeface="Calibri" pitchFamily="34" charset="0"/>
              </a:rPr>
              <a:t>____ 1:1-4	Introduction</a:t>
            </a:r>
            <a:endParaRPr lang="en-US" sz="2800" b="0" smtClean="0">
              <a:ea typeface="Calibri" pitchFamily="34" charset="0"/>
            </a:endParaRPr>
          </a:p>
          <a:p>
            <a:pPr marL="2743200" indent="-2743200" eaLnBrk="1" fontAlgn="t" hangingPunct="1">
              <a:buFontTx/>
              <a:buNone/>
              <a:tabLst>
                <a:tab pos="2743200" algn="l"/>
              </a:tabLst>
            </a:pPr>
            <a:r>
              <a:rPr lang="en-US" sz="2800" smtClean="0">
                <a:ea typeface="Calibri" pitchFamily="34" charset="0"/>
              </a:rPr>
              <a:t>____ 1:5-2:52	Preparation:  Announcements, Birth of John, Birth &amp; Childhood of Jesus</a:t>
            </a:r>
            <a:endParaRPr lang="en-US" sz="2800" b="0" smtClean="0">
              <a:ea typeface="Calibri" pitchFamily="34" charset="0"/>
            </a:endParaRPr>
          </a:p>
          <a:p>
            <a:pPr marL="2743200" indent="-2743200" eaLnBrk="1" fontAlgn="t" hangingPunct="1">
              <a:buFontTx/>
              <a:buNone/>
              <a:tabLst>
                <a:tab pos="2743200" algn="l"/>
              </a:tabLst>
            </a:pPr>
            <a:r>
              <a:rPr lang="en-US" sz="2800" smtClean="0">
                <a:ea typeface="Calibri" pitchFamily="34" charset="0"/>
              </a:rPr>
              <a:t>____ 3:1-4:15	Jesus’ introduction:  John, Baptism, Genealogy, Temptation</a:t>
            </a:r>
            <a:endParaRPr lang="en-US" sz="2800" b="0" smtClean="0">
              <a:ea typeface="Calibri" pitchFamily="34" charset="0"/>
            </a:endParaRPr>
          </a:p>
          <a:p>
            <a:pPr marL="2743200" indent="-2743200" eaLnBrk="1" fontAlgn="t" hangingPunct="1">
              <a:buFontTx/>
              <a:buNone/>
              <a:tabLst>
                <a:tab pos="2743200" algn="l"/>
              </a:tabLst>
            </a:pPr>
            <a:r>
              <a:rPr lang="en-US" sz="2800" smtClean="0">
                <a:ea typeface="Calibri" pitchFamily="34" charset="0"/>
              </a:rPr>
              <a:t>____ 4:16-9:50	Beginning ministry:  announcement of purpose, power, apostles</a:t>
            </a:r>
            <a:endParaRPr lang="en-US" sz="2800" b="0" smtClean="0">
              <a:ea typeface="Calibri" pitchFamily="34" charset="0"/>
            </a:endParaRPr>
          </a:p>
          <a:p>
            <a:pPr marL="2743200" indent="-2743200" eaLnBrk="1" fontAlgn="t" hangingPunct="1">
              <a:buFontTx/>
              <a:buNone/>
              <a:tabLst>
                <a:tab pos="2743200" algn="l"/>
              </a:tabLst>
            </a:pPr>
            <a:r>
              <a:rPr lang="en-US" sz="2800" smtClean="0">
                <a:ea typeface="Calibri" pitchFamily="34" charset="0"/>
              </a:rPr>
              <a:t>____ 9:51-18:30	Work:  challenges, the 70, Kingdom teaching , preparing the disciples</a:t>
            </a:r>
            <a:endParaRPr lang="en-US" sz="2800" b="0" smtClean="0">
              <a:ea typeface="Calibri" pitchFamily="34" charset="0"/>
            </a:endParaRPr>
          </a:p>
          <a:p>
            <a:pPr marL="2743200" indent="-2743200" eaLnBrk="1" fontAlgn="t" hangingPunct="1">
              <a:buFontTx/>
              <a:buNone/>
              <a:tabLst>
                <a:tab pos="2743200" algn="l"/>
              </a:tabLst>
            </a:pPr>
            <a:r>
              <a:rPr lang="en-US" sz="2800" smtClean="0">
                <a:ea typeface="Calibri" pitchFamily="34" charset="0"/>
              </a:rPr>
              <a:t>____ 18:31-23:56	Crucifixion:   from entry into Jerusalem to Burial</a:t>
            </a:r>
            <a:endParaRPr lang="en-US" sz="2800" b="0" smtClean="0">
              <a:ea typeface="Calibri" pitchFamily="34" charset="0"/>
            </a:endParaRPr>
          </a:p>
          <a:p>
            <a:pPr marL="2743200" indent="-2743200" eaLnBrk="1" fontAlgn="t" hangingPunct="1">
              <a:buFontTx/>
              <a:buNone/>
              <a:tabLst>
                <a:tab pos="2743200" algn="l"/>
              </a:tabLst>
            </a:pPr>
            <a:r>
              <a:rPr lang="en-US" sz="2800" smtClean="0">
                <a:ea typeface="Calibri" pitchFamily="34" charset="0"/>
              </a:rPr>
              <a:t>____ 24:1-53	Resurrection, appearances, commission, &amp; ascension</a:t>
            </a:r>
            <a:endParaRPr lang="en-US" sz="2800" b="0" smtClean="0">
              <a:ea typeface="Calibri" pitchFamily="34" charset="0"/>
            </a:endParaRPr>
          </a:p>
        </p:txBody>
      </p:sp>
      <p:sp>
        <p:nvSpPr>
          <p:cNvPr id="14" name="TextBox 13"/>
          <p:cNvSpPr txBox="1">
            <a:spLocks noChangeArrowheads="1"/>
          </p:cNvSpPr>
          <p:nvPr/>
        </p:nvSpPr>
        <p:spPr bwMode="auto">
          <a:xfrm>
            <a:off x="203200" y="609600"/>
            <a:ext cx="4413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g</a:t>
            </a:r>
          </a:p>
        </p:txBody>
      </p:sp>
      <p:sp>
        <p:nvSpPr>
          <p:cNvPr id="15" name="TextBox 14"/>
          <p:cNvSpPr txBox="1">
            <a:spLocks noChangeArrowheads="1"/>
          </p:cNvSpPr>
          <p:nvPr/>
        </p:nvSpPr>
        <p:spPr bwMode="auto">
          <a:xfrm>
            <a:off x="295275" y="1133475"/>
            <a:ext cx="314325" cy="522288"/>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f</a:t>
            </a:r>
          </a:p>
        </p:txBody>
      </p:sp>
      <p:sp>
        <p:nvSpPr>
          <p:cNvPr id="16" name="TextBox 15"/>
          <p:cNvSpPr txBox="1">
            <a:spLocks noChangeArrowheads="1"/>
          </p:cNvSpPr>
          <p:nvPr/>
        </p:nvSpPr>
        <p:spPr bwMode="auto">
          <a:xfrm>
            <a:off x="223838" y="2090738"/>
            <a:ext cx="469900" cy="522287"/>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d</a:t>
            </a:r>
          </a:p>
        </p:txBody>
      </p:sp>
      <p:sp>
        <p:nvSpPr>
          <p:cNvPr id="17" name="TextBox 16"/>
          <p:cNvSpPr txBox="1">
            <a:spLocks noChangeArrowheads="1"/>
          </p:cNvSpPr>
          <p:nvPr/>
        </p:nvSpPr>
        <p:spPr bwMode="auto">
          <a:xfrm>
            <a:off x="255588" y="3057525"/>
            <a:ext cx="419100"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b</a:t>
            </a:r>
          </a:p>
        </p:txBody>
      </p:sp>
      <p:sp>
        <p:nvSpPr>
          <p:cNvPr id="18" name="TextBox 17"/>
          <p:cNvSpPr txBox="1">
            <a:spLocks noChangeArrowheads="1"/>
          </p:cNvSpPr>
          <p:nvPr/>
        </p:nvSpPr>
        <p:spPr bwMode="auto">
          <a:xfrm>
            <a:off x="252413" y="4886325"/>
            <a:ext cx="393700"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e</a:t>
            </a:r>
          </a:p>
        </p:txBody>
      </p:sp>
      <p:sp>
        <p:nvSpPr>
          <p:cNvPr id="19" name="TextBox 18"/>
          <p:cNvSpPr txBox="1">
            <a:spLocks noChangeArrowheads="1"/>
          </p:cNvSpPr>
          <p:nvPr/>
        </p:nvSpPr>
        <p:spPr bwMode="auto">
          <a:xfrm>
            <a:off x="223838" y="3971925"/>
            <a:ext cx="469900"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a</a:t>
            </a:r>
          </a:p>
        </p:txBody>
      </p:sp>
      <p:sp>
        <p:nvSpPr>
          <p:cNvPr id="20" name="TextBox 19"/>
          <p:cNvSpPr txBox="1">
            <a:spLocks noChangeArrowheads="1"/>
          </p:cNvSpPr>
          <p:nvPr/>
        </p:nvSpPr>
        <p:spPr bwMode="auto">
          <a:xfrm>
            <a:off x="304800" y="5791200"/>
            <a:ext cx="3905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Verses to Remember in Luke</a:t>
            </a:r>
            <a:endParaRPr lang="en-US" dirty="0"/>
          </a:p>
        </p:txBody>
      </p:sp>
      <p:sp>
        <p:nvSpPr>
          <p:cNvPr id="40963" name="Content Placeholder 2"/>
          <p:cNvSpPr>
            <a:spLocks noGrp="1"/>
          </p:cNvSpPr>
          <p:nvPr>
            <p:ph idx="1"/>
          </p:nvPr>
        </p:nvSpPr>
        <p:spPr>
          <a:xfrm>
            <a:off x="76200" y="762000"/>
            <a:ext cx="9067800" cy="6019800"/>
          </a:xfrm>
        </p:spPr>
        <p:txBody>
          <a:bodyPr/>
          <a:lstStyle/>
          <a:p>
            <a:pPr marL="795338" indent="-795338">
              <a:lnSpc>
                <a:spcPts val="2800"/>
              </a:lnSpc>
              <a:spcBef>
                <a:spcPct val="0"/>
              </a:spcBef>
              <a:spcAft>
                <a:spcPts val="1200"/>
              </a:spcAft>
              <a:buFontTx/>
              <a:buNone/>
            </a:pPr>
            <a:r>
              <a:rPr lang="en-US" sz="2800" smtClean="0">
                <a:ea typeface="Calibri" pitchFamily="34" charset="0"/>
              </a:rPr>
              <a:t>___ “… for this my son was dead and is alive again; he was lost and is found…”</a:t>
            </a:r>
          </a:p>
          <a:p>
            <a:pPr marL="795338" indent="-795338">
              <a:lnSpc>
                <a:spcPts val="2800"/>
              </a:lnSpc>
              <a:spcBef>
                <a:spcPct val="0"/>
              </a:spcBef>
              <a:spcAft>
                <a:spcPts val="1200"/>
              </a:spcAft>
              <a:buFontTx/>
              <a:buNone/>
            </a:pPr>
            <a:r>
              <a:rPr lang="en-US" sz="2800" smtClean="0">
                <a:ea typeface="Calibri" pitchFamily="34" charset="0"/>
              </a:rPr>
              <a:t>___ “Father, I have sinned against heaven and in your sight, and am no longer worthy to be called your son.”</a:t>
            </a:r>
          </a:p>
          <a:p>
            <a:pPr marL="795338" indent="-795338">
              <a:lnSpc>
                <a:spcPts val="2800"/>
              </a:lnSpc>
              <a:spcBef>
                <a:spcPct val="0"/>
              </a:spcBef>
              <a:spcAft>
                <a:spcPts val="1200"/>
              </a:spcAft>
              <a:buFontTx/>
              <a:buNone/>
            </a:pPr>
            <a:r>
              <a:rPr lang="en-US" sz="2800" smtClean="0">
                <a:ea typeface="Calibri" pitchFamily="34" charset="0"/>
              </a:rPr>
              <a:t>___ “Then the angel said to her, “Do not be afraid, Mary, for you have found favor with God.”</a:t>
            </a:r>
          </a:p>
          <a:p>
            <a:pPr marL="795338" indent="-795338">
              <a:lnSpc>
                <a:spcPts val="2800"/>
              </a:lnSpc>
              <a:spcBef>
                <a:spcPct val="0"/>
              </a:spcBef>
              <a:spcAft>
                <a:spcPts val="1200"/>
              </a:spcAft>
              <a:buFontTx/>
              <a:buNone/>
            </a:pPr>
            <a:r>
              <a:rPr lang="en-US" sz="2800" smtClean="0">
                <a:ea typeface="Calibri" pitchFamily="34" charset="0"/>
              </a:rPr>
              <a:t>___ “Two men went up to the temple to pray, one a Pharisee and the other a tax collector. “</a:t>
            </a:r>
          </a:p>
          <a:p>
            <a:pPr marL="795338" indent="-795338">
              <a:lnSpc>
                <a:spcPts val="2800"/>
              </a:lnSpc>
              <a:spcBef>
                <a:spcPct val="0"/>
              </a:spcBef>
              <a:spcAft>
                <a:spcPts val="1200"/>
              </a:spcAft>
              <a:buFontTx/>
              <a:buNone/>
            </a:pPr>
            <a:r>
              <a:rPr lang="en-US" sz="2800" smtClean="0">
                <a:ea typeface="Calibri" pitchFamily="34" charset="0"/>
              </a:rPr>
              <a:t>___ “ ‘The Spirit of the Lord is upon Me, because He has anointed Me to preach the gospel to the poor…’”</a:t>
            </a:r>
          </a:p>
          <a:p>
            <a:pPr marL="795338" indent="-795338">
              <a:lnSpc>
                <a:spcPts val="2800"/>
              </a:lnSpc>
              <a:spcBef>
                <a:spcPct val="0"/>
              </a:spcBef>
              <a:spcAft>
                <a:spcPts val="1200"/>
              </a:spcAft>
              <a:buFontTx/>
              <a:buNone/>
            </a:pPr>
            <a:r>
              <a:rPr lang="en-US" sz="2800" smtClean="0">
                <a:ea typeface="Calibri" pitchFamily="34" charset="0"/>
              </a:rPr>
              <a:t>___ “O foolish ones, and slow of heart to believe in all that the prophets have spoken!”</a:t>
            </a:r>
          </a:p>
          <a:p>
            <a:pPr marL="795338" indent="-795338">
              <a:lnSpc>
                <a:spcPts val="2800"/>
              </a:lnSpc>
              <a:spcBef>
                <a:spcPct val="0"/>
              </a:spcBef>
              <a:spcAft>
                <a:spcPts val="1200"/>
              </a:spcAft>
              <a:buFontTx/>
              <a:buNone/>
            </a:pPr>
            <a:r>
              <a:rPr lang="en-US" sz="2800" smtClean="0">
                <a:ea typeface="Calibri" pitchFamily="34" charset="0"/>
              </a:rPr>
              <a:t>___ “But he, wanting to justify himself, said to Jesus, “And who is my neighbor?”</a:t>
            </a: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394698E6-9307-4177-B6FE-00316211134C}" type="slidenum">
              <a:rPr lang="en-US" smtClean="0"/>
              <a:pPr>
                <a:defRPr/>
              </a:pPr>
              <a:t>36</a:t>
            </a:fld>
            <a:endParaRPr lang="en-US"/>
          </a:p>
        </p:txBody>
      </p:sp>
      <p:sp>
        <p:nvSpPr>
          <p:cNvPr id="5" name="TextBox 4"/>
          <p:cNvSpPr txBox="1">
            <a:spLocks noChangeArrowheads="1"/>
          </p:cNvSpPr>
          <p:nvPr/>
        </p:nvSpPr>
        <p:spPr bwMode="auto">
          <a:xfrm>
            <a:off x="93663" y="695325"/>
            <a:ext cx="66833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15</a:t>
            </a:r>
          </a:p>
        </p:txBody>
      </p:sp>
      <p:sp>
        <p:nvSpPr>
          <p:cNvPr id="6" name="TextBox 5"/>
          <p:cNvSpPr txBox="1">
            <a:spLocks noChangeArrowheads="1"/>
          </p:cNvSpPr>
          <p:nvPr/>
        </p:nvSpPr>
        <p:spPr bwMode="auto">
          <a:xfrm>
            <a:off x="93663" y="1533525"/>
            <a:ext cx="66833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15</a:t>
            </a:r>
          </a:p>
        </p:txBody>
      </p:sp>
      <p:sp>
        <p:nvSpPr>
          <p:cNvPr id="7" name="TextBox 6"/>
          <p:cNvSpPr txBox="1">
            <a:spLocks noChangeArrowheads="1"/>
          </p:cNvSpPr>
          <p:nvPr/>
        </p:nvSpPr>
        <p:spPr bwMode="auto">
          <a:xfrm>
            <a:off x="182563" y="2393950"/>
            <a:ext cx="427037" cy="522288"/>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a:t>
            </a:r>
          </a:p>
        </p:txBody>
      </p:sp>
      <p:sp>
        <p:nvSpPr>
          <p:cNvPr id="9" name="TextBox 8"/>
          <p:cNvSpPr txBox="1">
            <a:spLocks noChangeArrowheads="1"/>
          </p:cNvSpPr>
          <p:nvPr/>
        </p:nvSpPr>
        <p:spPr bwMode="auto">
          <a:xfrm>
            <a:off x="93663" y="3286125"/>
            <a:ext cx="66833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18</a:t>
            </a:r>
          </a:p>
        </p:txBody>
      </p:sp>
      <p:sp>
        <p:nvSpPr>
          <p:cNvPr id="10" name="TextBox 9"/>
          <p:cNvSpPr txBox="1">
            <a:spLocks noChangeArrowheads="1"/>
          </p:cNvSpPr>
          <p:nvPr/>
        </p:nvSpPr>
        <p:spPr bwMode="auto">
          <a:xfrm>
            <a:off x="200025" y="4151313"/>
            <a:ext cx="4270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4</a:t>
            </a:r>
          </a:p>
        </p:txBody>
      </p:sp>
      <p:sp>
        <p:nvSpPr>
          <p:cNvPr id="12" name="TextBox 11"/>
          <p:cNvSpPr txBox="1">
            <a:spLocks noChangeArrowheads="1"/>
          </p:cNvSpPr>
          <p:nvPr/>
        </p:nvSpPr>
        <p:spPr bwMode="auto">
          <a:xfrm>
            <a:off x="93663" y="5038725"/>
            <a:ext cx="66833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24</a:t>
            </a:r>
          </a:p>
        </p:txBody>
      </p:sp>
      <p:sp>
        <p:nvSpPr>
          <p:cNvPr id="13" name="TextBox 12"/>
          <p:cNvSpPr txBox="1">
            <a:spLocks noChangeArrowheads="1"/>
          </p:cNvSpPr>
          <p:nvPr/>
        </p:nvSpPr>
        <p:spPr bwMode="auto">
          <a:xfrm>
            <a:off x="76200" y="5867400"/>
            <a:ext cx="668338"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endParaRPr lang="en-US" dirty="0"/>
          </a:p>
        </p:txBody>
      </p:sp>
      <p:sp>
        <p:nvSpPr>
          <p:cNvPr id="41987" name="Subtitle 2"/>
          <p:cNvSpPr>
            <a:spLocks noGrp="1"/>
          </p:cNvSpPr>
          <p:nvPr>
            <p:ph type="subTitle" idx="1"/>
          </p:nvPr>
        </p:nvSpPr>
        <p:spPr/>
        <p:txBody>
          <a:bodyPr/>
          <a:lstStyle/>
          <a:p>
            <a:endParaRPr lang="en-US" smtClean="0">
              <a:ea typeface="Calibri" pitchFamily="34" charset="0"/>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6F9A81EB-DFAC-4D54-819B-B93137FACB1F}" type="slidenum">
              <a:rPr lang="en-US" smtClean="0"/>
              <a:pPr>
                <a:defRPr/>
              </a:pPr>
              <a:t>37</a:t>
            </a:fld>
            <a:endParaRPr lang="en-US" dirty="0"/>
          </a:p>
        </p:txBody>
      </p:sp>
      <p:pic>
        <p:nvPicPr>
          <p:cNvPr id="41989" name="Picture 2"/>
          <p:cNvPicPr>
            <a:picLocks noChangeAspect="1" noChangeArrowheads="1"/>
          </p:cNvPicPr>
          <p:nvPr/>
        </p:nvPicPr>
        <p:blipFill>
          <a:blip r:embed="rId2" cstate="print"/>
          <a:srcRect/>
          <a:stretch>
            <a:fillRect/>
          </a:stretch>
        </p:blipFill>
        <p:spPr bwMode="auto">
          <a:xfrm>
            <a:off x="0" y="0"/>
            <a:ext cx="9132888" cy="6858000"/>
          </a:xfrm>
          <a:prstGeom prst="rect">
            <a:avLst/>
          </a:prstGeom>
          <a:noFill/>
          <a:ln w="9525">
            <a:noFill/>
            <a:miter lim="800000"/>
            <a:headEnd/>
            <a:tailEnd/>
          </a:ln>
          <a:effectLst/>
        </p:spPr>
      </p:pic>
      <p:sp>
        <p:nvSpPr>
          <p:cNvPr id="5" name="Rectangle 4"/>
          <p:cNvSpPr/>
          <p:nvPr/>
        </p:nvSpPr>
        <p:spPr>
          <a:xfrm>
            <a:off x="4800600" y="5638800"/>
            <a:ext cx="4267200" cy="11430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New Testament Survey</a:t>
            </a:r>
          </a:p>
          <a:p>
            <a:pPr algn="ctr">
              <a:defRPr/>
            </a:pPr>
            <a:r>
              <a:rPr lang="en-US" sz="2000" dirty="0">
                <a:solidFill>
                  <a:schemeClr val="tx1"/>
                </a:solidFill>
              </a:rPr>
              <a:t>Summer, 2012</a:t>
            </a:r>
          </a:p>
          <a:p>
            <a:pPr algn="ctr">
              <a:defRPr/>
            </a:pPr>
            <a:r>
              <a:rPr lang="en-US" sz="2000" dirty="0">
                <a:solidFill>
                  <a:schemeClr val="tx1"/>
                </a:solidFill>
              </a:rPr>
              <a:t>Embry Hills church of Christ</a:t>
            </a:r>
          </a:p>
        </p:txBody>
      </p:sp>
      <p:sp>
        <p:nvSpPr>
          <p:cNvPr id="41991" name="TextBox 6"/>
          <p:cNvSpPr txBox="1">
            <a:spLocks noChangeArrowheads="1"/>
          </p:cNvSpPr>
          <p:nvPr/>
        </p:nvSpPr>
        <p:spPr bwMode="auto">
          <a:xfrm>
            <a:off x="152400" y="-685800"/>
            <a:ext cx="1609725" cy="3154363"/>
          </a:xfrm>
          <a:prstGeom prst="rect">
            <a:avLst/>
          </a:prstGeom>
          <a:noFill/>
          <a:ln w="9525">
            <a:noFill/>
            <a:miter lim="800000"/>
            <a:headEnd/>
            <a:tailEnd/>
          </a:ln>
        </p:spPr>
        <p:txBody>
          <a:bodyPr wrap="none">
            <a:spAutoFit/>
          </a:bodyPr>
          <a:lstStyle/>
          <a:p>
            <a:r>
              <a:rPr lang="en-US" sz="19900">
                <a:solidFill>
                  <a:srgbClr val="FFFF00"/>
                </a:solidFill>
                <a:latin typeface="Georgia" pitchFamily="18" charset="0"/>
              </a:rPr>
              <a:t>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Warm up Quiz</a:t>
            </a:r>
            <a:endParaRPr lang="en-US" dirty="0"/>
          </a:p>
        </p:txBody>
      </p:sp>
      <p:sp>
        <p:nvSpPr>
          <p:cNvPr id="4" name="Content Placeholder 3"/>
          <p:cNvSpPr>
            <a:spLocks noGrp="1"/>
          </p:cNvSpPr>
          <p:nvPr>
            <p:ph idx="1"/>
          </p:nvPr>
        </p:nvSpPr>
        <p:spPr>
          <a:xfrm>
            <a:off x="152400" y="533400"/>
            <a:ext cx="8610600" cy="4114800"/>
          </a:xfrm>
        </p:spPr>
        <p:txBody>
          <a:bodyPr/>
          <a:lstStyle/>
          <a:p>
            <a:pPr marL="395288" indent="-395288">
              <a:spcBef>
                <a:spcPts val="0"/>
              </a:spcBef>
              <a:spcAft>
                <a:spcPts val="1800"/>
              </a:spcAft>
              <a:buFontTx/>
              <a:buAutoNum type="arabicPeriod"/>
              <a:defRPr/>
            </a:pPr>
            <a:r>
              <a:rPr lang="en-US" sz="2800" dirty="0" smtClean="0"/>
              <a:t>How many books are there in the NT?</a:t>
            </a:r>
          </a:p>
          <a:p>
            <a:pPr marL="395288" indent="-395288">
              <a:spcBef>
                <a:spcPts val="0"/>
              </a:spcBef>
              <a:spcAft>
                <a:spcPts val="1800"/>
              </a:spcAft>
              <a:buFontTx/>
              <a:buAutoNum type="arabicPeriod"/>
              <a:defRPr/>
            </a:pPr>
            <a:r>
              <a:rPr lang="en-US" sz="2800" dirty="0" smtClean="0"/>
              <a:t>What does “testament” mean?</a:t>
            </a:r>
          </a:p>
          <a:p>
            <a:pPr marL="395288" indent="-395288">
              <a:spcBef>
                <a:spcPts val="0"/>
              </a:spcBef>
              <a:spcAft>
                <a:spcPts val="1800"/>
              </a:spcAft>
              <a:buFontTx/>
              <a:buAutoNum type="arabicPeriod"/>
              <a:defRPr/>
            </a:pPr>
            <a:r>
              <a:rPr lang="en-US" sz="2800" dirty="0" smtClean="0"/>
              <a:t>How many different authors wrote the NT?</a:t>
            </a:r>
          </a:p>
          <a:p>
            <a:pPr marL="395288" indent="-395288">
              <a:spcBef>
                <a:spcPts val="0"/>
              </a:spcBef>
              <a:spcAft>
                <a:spcPts val="1800"/>
              </a:spcAft>
              <a:buFontTx/>
              <a:buAutoNum type="arabicPeriod"/>
              <a:defRPr/>
            </a:pPr>
            <a:r>
              <a:rPr lang="en-US" sz="2800" dirty="0" smtClean="0"/>
              <a:t>Over how many years were the NT books written?</a:t>
            </a:r>
          </a:p>
          <a:p>
            <a:pPr marL="395288" indent="-395288">
              <a:spcBef>
                <a:spcPts val="0"/>
              </a:spcBef>
              <a:spcAft>
                <a:spcPts val="1800"/>
              </a:spcAft>
              <a:buFontTx/>
              <a:buAutoNum type="arabicPeriod"/>
              <a:defRPr/>
            </a:pPr>
            <a:r>
              <a:rPr lang="en-US" sz="2800" dirty="0" smtClean="0"/>
              <a:t>List the “personal letters”.</a:t>
            </a:r>
            <a:r>
              <a:rPr lang="en-US" sz="1800" dirty="0" smtClean="0"/>
              <a:t/>
            </a:r>
            <a:br>
              <a:rPr lang="en-US" sz="1800" dirty="0" smtClean="0"/>
            </a:br>
            <a:endParaRPr lang="en-US" sz="1800" dirty="0" smtClean="0"/>
          </a:p>
          <a:p>
            <a:pPr marL="395288" indent="-395288">
              <a:spcBef>
                <a:spcPts val="0"/>
              </a:spcBef>
              <a:spcAft>
                <a:spcPts val="1800"/>
              </a:spcAft>
              <a:buFontTx/>
              <a:buAutoNum type="arabicPeriod"/>
              <a:defRPr/>
            </a:pPr>
            <a:r>
              <a:rPr lang="en-US" sz="2800" dirty="0" smtClean="0"/>
              <a:t>List the historical/narrative books.</a:t>
            </a:r>
            <a:r>
              <a:rPr lang="en-US" sz="2000" dirty="0" smtClean="0"/>
              <a:t/>
            </a:r>
            <a:br>
              <a:rPr lang="en-US" sz="2000" dirty="0" smtClean="0"/>
            </a:br>
            <a:endParaRPr lang="en-US" sz="2000" dirty="0" smtClean="0"/>
          </a:p>
          <a:p>
            <a:pPr marL="395288" indent="-395288">
              <a:spcBef>
                <a:spcPts val="0"/>
              </a:spcBef>
              <a:spcAft>
                <a:spcPts val="1800"/>
              </a:spcAft>
              <a:buFontTx/>
              <a:buAutoNum type="arabicPeriod"/>
              <a:defRPr/>
            </a:pPr>
            <a:r>
              <a:rPr lang="en-US" sz="2800" dirty="0" smtClean="0"/>
              <a:t>List several ways in which the world was prepared for the Messiah in the “period between the Testaments”.</a:t>
            </a:r>
          </a:p>
          <a:p>
            <a:pPr marL="514350" indent="-514350">
              <a:spcBef>
                <a:spcPts val="0"/>
              </a:spcBef>
              <a:spcAft>
                <a:spcPts val="1800"/>
              </a:spcAft>
              <a:buFontTx/>
              <a:buAutoNum type="arabicPeriod"/>
              <a:defRPr/>
            </a:pPr>
            <a:endParaRPr lang="en-US" sz="2800" dirty="0" smtClean="0"/>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718DB18B-0530-427E-8194-2FB305A35489}" type="slidenum">
              <a:rPr lang="en-US" smtClean="0"/>
              <a:pPr>
                <a:defRPr/>
              </a:pPr>
              <a:t>38</a:t>
            </a:fld>
            <a:endParaRPr lang="en-US"/>
          </a:p>
        </p:txBody>
      </p:sp>
      <p:sp>
        <p:nvSpPr>
          <p:cNvPr id="5" name="TextBox 4"/>
          <p:cNvSpPr txBox="1">
            <a:spLocks noChangeArrowheads="1"/>
          </p:cNvSpPr>
          <p:nvPr/>
        </p:nvSpPr>
        <p:spPr bwMode="auto">
          <a:xfrm>
            <a:off x="6629400" y="457200"/>
            <a:ext cx="806450"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27</a:t>
            </a:r>
          </a:p>
        </p:txBody>
      </p:sp>
      <p:sp>
        <p:nvSpPr>
          <p:cNvPr id="6" name="TextBox 5"/>
          <p:cNvSpPr txBox="1">
            <a:spLocks noChangeArrowheads="1"/>
          </p:cNvSpPr>
          <p:nvPr/>
        </p:nvSpPr>
        <p:spPr bwMode="auto">
          <a:xfrm>
            <a:off x="5410200" y="1143000"/>
            <a:ext cx="3001963"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Agreement</a:t>
            </a:r>
          </a:p>
        </p:txBody>
      </p:sp>
      <p:sp>
        <p:nvSpPr>
          <p:cNvPr id="7" name="TextBox 6"/>
          <p:cNvSpPr txBox="1">
            <a:spLocks noChangeArrowheads="1"/>
          </p:cNvSpPr>
          <p:nvPr/>
        </p:nvSpPr>
        <p:spPr bwMode="auto">
          <a:xfrm>
            <a:off x="7086600" y="1806575"/>
            <a:ext cx="1676400"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8 or 9</a:t>
            </a:r>
          </a:p>
        </p:txBody>
      </p:sp>
      <p:sp>
        <p:nvSpPr>
          <p:cNvPr id="8" name="TextBox 7"/>
          <p:cNvSpPr txBox="1">
            <a:spLocks noChangeArrowheads="1"/>
          </p:cNvSpPr>
          <p:nvPr/>
        </p:nvSpPr>
        <p:spPr bwMode="auto">
          <a:xfrm>
            <a:off x="8113713" y="2438400"/>
            <a:ext cx="808037"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50</a:t>
            </a:r>
          </a:p>
        </p:txBody>
      </p:sp>
      <p:sp>
        <p:nvSpPr>
          <p:cNvPr id="9" name="TextBox 8"/>
          <p:cNvSpPr txBox="1">
            <a:spLocks noChangeArrowheads="1"/>
          </p:cNvSpPr>
          <p:nvPr/>
        </p:nvSpPr>
        <p:spPr bwMode="auto">
          <a:xfrm>
            <a:off x="4572000" y="3124200"/>
            <a:ext cx="4100513" cy="646113"/>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I &amp; II Timothy,</a:t>
            </a:r>
          </a:p>
        </p:txBody>
      </p:sp>
      <p:sp>
        <p:nvSpPr>
          <p:cNvPr id="10" name="TextBox 9"/>
          <p:cNvSpPr txBox="1">
            <a:spLocks noChangeArrowheads="1"/>
          </p:cNvSpPr>
          <p:nvPr/>
        </p:nvSpPr>
        <p:spPr bwMode="auto">
          <a:xfrm>
            <a:off x="457200" y="3621088"/>
            <a:ext cx="8001000" cy="646112"/>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Titus, Philemon, II &amp; III John</a:t>
            </a:r>
          </a:p>
        </p:txBody>
      </p:sp>
      <p:sp>
        <p:nvSpPr>
          <p:cNvPr id="11" name="TextBox 10"/>
          <p:cNvSpPr txBox="1">
            <a:spLocks noChangeArrowheads="1"/>
          </p:cNvSpPr>
          <p:nvPr/>
        </p:nvSpPr>
        <p:spPr bwMode="auto">
          <a:xfrm>
            <a:off x="471488" y="4535488"/>
            <a:ext cx="8521700" cy="646112"/>
          </a:xfrm>
          <a:prstGeom prst="rect">
            <a:avLst/>
          </a:prstGeom>
          <a:noFill/>
          <a:ln w="9525">
            <a:noFill/>
            <a:miter lim="800000"/>
            <a:headEnd/>
            <a:tailEnd/>
          </a:ln>
        </p:spPr>
        <p:txBody>
          <a:bodyPr wrap="none">
            <a:spAutoFit/>
          </a:bodyPr>
          <a:lstStyle/>
          <a:p>
            <a:r>
              <a:rPr lang="en-US" sz="3600" b="1" i="1">
                <a:solidFill>
                  <a:schemeClr val="accent2"/>
                </a:solidFill>
                <a:latin typeface="Lucida Handwriting" pitchFamily="66" charset="0"/>
              </a:rPr>
              <a:t>Matthew, Mark, Luke, John, Acts</a:t>
            </a:r>
          </a:p>
        </p:txBody>
      </p:sp>
      <p:sp>
        <p:nvSpPr>
          <p:cNvPr id="12" name="TextBox 11"/>
          <p:cNvSpPr txBox="1">
            <a:spLocks noChangeArrowheads="1"/>
          </p:cNvSpPr>
          <p:nvPr/>
        </p:nvSpPr>
        <p:spPr bwMode="auto">
          <a:xfrm>
            <a:off x="241300" y="5867400"/>
            <a:ext cx="8751888" cy="1077913"/>
          </a:xfrm>
          <a:prstGeom prst="rect">
            <a:avLst/>
          </a:prstGeom>
          <a:noFill/>
          <a:ln w="9525">
            <a:noFill/>
            <a:miter lim="800000"/>
            <a:headEnd/>
            <a:tailEnd/>
          </a:ln>
        </p:spPr>
        <p:txBody>
          <a:bodyPr>
            <a:spAutoFit/>
          </a:bodyPr>
          <a:lstStyle/>
          <a:p>
            <a:r>
              <a:rPr lang="en-US" sz="3200" b="1" i="1">
                <a:solidFill>
                  <a:schemeClr val="accent2"/>
                </a:solidFill>
                <a:latin typeface="Lucida Handwriting" pitchFamily="66" charset="0"/>
              </a:rPr>
              <a:t>Return, temple, law-emphasis, language, Septuagint, roads, travel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533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Course Schedule</a:t>
            </a:r>
            <a:endParaRPr lang="en-US" dirty="0"/>
          </a:p>
        </p:txBody>
      </p:sp>
      <p:sp>
        <p:nvSpPr>
          <p:cNvPr id="44035" name="Slide Number Placeholder 2"/>
          <p:cNvSpPr>
            <a:spLocks noGrp="1"/>
          </p:cNvSpPr>
          <p:nvPr>
            <p:ph type="sldNum" sz="quarter" idx="12"/>
          </p:nvPr>
        </p:nvSpPr>
        <p:spPr>
          <a:noFill/>
          <a:ln>
            <a:miter lim="800000"/>
            <a:headEnd/>
            <a:tailEnd/>
          </a:ln>
        </p:spPr>
        <p:txBody>
          <a:bodyPr/>
          <a:lstStyle/>
          <a:p>
            <a:fld id="{C083DFFA-8565-4E07-821B-F729E79F5A5F}" type="slidenum">
              <a:rPr lang="en-US" smtClean="0">
                <a:cs typeface="Arial" pitchFamily="34" charset="0"/>
              </a:rPr>
              <a:pPr/>
              <a:t>39</a:t>
            </a:fld>
            <a:endParaRPr lang="en-US" smtClean="0">
              <a:cs typeface="Arial" pitchFamily="34" charset="0"/>
            </a:endParaRPr>
          </a:p>
        </p:txBody>
      </p:sp>
      <p:pic>
        <p:nvPicPr>
          <p:cNvPr id="44036" name="Picture 2"/>
          <p:cNvPicPr>
            <a:picLocks noChangeAspect="1" noChangeArrowheads="1"/>
          </p:cNvPicPr>
          <p:nvPr/>
        </p:nvPicPr>
        <p:blipFill>
          <a:blip r:embed="rId2" cstate="print"/>
          <a:srcRect/>
          <a:stretch>
            <a:fillRect/>
          </a:stretch>
        </p:blipFill>
        <p:spPr bwMode="auto">
          <a:xfrm>
            <a:off x="533400" y="533400"/>
            <a:ext cx="80772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Distribution of Time of Writing of Bible Books</a:t>
            </a:r>
            <a:endParaRPr lang="en-US" dirty="0"/>
          </a:p>
        </p:txBody>
      </p:sp>
      <p:pic>
        <p:nvPicPr>
          <p:cNvPr id="8195" name="Picture 2"/>
          <p:cNvPicPr>
            <a:picLocks noChangeAspect="1" noChangeArrowheads="1"/>
          </p:cNvPicPr>
          <p:nvPr/>
        </p:nvPicPr>
        <p:blipFill>
          <a:blip r:embed="rId2" cstate="print"/>
          <a:srcRect/>
          <a:stretch>
            <a:fillRect/>
          </a:stretch>
        </p:blipFill>
        <p:spPr bwMode="auto">
          <a:xfrm>
            <a:off x="60325" y="990600"/>
            <a:ext cx="9007475" cy="5638800"/>
          </a:xfrm>
          <a:prstGeom prst="rect">
            <a:avLst/>
          </a:prstGeom>
          <a:noFill/>
          <a:ln w="9525">
            <a:noFill/>
            <a:miter lim="800000"/>
            <a:headEnd/>
            <a:tailEnd/>
          </a:ln>
          <a:effectLst/>
        </p:spPr>
      </p:pic>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E5BDB29B-ABD2-41CB-9F64-AAFF7DFCAB65}" type="slidenum">
              <a:rPr lang="en-US" smtClean="0"/>
              <a:pPr>
                <a:defRPr/>
              </a:pPr>
              <a:t>4</a:t>
            </a:fld>
            <a:endParaRPr lang="en-US" dirty="0"/>
          </a:p>
        </p:txBody>
      </p:sp>
      <p:sp>
        <p:nvSpPr>
          <p:cNvPr id="4" name="Rounded Rectangular Callout 3"/>
          <p:cNvSpPr/>
          <p:nvPr/>
        </p:nvSpPr>
        <p:spPr>
          <a:xfrm>
            <a:off x="901700" y="3022600"/>
            <a:ext cx="1079500" cy="457200"/>
          </a:xfrm>
          <a:prstGeom prst="wedgeRoundRectCallout">
            <a:avLst>
              <a:gd name="adj1" fmla="val 1537"/>
              <a:gd name="adj2" fmla="val 433230"/>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rPr>
              <a:t>Moses</a:t>
            </a:r>
          </a:p>
        </p:txBody>
      </p:sp>
      <p:sp>
        <p:nvSpPr>
          <p:cNvPr id="6" name="Rounded Rectangular Callout 5"/>
          <p:cNvSpPr/>
          <p:nvPr/>
        </p:nvSpPr>
        <p:spPr>
          <a:xfrm>
            <a:off x="2514600" y="3279775"/>
            <a:ext cx="1447800" cy="762000"/>
          </a:xfrm>
          <a:prstGeom prst="wedgeRoundRectCallout">
            <a:avLst>
              <a:gd name="adj1" fmla="val 44270"/>
              <a:gd name="adj2" fmla="val 196607"/>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rPr>
              <a:t>Poetry &amp; Wisdom</a:t>
            </a:r>
          </a:p>
        </p:txBody>
      </p:sp>
      <p:sp>
        <p:nvSpPr>
          <p:cNvPr id="7" name="Rounded Rectangular Callout 6"/>
          <p:cNvSpPr/>
          <p:nvPr/>
        </p:nvSpPr>
        <p:spPr>
          <a:xfrm>
            <a:off x="4419600" y="2898775"/>
            <a:ext cx="1447800" cy="762000"/>
          </a:xfrm>
          <a:prstGeom prst="wedgeRoundRectCallout">
            <a:avLst>
              <a:gd name="adj1" fmla="val 44270"/>
              <a:gd name="adj2" fmla="val 196607"/>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rPr>
              <a:t>History &amp; Prophets</a:t>
            </a:r>
          </a:p>
        </p:txBody>
      </p:sp>
      <p:sp>
        <p:nvSpPr>
          <p:cNvPr id="8" name="Rounded Rectangular Callout 7"/>
          <p:cNvSpPr/>
          <p:nvPr/>
        </p:nvSpPr>
        <p:spPr>
          <a:xfrm>
            <a:off x="6248400" y="1752600"/>
            <a:ext cx="1676400" cy="762000"/>
          </a:xfrm>
          <a:prstGeom prst="wedgeRoundRectCallout">
            <a:avLst>
              <a:gd name="adj1" fmla="val 61985"/>
              <a:gd name="adj2" fmla="val 121973"/>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rPr>
              <a:t>New Testament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400" dirty="0" smtClean="0">
                <a:solidFill>
                  <a:schemeClr val="accent2">
                    <a:lumMod val="75000"/>
                  </a:schemeClr>
                </a:solidFill>
              </a:rPr>
              <a:t>Course Goals</a:t>
            </a:r>
            <a:endParaRPr lang="en-US" sz="4400" dirty="0">
              <a:solidFill>
                <a:schemeClr val="accent2">
                  <a:lumMod val="75000"/>
                </a:schemeClr>
              </a:solidFill>
            </a:endParaRPr>
          </a:p>
        </p:txBody>
      </p:sp>
      <p:sp>
        <p:nvSpPr>
          <p:cNvPr id="45059" name="Content Placeholder 3"/>
          <p:cNvSpPr>
            <a:spLocks noGrp="1"/>
          </p:cNvSpPr>
          <p:nvPr>
            <p:ph idx="1"/>
          </p:nvPr>
        </p:nvSpPr>
        <p:spPr>
          <a:xfrm>
            <a:off x="228600" y="1143000"/>
            <a:ext cx="8686800" cy="4495800"/>
          </a:xfrm>
        </p:spPr>
        <p:txBody>
          <a:bodyPr/>
          <a:lstStyle/>
          <a:p>
            <a:pPr marL="0" indent="0">
              <a:buFontTx/>
              <a:buNone/>
            </a:pPr>
            <a:r>
              <a:rPr lang="en-US" smtClean="0">
                <a:ea typeface="Calibri" pitchFamily="34" charset="0"/>
              </a:rPr>
              <a:t>Build our knowledge of and interest in the historical and doctrinal context, the author, readers, purposes, content, character, and organization of each book of the New Testament, in order to:</a:t>
            </a:r>
          </a:p>
          <a:p>
            <a:pPr marL="0" indent="0">
              <a:buFontTx/>
              <a:buNone/>
            </a:pPr>
            <a:endParaRPr lang="en-US" sz="2000" smtClean="0">
              <a:ea typeface="Calibri" pitchFamily="34" charset="0"/>
            </a:endParaRPr>
          </a:p>
          <a:p>
            <a:pPr marL="623888" lvl="1" indent="-403225">
              <a:spcBef>
                <a:spcPct val="0"/>
              </a:spcBef>
              <a:buFontTx/>
              <a:buAutoNum type="arabicPeriod"/>
            </a:pPr>
            <a:r>
              <a:rPr lang="en-US" sz="3200" b="0" smtClean="0">
                <a:ea typeface="Calibri" pitchFamily="34" charset="0"/>
              </a:rPr>
              <a:t>Motivate study</a:t>
            </a:r>
          </a:p>
          <a:p>
            <a:pPr marL="623888" lvl="1" indent="-403225">
              <a:spcBef>
                <a:spcPct val="0"/>
              </a:spcBef>
              <a:buFontTx/>
              <a:buAutoNum type="arabicPeriod"/>
            </a:pPr>
            <a:r>
              <a:rPr lang="en-US" sz="3200" b="0" smtClean="0">
                <a:ea typeface="Calibri" pitchFamily="34" charset="0"/>
              </a:rPr>
              <a:t>Increase our ability to interpret the Word</a:t>
            </a:r>
          </a:p>
          <a:p>
            <a:pPr marL="623888" lvl="1" indent="-403225">
              <a:spcBef>
                <a:spcPct val="0"/>
              </a:spcBef>
              <a:buFontTx/>
              <a:buAutoNum type="arabicPeriod"/>
            </a:pPr>
            <a:r>
              <a:rPr lang="en-US" sz="3200" b="0" smtClean="0">
                <a:ea typeface="Calibri" pitchFamily="34" charset="0"/>
              </a:rPr>
              <a:t>Increase our confidence and skills to teach others</a:t>
            </a:r>
          </a:p>
        </p:txBody>
      </p:sp>
      <p:sp>
        <p:nvSpPr>
          <p:cNvPr id="3" name="Slide Number Placeholder 2"/>
          <p:cNvSpPr>
            <a:spLocks noGrp="1"/>
          </p:cNvSpPr>
          <p:nvPr>
            <p:ph type="sldNum" sz="quarter" idx="12"/>
          </p:nvPr>
        </p:nvSpPr>
        <p:spPr>
          <a:xfrm>
            <a:off x="7239000" y="6581775"/>
            <a:ext cx="1905000" cy="2762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751AA4ED-C5A6-4DCD-B803-6640A8F719B1}" type="slidenum">
              <a:rPr lang="en-US" smtClean="0"/>
              <a:pPr>
                <a:defRPr/>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90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sz="2400" dirty="0" smtClean="0"/>
              <a:t>Survey of the New Testament</a:t>
            </a:r>
            <a:r>
              <a:rPr lang="en-US" dirty="0" smtClean="0"/>
              <a:t/>
            </a:r>
            <a:br>
              <a:rPr lang="en-US" dirty="0" smtClean="0"/>
            </a:br>
            <a:r>
              <a:rPr lang="en-US" dirty="0" smtClean="0"/>
              <a:t>Lesson 3 – John’s Writings</a:t>
            </a:r>
            <a:r>
              <a:rPr lang="en-US" dirty="0" smtClean="0">
                <a:solidFill>
                  <a:schemeClr val="accent6"/>
                </a:solidFill>
              </a:rPr>
              <a:t/>
            </a:r>
            <a:br>
              <a:rPr lang="en-US" dirty="0" smtClean="0">
                <a:solidFill>
                  <a:schemeClr val="accent6"/>
                </a:solidFill>
              </a:rPr>
            </a:br>
            <a:r>
              <a:rPr lang="en-US" dirty="0" smtClean="0">
                <a:solidFill>
                  <a:schemeClr val="accent6"/>
                </a:solidFill>
              </a:rPr>
              <a:t>Gospel of John &amp; Epistles of John</a:t>
            </a:r>
            <a:endParaRPr lang="en-US" dirty="0">
              <a:solidFill>
                <a:schemeClr val="accent6"/>
              </a:solidFill>
            </a:endParaRPr>
          </a:p>
        </p:txBody>
      </p:sp>
      <p:sp>
        <p:nvSpPr>
          <p:cNvPr id="14" name="Rectangle 13"/>
          <p:cNvSpPr/>
          <p:nvPr/>
        </p:nvSpPr>
        <p:spPr>
          <a:xfrm>
            <a:off x="2686050" y="1957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Romans</a:t>
            </a:r>
          </a:p>
        </p:txBody>
      </p:sp>
      <p:sp>
        <p:nvSpPr>
          <p:cNvPr id="15" name="Rectangle 14"/>
          <p:cNvSpPr/>
          <p:nvPr/>
        </p:nvSpPr>
        <p:spPr>
          <a:xfrm>
            <a:off x="2686050" y="2338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Corinthians</a:t>
            </a:r>
          </a:p>
        </p:txBody>
      </p:sp>
      <p:sp>
        <p:nvSpPr>
          <p:cNvPr id="16" name="Rectangle 15"/>
          <p:cNvSpPr/>
          <p:nvPr/>
        </p:nvSpPr>
        <p:spPr>
          <a:xfrm>
            <a:off x="2686050" y="2719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Corinthians</a:t>
            </a:r>
          </a:p>
        </p:txBody>
      </p:sp>
      <p:sp>
        <p:nvSpPr>
          <p:cNvPr id="17" name="Rectangle 16"/>
          <p:cNvSpPr/>
          <p:nvPr/>
        </p:nvSpPr>
        <p:spPr>
          <a:xfrm>
            <a:off x="2686050" y="3100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Galatians</a:t>
            </a:r>
          </a:p>
        </p:txBody>
      </p:sp>
      <p:sp>
        <p:nvSpPr>
          <p:cNvPr id="26" name="Rectangle 25"/>
          <p:cNvSpPr/>
          <p:nvPr/>
        </p:nvSpPr>
        <p:spPr>
          <a:xfrm>
            <a:off x="6256338" y="2349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Hebrews</a:t>
            </a:r>
          </a:p>
        </p:txBody>
      </p:sp>
      <p:sp>
        <p:nvSpPr>
          <p:cNvPr id="27" name="Rectangle 26"/>
          <p:cNvSpPr/>
          <p:nvPr/>
        </p:nvSpPr>
        <p:spPr>
          <a:xfrm>
            <a:off x="6256338" y="2730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James</a:t>
            </a:r>
          </a:p>
        </p:txBody>
      </p:sp>
      <p:sp>
        <p:nvSpPr>
          <p:cNvPr id="28" name="Rectangle 27"/>
          <p:cNvSpPr/>
          <p:nvPr/>
        </p:nvSpPr>
        <p:spPr>
          <a:xfrm>
            <a:off x="6256338" y="3111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Peter</a:t>
            </a:r>
          </a:p>
        </p:txBody>
      </p:sp>
      <p:sp>
        <p:nvSpPr>
          <p:cNvPr id="15370" name="TextBox 37"/>
          <p:cNvSpPr txBox="1">
            <a:spLocks noChangeArrowheads="1"/>
          </p:cNvSpPr>
          <p:nvPr/>
        </p:nvSpPr>
        <p:spPr bwMode="auto">
          <a:xfrm>
            <a:off x="1257300" y="5478463"/>
            <a:ext cx="15621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History of the Church</a:t>
            </a:r>
          </a:p>
        </p:txBody>
      </p:sp>
      <p:sp>
        <p:nvSpPr>
          <p:cNvPr id="15371" name="TextBox 39"/>
          <p:cNvSpPr txBox="1">
            <a:spLocks noChangeArrowheads="1"/>
          </p:cNvSpPr>
          <p:nvPr/>
        </p:nvSpPr>
        <p:spPr bwMode="auto">
          <a:xfrm>
            <a:off x="2686050" y="5478463"/>
            <a:ext cx="20574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Paul’s Letters to churches</a:t>
            </a:r>
          </a:p>
        </p:txBody>
      </p:sp>
      <p:sp>
        <p:nvSpPr>
          <p:cNvPr id="15372" name="TextBox 40"/>
          <p:cNvSpPr txBox="1">
            <a:spLocks noChangeArrowheads="1"/>
          </p:cNvSpPr>
          <p:nvPr/>
        </p:nvSpPr>
        <p:spPr bwMode="auto">
          <a:xfrm>
            <a:off x="4648200" y="5499100"/>
            <a:ext cx="16764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Paul’s Letters to Individuals</a:t>
            </a:r>
          </a:p>
        </p:txBody>
      </p:sp>
      <p:sp>
        <p:nvSpPr>
          <p:cNvPr id="15373" name="TextBox 41"/>
          <p:cNvSpPr txBox="1">
            <a:spLocks noChangeArrowheads="1"/>
          </p:cNvSpPr>
          <p:nvPr/>
        </p:nvSpPr>
        <p:spPr bwMode="auto">
          <a:xfrm>
            <a:off x="6096000" y="5499100"/>
            <a:ext cx="16764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General Letters</a:t>
            </a:r>
          </a:p>
        </p:txBody>
      </p:sp>
      <p:sp>
        <p:nvSpPr>
          <p:cNvPr id="15374" name="TextBox 42"/>
          <p:cNvSpPr txBox="1">
            <a:spLocks noChangeArrowheads="1"/>
          </p:cNvSpPr>
          <p:nvPr/>
        </p:nvSpPr>
        <p:spPr bwMode="auto">
          <a:xfrm>
            <a:off x="7608888" y="5478463"/>
            <a:ext cx="1458912"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Prophecy</a:t>
            </a:r>
          </a:p>
        </p:txBody>
      </p:sp>
      <p:sp>
        <p:nvSpPr>
          <p:cNvPr id="15375" name="TextBox 43"/>
          <p:cNvSpPr txBox="1">
            <a:spLocks noChangeArrowheads="1"/>
          </p:cNvSpPr>
          <p:nvPr/>
        </p:nvSpPr>
        <p:spPr bwMode="auto">
          <a:xfrm>
            <a:off x="76200" y="5473700"/>
            <a:ext cx="1133475"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Life of Christ</a:t>
            </a:r>
          </a:p>
        </p:txBody>
      </p:sp>
      <p:cxnSp>
        <p:nvCxnSpPr>
          <p:cNvPr id="5" name="Straight Connector 4"/>
          <p:cNvCxnSpPr/>
          <p:nvPr/>
        </p:nvCxnSpPr>
        <p:spPr>
          <a:xfrm>
            <a:off x="0" y="5397500"/>
            <a:ext cx="9144000" cy="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686050" y="3481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Ephesians</a:t>
            </a:r>
          </a:p>
        </p:txBody>
      </p:sp>
      <p:sp>
        <p:nvSpPr>
          <p:cNvPr id="11" name="Rectangle 10"/>
          <p:cNvSpPr/>
          <p:nvPr/>
        </p:nvSpPr>
        <p:spPr>
          <a:xfrm>
            <a:off x="2686050" y="3862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Philippians</a:t>
            </a:r>
          </a:p>
        </p:txBody>
      </p:sp>
      <p:sp>
        <p:nvSpPr>
          <p:cNvPr id="36" name="Rectangle 35"/>
          <p:cNvSpPr/>
          <p:nvPr/>
        </p:nvSpPr>
        <p:spPr>
          <a:xfrm>
            <a:off x="2686050" y="4243388"/>
            <a:ext cx="2057400" cy="392112"/>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Colossians</a:t>
            </a:r>
          </a:p>
        </p:txBody>
      </p:sp>
      <p:sp>
        <p:nvSpPr>
          <p:cNvPr id="12" name="Rectangle 11"/>
          <p:cNvSpPr/>
          <p:nvPr/>
        </p:nvSpPr>
        <p:spPr>
          <a:xfrm>
            <a:off x="2686050" y="4635500"/>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Thessalonians</a:t>
            </a:r>
          </a:p>
        </p:txBody>
      </p:sp>
      <p:sp>
        <p:nvSpPr>
          <p:cNvPr id="13" name="Rectangle 12"/>
          <p:cNvSpPr/>
          <p:nvPr/>
        </p:nvSpPr>
        <p:spPr>
          <a:xfrm>
            <a:off x="2686050" y="5016500"/>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Thessalonians</a:t>
            </a:r>
          </a:p>
        </p:txBody>
      </p:sp>
      <p:sp>
        <p:nvSpPr>
          <p:cNvPr id="4" name="Rectangle 3"/>
          <p:cNvSpPr/>
          <p:nvPr/>
        </p:nvSpPr>
        <p:spPr>
          <a:xfrm>
            <a:off x="76200" y="3873500"/>
            <a:ext cx="1295400"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Matthew</a:t>
            </a:r>
          </a:p>
        </p:txBody>
      </p:sp>
      <p:sp>
        <p:nvSpPr>
          <p:cNvPr id="6" name="Rectangle 5"/>
          <p:cNvSpPr/>
          <p:nvPr/>
        </p:nvSpPr>
        <p:spPr>
          <a:xfrm>
            <a:off x="76200" y="4254500"/>
            <a:ext cx="1295400"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Mark</a:t>
            </a:r>
          </a:p>
        </p:txBody>
      </p:sp>
      <p:sp>
        <p:nvSpPr>
          <p:cNvPr id="7" name="Rectangle 6"/>
          <p:cNvSpPr/>
          <p:nvPr/>
        </p:nvSpPr>
        <p:spPr>
          <a:xfrm>
            <a:off x="76200" y="4635500"/>
            <a:ext cx="1295400"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Luke</a:t>
            </a:r>
          </a:p>
        </p:txBody>
      </p:sp>
      <p:sp>
        <p:nvSpPr>
          <p:cNvPr id="8" name="Rectangle 7"/>
          <p:cNvSpPr/>
          <p:nvPr/>
        </p:nvSpPr>
        <p:spPr>
          <a:xfrm>
            <a:off x="76200" y="5016500"/>
            <a:ext cx="1295400" cy="381000"/>
          </a:xfrm>
          <a:prstGeom prst="rect">
            <a:avLst/>
          </a:prstGeom>
          <a:solidFill>
            <a:srgbClr val="FFFF00"/>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John</a:t>
            </a:r>
          </a:p>
        </p:txBody>
      </p:sp>
      <p:sp>
        <p:nvSpPr>
          <p:cNvPr id="9" name="Rectangle 8"/>
          <p:cNvSpPr/>
          <p:nvPr/>
        </p:nvSpPr>
        <p:spPr>
          <a:xfrm>
            <a:off x="1447800" y="5016500"/>
            <a:ext cx="11430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Acts</a:t>
            </a:r>
          </a:p>
        </p:txBody>
      </p:sp>
      <p:sp>
        <p:nvSpPr>
          <p:cNvPr id="29" name="Rectangle 28"/>
          <p:cNvSpPr/>
          <p:nvPr/>
        </p:nvSpPr>
        <p:spPr>
          <a:xfrm>
            <a:off x="6256338" y="3492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Peter</a:t>
            </a:r>
          </a:p>
        </p:txBody>
      </p:sp>
      <p:sp>
        <p:nvSpPr>
          <p:cNvPr id="18" name="Rectangle 17"/>
          <p:cNvSpPr/>
          <p:nvPr/>
        </p:nvSpPr>
        <p:spPr>
          <a:xfrm>
            <a:off x="4808538" y="3873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Timothy</a:t>
            </a:r>
          </a:p>
        </p:txBody>
      </p:sp>
      <p:sp>
        <p:nvSpPr>
          <p:cNvPr id="19" name="Rectangle 18"/>
          <p:cNvSpPr/>
          <p:nvPr/>
        </p:nvSpPr>
        <p:spPr>
          <a:xfrm>
            <a:off x="4808538" y="4254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Timothy</a:t>
            </a:r>
          </a:p>
        </p:txBody>
      </p:sp>
      <p:sp>
        <p:nvSpPr>
          <p:cNvPr id="20" name="Rectangle 19"/>
          <p:cNvSpPr/>
          <p:nvPr/>
        </p:nvSpPr>
        <p:spPr>
          <a:xfrm>
            <a:off x="4808538" y="4635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Titus</a:t>
            </a:r>
          </a:p>
        </p:txBody>
      </p:sp>
      <p:sp>
        <p:nvSpPr>
          <p:cNvPr id="21" name="Rectangle 20"/>
          <p:cNvSpPr/>
          <p:nvPr/>
        </p:nvSpPr>
        <p:spPr>
          <a:xfrm>
            <a:off x="4808538" y="5016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Philemon</a:t>
            </a:r>
          </a:p>
        </p:txBody>
      </p:sp>
      <p:sp>
        <p:nvSpPr>
          <p:cNvPr id="22" name="Rectangle 21"/>
          <p:cNvSpPr/>
          <p:nvPr/>
        </p:nvSpPr>
        <p:spPr>
          <a:xfrm>
            <a:off x="6256338" y="3873500"/>
            <a:ext cx="1287462" cy="381000"/>
          </a:xfrm>
          <a:prstGeom prst="rect">
            <a:avLst/>
          </a:prstGeom>
          <a:solidFill>
            <a:srgbClr val="FFFF00"/>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John</a:t>
            </a:r>
          </a:p>
        </p:txBody>
      </p:sp>
      <p:sp>
        <p:nvSpPr>
          <p:cNvPr id="23" name="Rectangle 22"/>
          <p:cNvSpPr/>
          <p:nvPr/>
        </p:nvSpPr>
        <p:spPr>
          <a:xfrm>
            <a:off x="6256338" y="4254500"/>
            <a:ext cx="1287462" cy="381000"/>
          </a:xfrm>
          <a:prstGeom prst="rect">
            <a:avLst/>
          </a:prstGeom>
          <a:solidFill>
            <a:srgbClr val="FFFF00"/>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John</a:t>
            </a:r>
          </a:p>
        </p:txBody>
      </p:sp>
      <p:sp>
        <p:nvSpPr>
          <p:cNvPr id="24" name="Rectangle 23"/>
          <p:cNvSpPr/>
          <p:nvPr/>
        </p:nvSpPr>
        <p:spPr>
          <a:xfrm>
            <a:off x="6256338" y="4635500"/>
            <a:ext cx="1287462" cy="381000"/>
          </a:xfrm>
          <a:prstGeom prst="rect">
            <a:avLst/>
          </a:prstGeom>
          <a:solidFill>
            <a:srgbClr val="FFFF00"/>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III John</a:t>
            </a:r>
          </a:p>
        </p:txBody>
      </p:sp>
      <p:sp>
        <p:nvSpPr>
          <p:cNvPr id="25" name="Rectangle 24"/>
          <p:cNvSpPr/>
          <p:nvPr/>
        </p:nvSpPr>
        <p:spPr>
          <a:xfrm>
            <a:off x="6256338" y="5016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Jude</a:t>
            </a:r>
          </a:p>
        </p:txBody>
      </p:sp>
      <p:sp>
        <p:nvSpPr>
          <p:cNvPr id="37" name="Rectangle 36"/>
          <p:cNvSpPr/>
          <p:nvPr/>
        </p:nvSpPr>
        <p:spPr>
          <a:xfrm>
            <a:off x="7620000" y="5016500"/>
            <a:ext cx="14478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Revelation</a:t>
            </a:r>
          </a:p>
        </p:txBody>
      </p:sp>
      <p:sp>
        <p:nvSpPr>
          <p:cNvPr id="46117" name="Slide Number Placeholder 2"/>
          <p:cNvSpPr>
            <a:spLocks noGrp="1"/>
          </p:cNvSpPr>
          <p:nvPr>
            <p:ph type="sldNum" sz="quarter" idx="12"/>
          </p:nvPr>
        </p:nvSpPr>
        <p:spPr>
          <a:noFill/>
          <a:ln>
            <a:miter lim="800000"/>
            <a:headEnd/>
            <a:tailEnd/>
          </a:ln>
        </p:spPr>
        <p:txBody>
          <a:bodyPr/>
          <a:lstStyle/>
          <a:p>
            <a:fld id="{857F1E1B-E021-4B3B-B54C-5DB28F8580D2}" type="slidenum">
              <a:rPr lang="en-US" smtClean="0">
                <a:cs typeface="Arial" pitchFamily="34" charset="0"/>
              </a:rPr>
              <a:pPr/>
              <a:t>41</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533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a:t>John the Apostle</a:t>
            </a:r>
          </a:p>
        </p:txBody>
      </p:sp>
      <p:sp>
        <p:nvSpPr>
          <p:cNvPr id="47107" name="Rectangle 3"/>
          <p:cNvSpPr>
            <a:spLocks noGrp="1" noChangeArrowheads="1"/>
          </p:cNvSpPr>
          <p:nvPr>
            <p:ph type="body" idx="1"/>
          </p:nvPr>
        </p:nvSpPr>
        <p:spPr>
          <a:xfrm>
            <a:off x="381000" y="762000"/>
            <a:ext cx="8534400" cy="5943600"/>
          </a:xfrm>
        </p:spPr>
        <p:txBody>
          <a:bodyPr/>
          <a:lstStyle/>
          <a:p>
            <a:pPr marL="233363" indent="-233363">
              <a:lnSpc>
                <a:spcPct val="80000"/>
              </a:lnSpc>
              <a:buFontTx/>
              <a:buNone/>
            </a:pPr>
            <a:r>
              <a:rPr lang="en-US" sz="1800" i="1" smtClean="0">
                <a:solidFill>
                  <a:srgbClr val="000099"/>
                </a:solidFill>
                <a:ea typeface="Calibri" pitchFamily="34" charset="0"/>
              </a:rPr>
              <a:t>Family</a:t>
            </a:r>
          </a:p>
          <a:p>
            <a:pPr marL="233363" indent="-233363">
              <a:lnSpc>
                <a:spcPct val="80000"/>
              </a:lnSpc>
            </a:pPr>
            <a:r>
              <a:rPr lang="en-US" sz="1800" smtClean="0">
                <a:ea typeface="Calibri" pitchFamily="34" charset="0"/>
              </a:rPr>
              <a:t>Son of Zebedee (Mk 1:19,20) </a:t>
            </a:r>
          </a:p>
          <a:p>
            <a:pPr marL="233363" indent="-233363">
              <a:lnSpc>
                <a:spcPct val="80000"/>
              </a:lnSpc>
            </a:pPr>
            <a:r>
              <a:rPr lang="en-US" sz="1800" smtClean="0">
                <a:ea typeface="Calibri" pitchFamily="34" charset="0"/>
              </a:rPr>
              <a:t>Son of Salome (Mt 27:56 = Mk 16:1)</a:t>
            </a:r>
          </a:p>
          <a:p>
            <a:pPr marL="233363" indent="-233363">
              <a:lnSpc>
                <a:spcPct val="80000"/>
              </a:lnSpc>
            </a:pPr>
            <a:r>
              <a:rPr lang="en-US" sz="1800" smtClean="0">
                <a:ea typeface="Calibri" pitchFamily="34" charset="0"/>
              </a:rPr>
              <a:t>Brother of James (Mk 1:20)</a:t>
            </a:r>
          </a:p>
          <a:p>
            <a:pPr marL="233363" indent="-233363">
              <a:lnSpc>
                <a:spcPct val="80000"/>
              </a:lnSpc>
              <a:buFont typeface="Arial" pitchFamily="34" charset="0"/>
              <a:buChar char="?"/>
            </a:pPr>
            <a:r>
              <a:rPr lang="en-US" sz="1800" smtClean="0">
                <a:ea typeface="Calibri" pitchFamily="34" charset="0"/>
              </a:rPr>
              <a:t>Nephew of Mary (cf. Mt 27:56; Mk 15:40; Jno 19:25)</a:t>
            </a:r>
          </a:p>
          <a:p>
            <a:pPr marL="233363" indent="-233363">
              <a:lnSpc>
                <a:spcPct val="80000"/>
              </a:lnSpc>
              <a:buFontTx/>
              <a:buNone/>
            </a:pPr>
            <a:r>
              <a:rPr lang="en-US" sz="1800" i="1" smtClean="0">
                <a:solidFill>
                  <a:srgbClr val="000099"/>
                </a:solidFill>
                <a:ea typeface="Calibri" pitchFamily="34" charset="0"/>
              </a:rPr>
              <a:t>Relationships</a:t>
            </a:r>
          </a:p>
          <a:p>
            <a:pPr marL="233363" indent="-233363">
              <a:lnSpc>
                <a:spcPct val="80000"/>
              </a:lnSpc>
            </a:pPr>
            <a:r>
              <a:rPr lang="en-US" sz="1800" smtClean="0">
                <a:ea typeface="Calibri" pitchFamily="34" charset="0"/>
              </a:rPr>
              <a:t>Business Partner of Peter &amp; Andrew (Lk 5:7-10)</a:t>
            </a:r>
          </a:p>
          <a:p>
            <a:pPr marL="233363" indent="-233363">
              <a:lnSpc>
                <a:spcPct val="80000"/>
              </a:lnSpc>
              <a:buFont typeface="Arial" pitchFamily="34" charset="0"/>
              <a:buChar char="?"/>
            </a:pPr>
            <a:r>
              <a:rPr lang="en-US" sz="1800" smtClean="0">
                <a:ea typeface="Calibri" pitchFamily="34" charset="0"/>
              </a:rPr>
              <a:t>Disciple of John the Baptist  (Jno 1:40)</a:t>
            </a:r>
          </a:p>
          <a:p>
            <a:pPr marL="233363" indent="-233363">
              <a:lnSpc>
                <a:spcPct val="80000"/>
              </a:lnSpc>
            </a:pPr>
            <a:r>
              <a:rPr lang="en-US" sz="1800" smtClean="0">
                <a:ea typeface="Calibri" pitchFamily="34" charset="0"/>
              </a:rPr>
              <a:t>In the “inner circle” of Apostles (5:37; 9:2; 13:23; 14:33)</a:t>
            </a:r>
          </a:p>
          <a:p>
            <a:pPr marL="233363" indent="-233363">
              <a:lnSpc>
                <a:spcPct val="80000"/>
              </a:lnSpc>
            </a:pPr>
            <a:r>
              <a:rPr lang="en-US" sz="1800" smtClean="0">
                <a:ea typeface="Calibri" pitchFamily="34" charset="0"/>
              </a:rPr>
              <a:t>The “disciple whom Jesus loved” (Jno 21:20)</a:t>
            </a:r>
          </a:p>
          <a:p>
            <a:pPr marL="233363" indent="-233363">
              <a:lnSpc>
                <a:spcPct val="80000"/>
              </a:lnSpc>
            </a:pPr>
            <a:r>
              <a:rPr lang="en-US" sz="1800" smtClean="0">
                <a:ea typeface="Calibri" pitchFamily="34" charset="0"/>
              </a:rPr>
              <a:t>Known by the high priest, Annas (Jno 18:15,16)</a:t>
            </a:r>
          </a:p>
          <a:p>
            <a:pPr marL="233363" indent="-233363">
              <a:lnSpc>
                <a:spcPct val="80000"/>
              </a:lnSpc>
            </a:pPr>
            <a:r>
              <a:rPr lang="en-US" sz="1800" smtClean="0">
                <a:ea typeface="Calibri" pitchFamily="34" charset="0"/>
              </a:rPr>
              <a:t>Given Responsibility for the Care of Mary, Jesus’ mother (Jno 19:26,27)</a:t>
            </a:r>
          </a:p>
          <a:p>
            <a:pPr marL="233363" indent="-233363">
              <a:lnSpc>
                <a:spcPct val="80000"/>
              </a:lnSpc>
              <a:buFontTx/>
              <a:buNone/>
            </a:pPr>
            <a:r>
              <a:rPr lang="en-US" sz="1800" i="1" smtClean="0">
                <a:solidFill>
                  <a:srgbClr val="000099"/>
                </a:solidFill>
                <a:ea typeface="Calibri" pitchFamily="34" charset="0"/>
              </a:rPr>
              <a:t>Early Character</a:t>
            </a:r>
          </a:p>
          <a:p>
            <a:pPr marL="233363" indent="-233363">
              <a:lnSpc>
                <a:spcPct val="80000"/>
              </a:lnSpc>
            </a:pPr>
            <a:r>
              <a:rPr lang="en-US" sz="1800" smtClean="0">
                <a:ea typeface="Calibri" pitchFamily="34" charset="0"/>
              </a:rPr>
              <a:t>With James, Given the name “Sons of Thunder” (Mk 3:17)</a:t>
            </a:r>
          </a:p>
          <a:p>
            <a:pPr marL="233363" indent="-233363">
              <a:lnSpc>
                <a:spcPct val="80000"/>
              </a:lnSpc>
            </a:pPr>
            <a:r>
              <a:rPr lang="en-US" sz="1800" smtClean="0">
                <a:ea typeface="Calibri" pitchFamily="34" charset="0"/>
              </a:rPr>
              <a:t>Forbid the unknown exorcist (Lk 9:49)</a:t>
            </a:r>
          </a:p>
          <a:p>
            <a:pPr marL="233363" indent="-233363">
              <a:lnSpc>
                <a:spcPct val="80000"/>
              </a:lnSpc>
            </a:pPr>
            <a:r>
              <a:rPr lang="en-US" sz="1800" smtClean="0">
                <a:ea typeface="Calibri" pitchFamily="34" charset="0"/>
              </a:rPr>
              <a:t>Called for fire on the Samaritans (Lk 9:54)</a:t>
            </a:r>
          </a:p>
          <a:p>
            <a:pPr marL="233363" indent="-233363">
              <a:lnSpc>
                <a:spcPct val="80000"/>
              </a:lnSpc>
            </a:pPr>
            <a:r>
              <a:rPr lang="en-US" sz="1800" smtClean="0">
                <a:ea typeface="Calibri" pitchFamily="34" charset="0"/>
              </a:rPr>
              <a:t>Ambition for position (Mk 10:35; Mt 20:20)</a:t>
            </a:r>
          </a:p>
          <a:p>
            <a:pPr marL="233363" indent="-233363">
              <a:lnSpc>
                <a:spcPct val="80000"/>
              </a:lnSpc>
              <a:buFontTx/>
              <a:buNone/>
            </a:pPr>
            <a:r>
              <a:rPr lang="en-US" sz="1800" i="1" smtClean="0">
                <a:solidFill>
                  <a:srgbClr val="000099"/>
                </a:solidFill>
                <a:ea typeface="Calibri" pitchFamily="34" charset="0"/>
              </a:rPr>
              <a:t>Later History</a:t>
            </a:r>
          </a:p>
          <a:p>
            <a:pPr marL="233363" indent="-233363">
              <a:lnSpc>
                <a:spcPct val="80000"/>
              </a:lnSpc>
            </a:pPr>
            <a:r>
              <a:rPr lang="en-US" sz="1800" smtClean="0">
                <a:ea typeface="Calibri" pitchFamily="34" charset="0"/>
              </a:rPr>
              <a:t>With Peter in Jerusalem incidents (Acts 3 &amp; 4)</a:t>
            </a:r>
          </a:p>
          <a:p>
            <a:pPr marL="233363" indent="-233363">
              <a:lnSpc>
                <a:spcPct val="80000"/>
              </a:lnSpc>
            </a:pPr>
            <a:r>
              <a:rPr lang="en-US" sz="1800" smtClean="0">
                <a:ea typeface="Calibri" pitchFamily="34" charset="0"/>
              </a:rPr>
              <a:t>“Pillar” of the church in Jerusalem (Gal 2:9)</a:t>
            </a:r>
          </a:p>
          <a:p>
            <a:pPr marL="233363" indent="-233363">
              <a:lnSpc>
                <a:spcPct val="80000"/>
              </a:lnSpc>
            </a:pPr>
            <a:r>
              <a:rPr lang="en-US" sz="1800" smtClean="0">
                <a:ea typeface="Calibri" pitchFamily="34" charset="0"/>
              </a:rPr>
              <a:t>Wrote the Revelation from Patmos (Rev 1:9)</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76200"/>
            <a:ext cx="91440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000"/>
              <a:t>The Apostle John in his Gospel</a:t>
            </a:r>
          </a:p>
        </p:txBody>
      </p:sp>
      <p:sp>
        <p:nvSpPr>
          <p:cNvPr id="48131" name="Rectangle 3"/>
          <p:cNvSpPr>
            <a:spLocks noGrp="1" noChangeArrowheads="1"/>
          </p:cNvSpPr>
          <p:nvPr>
            <p:ph type="body" idx="1"/>
          </p:nvPr>
        </p:nvSpPr>
        <p:spPr>
          <a:xfrm>
            <a:off x="228600" y="1143000"/>
            <a:ext cx="8763000" cy="5410200"/>
          </a:xfrm>
        </p:spPr>
        <p:txBody>
          <a:bodyPr/>
          <a:lstStyle/>
          <a:p>
            <a:pPr marL="292100" indent="-292100">
              <a:lnSpc>
                <a:spcPct val="90000"/>
              </a:lnSpc>
              <a:buFontTx/>
              <a:buNone/>
            </a:pPr>
            <a:r>
              <a:rPr lang="en-US" sz="2800" smtClean="0">
                <a:ea typeface="Calibri" pitchFamily="34" charset="0"/>
              </a:rPr>
              <a:t>1:14 – “we beheld His glory”</a:t>
            </a:r>
          </a:p>
          <a:p>
            <a:pPr marL="292100" indent="-292100">
              <a:lnSpc>
                <a:spcPct val="90000"/>
              </a:lnSpc>
              <a:buFontTx/>
              <a:buNone/>
            </a:pPr>
            <a:r>
              <a:rPr lang="en-US" sz="2800" smtClean="0">
                <a:ea typeface="Calibri" pitchFamily="34" charset="0"/>
              </a:rPr>
              <a:t>19:35 – “seen and borne witness”</a:t>
            </a:r>
          </a:p>
          <a:p>
            <a:pPr marL="292100" indent="-292100">
              <a:lnSpc>
                <a:spcPct val="90000"/>
              </a:lnSpc>
              <a:buFontTx/>
              <a:buNone/>
            </a:pPr>
            <a:r>
              <a:rPr lang="en-US" sz="2800" smtClean="0">
                <a:solidFill>
                  <a:schemeClr val="accent2"/>
                </a:solidFill>
                <a:ea typeface="Calibri" pitchFamily="34" charset="0"/>
              </a:rPr>
              <a:t>21:24 – “this is the disciple that bears witness...”</a:t>
            </a:r>
          </a:p>
          <a:p>
            <a:pPr marL="292100" indent="-292100">
              <a:lnSpc>
                <a:spcPct val="90000"/>
              </a:lnSpc>
              <a:buFontTx/>
              <a:buNone/>
            </a:pPr>
            <a:endParaRPr lang="en-US" sz="2800" smtClean="0">
              <a:solidFill>
                <a:schemeClr val="accent2"/>
              </a:solidFill>
              <a:ea typeface="Calibri" pitchFamily="34" charset="0"/>
            </a:endParaRPr>
          </a:p>
          <a:p>
            <a:pPr marL="292100" indent="-292100">
              <a:lnSpc>
                <a:spcPct val="90000"/>
              </a:lnSpc>
              <a:buFontTx/>
              <a:buNone/>
            </a:pPr>
            <a:r>
              <a:rPr lang="en-US" sz="2800" smtClean="0">
                <a:ea typeface="Calibri" pitchFamily="34" charset="0"/>
              </a:rPr>
              <a:t>1:35 – (?) one of the two first disciples in Judea</a:t>
            </a:r>
          </a:p>
          <a:p>
            <a:pPr marL="292100" indent="-292100">
              <a:lnSpc>
                <a:spcPct val="90000"/>
              </a:lnSpc>
              <a:buFontTx/>
              <a:buNone/>
            </a:pPr>
            <a:r>
              <a:rPr lang="en-US" sz="2800" smtClean="0">
                <a:ea typeface="Calibri" pitchFamily="34" charset="0"/>
              </a:rPr>
              <a:t>18:15 – (?) Present at the Jewish trials</a:t>
            </a:r>
          </a:p>
          <a:p>
            <a:pPr marL="292100" indent="-292100">
              <a:lnSpc>
                <a:spcPct val="90000"/>
              </a:lnSpc>
              <a:buFontTx/>
              <a:buNone/>
            </a:pPr>
            <a:r>
              <a:rPr lang="en-US" sz="2800" smtClean="0">
                <a:ea typeface="Calibri" pitchFamily="34" charset="0"/>
              </a:rPr>
              <a:t>13:23 – Next to Jesus at Last Supper, asked…</a:t>
            </a:r>
          </a:p>
          <a:p>
            <a:pPr marL="292100" indent="-292100">
              <a:lnSpc>
                <a:spcPct val="90000"/>
              </a:lnSpc>
              <a:buFontTx/>
              <a:buNone/>
            </a:pPr>
            <a:r>
              <a:rPr lang="en-US" sz="2800" smtClean="0">
                <a:ea typeface="Calibri" pitchFamily="34" charset="0"/>
              </a:rPr>
              <a:t>19:26 – Entrusted with Jesus’ mother</a:t>
            </a:r>
          </a:p>
          <a:p>
            <a:pPr marL="292100" indent="-292100">
              <a:lnSpc>
                <a:spcPct val="90000"/>
              </a:lnSpc>
              <a:buFontTx/>
              <a:buNone/>
            </a:pPr>
            <a:r>
              <a:rPr lang="en-US" sz="2800" smtClean="0">
                <a:ea typeface="Calibri" pitchFamily="34" charset="0"/>
              </a:rPr>
              <a:t>20:2 – Mary told him of the missing body</a:t>
            </a:r>
          </a:p>
          <a:p>
            <a:pPr marL="292100" indent="-292100">
              <a:lnSpc>
                <a:spcPct val="90000"/>
              </a:lnSpc>
              <a:buFontTx/>
              <a:buNone/>
            </a:pPr>
            <a:r>
              <a:rPr lang="en-US" sz="2800" smtClean="0">
                <a:ea typeface="Calibri" pitchFamily="34" charset="0"/>
              </a:rPr>
              <a:t>21:7 – Fishing in Galilee, recognized Jesus</a:t>
            </a:r>
          </a:p>
          <a:p>
            <a:pPr marL="292100" indent="-292100">
              <a:lnSpc>
                <a:spcPct val="90000"/>
              </a:lnSpc>
              <a:buFontTx/>
              <a:buNone/>
            </a:pPr>
            <a:r>
              <a:rPr lang="en-US" sz="2800" smtClean="0">
                <a:ea typeface="Calibri" pitchFamily="34" charset="0"/>
              </a:rPr>
              <a:t>21:20-23 – walking behind Jesus &amp; Peter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400" dirty="0" smtClean="0">
                <a:solidFill>
                  <a:schemeClr val="accent2">
                    <a:lumMod val="75000"/>
                  </a:schemeClr>
                </a:solidFill>
              </a:rPr>
              <a:t>John’s Purpose</a:t>
            </a:r>
            <a:endParaRPr lang="en-US" sz="4400" dirty="0">
              <a:solidFill>
                <a:schemeClr val="accent2">
                  <a:lumMod val="75000"/>
                </a:schemeClr>
              </a:solidFill>
            </a:endParaRPr>
          </a:p>
        </p:txBody>
      </p:sp>
      <p:sp>
        <p:nvSpPr>
          <p:cNvPr id="46083" name="Rectangle 3"/>
          <p:cNvSpPr>
            <a:spLocks noGrp="1" noChangeArrowheads="1"/>
          </p:cNvSpPr>
          <p:nvPr>
            <p:ph type="body" idx="1"/>
          </p:nvPr>
        </p:nvSpPr>
        <p:spPr>
          <a:xfrm>
            <a:off x="152400" y="838200"/>
            <a:ext cx="8763000" cy="5791200"/>
          </a:xfrm>
        </p:spPr>
        <p:txBody>
          <a:bodyPr/>
          <a:lstStyle/>
          <a:p>
            <a:pPr marL="0" indent="0">
              <a:lnSpc>
                <a:spcPct val="90000"/>
              </a:lnSpc>
              <a:buFontTx/>
              <a:buNone/>
            </a:pPr>
            <a:r>
              <a:rPr lang="en-US" sz="2800" i="1" smtClean="0">
                <a:ea typeface="Calibri" pitchFamily="34" charset="0"/>
              </a:rPr>
              <a:t>And truly Jesus did many other signs in the presence of His disciples, which are not written in this book; </a:t>
            </a:r>
            <a:r>
              <a:rPr lang="en-US" sz="2800" i="1" baseline="30000" smtClean="0">
                <a:ea typeface="Calibri" pitchFamily="34" charset="0"/>
              </a:rPr>
              <a:t>31</a:t>
            </a:r>
            <a:r>
              <a:rPr lang="en-US" sz="2800" i="1" smtClean="0">
                <a:ea typeface="Calibri" pitchFamily="34" charset="0"/>
              </a:rPr>
              <a:t>but these are written </a:t>
            </a:r>
            <a:r>
              <a:rPr lang="en-US" sz="2800" i="1" u="sng" smtClean="0">
                <a:ea typeface="Calibri" pitchFamily="34" charset="0"/>
              </a:rPr>
              <a:t>that you may believe</a:t>
            </a:r>
            <a:r>
              <a:rPr lang="en-US" sz="2800" i="1" smtClean="0">
                <a:ea typeface="Calibri" pitchFamily="34" charset="0"/>
              </a:rPr>
              <a:t> that Jesus is the Christ, the Son of God, and that believing </a:t>
            </a:r>
            <a:r>
              <a:rPr lang="en-US" sz="2800" i="1" u="sng" smtClean="0">
                <a:ea typeface="Calibri" pitchFamily="34" charset="0"/>
              </a:rPr>
              <a:t>you may have life</a:t>
            </a:r>
            <a:r>
              <a:rPr lang="en-US" sz="2800" i="1" smtClean="0">
                <a:ea typeface="Calibri" pitchFamily="34" charset="0"/>
              </a:rPr>
              <a:t> in His name. </a:t>
            </a:r>
          </a:p>
          <a:p>
            <a:pPr marL="0" indent="0" algn="r">
              <a:lnSpc>
                <a:spcPct val="90000"/>
              </a:lnSpc>
              <a:buFontTx/>
              <a:buNone/>
            </a:pPr>
            <a:r>
              <a:rPr lang="en-US" sz="2800" smtClean="0">
                <a:ea typeface="Calibri" pitchFamily="34" charset="0"/>
              </a:rPr>
              <a:t>John 20:30-31</a:t>
            </a:r>
            <a:br>
              <a:rPr lang="en-US" sz="2800" smtClean="0">
                <a:ea typeface="Calibri" pitchFamily="34" charset="0"/>
              </a:rPr>
            </a:br>
            <a:endParaRPr lang="en-US" sz="2800" smtClean="0">
              <a:ea typeface="Calibri" pitchFamily="34" charset="0"/>
            </a:endParaRPr>
          </a:p>
          <a:p>
            <a:pPr marL="0" indent="0">
              <a:lnSpc>
                <a:spcPct val="90000"/>
              </a:lnSpc>
              <a:buFontTx/>
              <a:buNone/>
            </a:pPr>
            <a:r>
              <a:rPr lang="en-US" sz="2800" i="1" smtClean="0">
                <a:ea typeface="Calibri" pitchFamily="34" charset="0"/>
              </a:rPr>
              <a:t>This is the disciple who </a:t>
            </a:r>
            <a:r>
              <a:rPr lang="en-US" sz="2800" i="1" u="sng" smtClean="0">
                <a:ea typeface="Calibri" pitchFamily="34" charset="0"/>
              </a:rPr>
              <a:t>testifies of these things</a:t>
            </a:r>
            <a:r>
              <a:rPr lang="en-US" sz="2800" i="1" smtClean="0">
                <a:ea typeface="Calibri" pitchFamily="34" charset="0"/>
              </a:rPr>
              <a:t>, and wrote these things; and we </a:t>
            </a:r>
            <a:r>
              <a:rPr lang="en-US" sz="2800" i="1" u="sng" smtClean="0">
                <a:ea typeface="Calibri" pitchFamily="34" charset="0"/>
              </a:rPr>
              <a:t>know that his testimony is true</a:t>
            </a:r>
            <a:r>
              <a:rPr lang="en-US" sz="2800" i="1" smtClean="0">
                <a:ea typeface="Calibri" pitchFamily="34" charset="0"/>
              </a:rPr>
              <a:t>.  And there are also many other things that Jesus did, which if they were written one by one, I suppose that even the world itself could not contain the books that would be written. </a:t>
            </a:r>
          </a:p>
          <a:p>
            <a:pPr marL="0" indent="0" algn="r">
              <a:lnSpc>
                <a:spcPct val="90000"/>
              </a:lnSpc>
              <a:buFontTx/>
              <a:buNone/>
            </a:pPr>
            <a:r>
              <a:rPr lang="en-US" sz="2800" smtClean="0">
                <a:ea typeface="Calibri" pitchFamily="34" charset="0"/>
              </a:rPr>
              <a:t>John 21:24,25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dissolve">
                                      <p:cBhvr>
                                        <p:cTn id="7" dur="500"/>
                                        <p:tgtEl>
                                          <p:spTgt spid="4608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6083">
                                            <p:txEl>
                                              <p:pRg st="1" end="1"/>
                                            </p:txEl>
                                          </p:spTgt>
                                        </p:tgtEl>
                                        <p:attrNameLst>
                                          <p:attrName>style.visibility</p:attrName>
                                        </p:attrNameLst>
                                      </p:cBhvr>
                                      <p:to>
                                        <p:strVal val="visible"/>
                                      </p:to>
                                    </p:set>
                                    <p:animEffect transition="in" filter="dissolve">
                                      <p:cBhvr>
                                        <p:cTn id="10" dur="500"/>
                                        <p:tgtEl>
                                          <p:spTgt spid="4608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animEffect transition="in" filter="dissolve">
                                      <p:cBhvr>
                                        <p:cTn id="15" dur="500"/>
                                        <p:tgtEl>
                                          <p:spTgt spid="4608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6083">
                                            <p:txEl>
                                              <p:pRg st="3" end="3"/>
                                            </p:txEl>
                                          </p:spTgt>
                                        </p:tgtEl>
                                        <p:attrNameLst>
                                          <p:attrName>style.visibility</p:attrName>
                                        </p:attrNameLst>
                                      </p:cBhvr>
                                      <p:to>
                                        <p:strVal val="visible"/>
                                      </p:to>
                                    </p:set>
                                    <p:animEffect transition="in" filter="dissolve">
                                      <p:cBhvr>
                                        <p:cTn id="18" dur="500"/>
                                        <p:tgtEl>
                                          <p:spTgt spid="46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400" dirty="0" smtClean="0">
                <a:solidFill>
                  <a:schemeClr val="accent2">
                    <a:lumMod val="75000"/>
                  </a:schemeClr>
                </a:solidFill>
              </a:rPr>
              <a:t>John’s Purpose</a:t>
            </a:r>
            <a:endParaRPr lang="en-US" sz="4400" dirty="0">
              <a:solidFill>
                <a:schemeClr val="accent2">
                  <a:lumMod val="75000"/>
                </a:schemeClr>
              </a:solidFill>
            </a:endParaRPr>
          </a:p>
        </p:txBody>
      </p:sp>
      <p:sp>
        <p:nvSpPr>
          <p:cNvPr id="45059" name="Rectangle 3"/>
          <p:cNvSpPr>
            <a:spLocks noGrp="1" noChangeArrowheads="1"/>
          </p:cNvSpPr>
          <p:nvPr>
            <p:ph type="body" idx="1"/>
          </p:nvPr>
        </p:nvSpPr>
        <p:spPr>
          <a:xfrm>
            <a:off x="76200" y="838200"/>
            <a:ext cx="8991600" cy="5791200"/>
          </a:xfrm>
        </p:spPr>
        <p:txBody>
          <a:bodyPr/>
          <a:lstStyle/>
          <a:p>
            <a:pPr marL="0" indent="0">
              <a:buFontTx/>
              <a:buNone/>
            </a:pPr>
            <a:r>
              <a:rPr lang="en-US" i="1" smtClean="0">
                <a:ea typeface="Calibri" pitchFamily="34" charset="0"/>
              </a:rPr>
              <a:t>And he who has seen has testified, and his testimony is true; and he knows that he is telling the truth, </a:t>
            </a:r>
            <a:r>
              <a:rPr lang="en-US" i="1" u="sng" smtClean="0">
                <a:ea typeface="Calibri" pitchFamily="34" charset="0"/>
              </a:rPr>
              <a:t>so that you may believe</a:t>
            </a:r>
            <a:r>
              <a:rPr lang="en-US" smtClean="0">
                <a:ea typeface="Calibri" pitchFamily="34" charset="0"/>
              </a:rPr>
              <a:t>…</a:t>
            </a:r>
            <a:endParaRPr lang="en-US" i="1" smtClean="0">
              <a:ea typeface="Calibri" pitchFamily="34" charset="0"/>
            </a:endParaRPr>
          </a:p>
          <a:p>
            <a:pPr marL="0" indent="0" algn="r">
              <a:buFontTx/>
              <a:buNone/>
            </a:pPr>
            <a:r>
              <a:rPr lang="en-US" smtClean="0">
                <a:ea typeface="Calibri" pitchFamily="34" charset="0"/>
              </a:rPr>
              <a:t>John 19:35</a:t>
            </a:r>
            <a:br>
              <a:rPr lang="en-US" smtClean="0">
                <a:ea typeface="Calibri" pitchFamily="34" charset="0"/>
              </a:rPr>
            </a:br>
            <a:endParaRPr lang="en-US" smtClean="0">
              <a:ea typeface="Calibri" pitchFamily="34" charset="0"/>
            </a:endParaRPr>
          </a:p>
          <a:p>
            <a:pPr marL="0" indent="0">
              <a:buFontTx/>
              <a:buNone/>
            </a:pPr>
            <a:r>
              <a:rPr lang="en-US" i="1" smtClean="0">
                <a:ea typeface="Calibri" pitchFamily="34" charset="0"/>
              </a:rPr>
              <a:t>Therefore, when He had risen from the dead, His disciples remembered that He had said this to them;  and </a:t>
            </a:r>
            <a:r>
              <a:rPr lang="en-US" i="1" u="sng" smtClean="0">
                <a:ea typeface="Calibri" pitchFamily="34" charset="0"/>
              </a:rPr>
              <a:t>they believed</a:t>
            </a:r>
            <a:r>
              <a:rPr lang="en-US" i="1" smtClean="0">
                <a:ea typeface="Calibri" pitchFamily="34" charset="0"/>
              </a:rPr>
              <a:t> the Scripture and the word which Jesus had said.</a:t>
            </a:r>
            <a:r>
              <a:rPr lang="en-US" smtClean="0">
                <a:ea typeface="Calibri" pitchFamily="34" charset="0"/>
              </a:rPr>
              <a:t> </a:t>
            </a:r>
            <a:endParaRPr lang="en-US" i="1" smtClean="0">
              <a:ea typeface="Calibri" pitchFamily="34" charset="0"/>
            </a:endParaRPr>
          </a:p>
          <a:p>
            <a:pPr marL="0" indent="0" algn="r">
              <a:buFontTx/>
              <a:buNone/>
            </a:pPr>
            <a:r>
              <a:rPr lang="en-US" smtClean="0">
                <a:ea typeface="Calibri" pitchFamily="34" charset="0"/>
              </a:rPr>
              <a:t>John 2:22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059">
                                            <p:txEl>
                                              <p:pRg st="1" end="1"/>
                                            </p:txEl>
                                          </p:spTgt>
                                        </p:tgtEl>
                                        <p:attrNameLst>
                                          <p:attrName>style.visibility</p:attrName>
                                        </p:attrNameLst>
                                      </p:cBhvr>
                                      <p:to>
                                        <p:strVal val="visible"/>
                                      </p:to>
                                    </p:set>
                                    <p:animEffect transition="in" filter="dissolve">
                                      <p:cBhvr>
                                        <p:cTn id="10" dur="500"/>
                                        <p:tgtEl>
                                          <p:spTgt spid="450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animEffect transition="in" filter="dissolve">
                                      <p:cBhvr>
                                        <p:cTn id="15" dur="500"/>
                                        <p:tgtEl>
                                          <p:spTgt spid="4505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5059">
                                            <p:txEl>
                                              <p:pRg st="3" end="3"/>
                                            </p:txEl>
                                          </p:spTgt>
                                        </p:tgtEl>
                                        <p:attrNameLst>
                                          <p:attrName>style.visibility</p:attrName>
                                        </p:attrNameLst>
                                      </p:cBhvr>
                                      <p:to>
                                        <p:strVal val="visible"/>
                                      </p:to>
                                    </p:set>
                                    <p:animEffect transition="in" filter="dissolve">
                                      <p:cBhvr>
                                        <p:cTn id="18" dur="500"/>
                                        <p:tgtEl>
                                          <p:spTgt spid="45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76200"/>
            <a:ext cx="91440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a:t>Uniqueness of John’s Gospel</a:t>
            </a:r>
          </a:p>
        </p:txBody>
      </p:sp>
      <p:sp>
        <p:nvSpPr>
          <p:cNvPr id="51203" name="Rectangle 3"/>
          <p:cNvSpPr>
            <a:spLocks noGrp="1" noChangeArrowheads="1"/>
          </p:cNvSpPr>
          <p:nvPr>
            <p:ph type="body" idx="1"/>
          </p:nvPr>
        </p:nvSpPr>
        <p:spPr>
          <a:xfrm>
            <a:off x="228600" y="1143000"/>
            <a:ext cx="8763000" cy="5410200"/>
          </a:xfrm>
        </p:spPr>
        <p:txBody>
          <a:bodyPr/>
          <a:lstStyle/>
          <a:p>
            <a:pPr marL="290513" indent="-290513"/>
            <a:r>
              <a:rPr lang="en-US" sz="2800" smtClean="0">
                <a:ea typeface="Calibri" pitchFamily="34" charset="0"/>
              </a:rPr>
              <a:t>Does not include:  Birth, Baptism, Temptations, Last Supper, Gethsemane, Ascension, Exorcism, parables…</a:t>
            </a:r>
          </a:p>
          <a:p>
            <a:pPr marL="290513" indent="-290513"/>
            <a:r>
              <a:rPr lang="en-US" sz="2800" smtClean="0">
                <a:ea typeface="Calibri" pitchFamily="34" charset="0"/>
              </a:rPr>
              <a:t>Does include:</a:t>
            </a:r>
          </a:p>
          <a:p>
            <a:pPr marL="687388" lvl="1" indent="-282575"/>
            <a:r>
              <a:rPr lang="en-US" sz="2400" smtClean="0">
                <a:ea typeface="Calibri" pitchFamily="34" charset="0"/>
              </a:rPr>
              <a:t>Simultaneous ministry with John the Baptist</a:t>
            </a:r>
          </a:p>
          <a:p>
            <a:pPr marL="687388" lvl="1" indent="-282575"/>
            <a:r>
              <a:rPr lang="en-US" sz="2400" smtClean="0">
                <a:ea typeface="Calibri" pitchFamily="34" charset="0"/>
              </a:rPr>
              <a:t>Details of Judean/Jerusalem ministries</a:t>
            </a:r>
          </a:p>
          <a:p>
            <a:pPr marL="687388" lvl="1" indent="-282575"/>
            <a:r>
              <a:rPr lang="en-US" sz="2400" smtClean="0">
                <a:ea typeface="Calibri" pitchFamily="34" charset="0"/>
              </a:rPr>
              <a:t>Additional events (e.g. Nicodemus, Thomas)</a:t>
            </a:r>
          </a:p>
          <a:p>
            <a:pPr marL="687388" lvl="1" indent="-282575"/>
            <a:r>
              <a:rPr lang="en-US" sz="2400" smtClean="0">
                <a:ea typeface="Calibri" pitchFamily="34" charset="0"/>
              </a:rPr>
              <a:t>Additional miracles…</a:t>
            </a:r>
          </a:p>
          <a:p>
            <a:pPr marL="687388" lvl="1" indent="-282575"/>
            <a:r>
              <a:rPr lang="en-US" sz="2400" smtClean="0">
                <a:ea typeface="Calibri" pitchFamily="34" charset="0"/>
              </a:rPr>
              <a:t>Additional discourses (often associated with miracles)</a:t>
            </a:r>
          </a:p>
          <a:p>
            <a:pPr marL="687388" lvl="1" indent="-282575"/>
            <a:r>
              <a:rPr lang="en-US" sz="2400" smtClean="0">
                <a:ea typeface="Calibri" pitchFamily="34" charset="0"/>
              </a:rPr>
              <a:t>Teaching about the role of the Apostles</a:t>
            </a:r>
          </a:p>
          <a:p>
            <a:pPr marL="687388" lvl="1" indent="-282575"/>
            <a:r>
              <a:rPr lang="en-US" sz="2400" smtClean="0">
                <a:ea typeface="Calibri" pitchFamily="34" charset="0"/>
              </a:rPr>
              <a:t>Information on duration (feasts) of ministry</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000"/>
              <a:t>Miracles in John</a:t>
            </a:r>
          </a:p>
        </p:txBody>
      </p:sp>
      <p:sp>
        <p:nvSpPr>
          <p:cNvPr id="52227" name="Rectangle 3"/>
          <p:cNvSpPr>
            <a:spLocks noGrp="1" noChangeArrowheads="1"/>
          </p:cNvSpPr>
          <p:nvPr>
            <p:ph type="body" idx="1"/>
          </p:nvPr>
        </p:nvSpPr>
        <p:spPr>
          <a:xfrm>
            <a:off x="304800" y="1066800"/>
            <a:ext cx="8534400" cy="4648200"/>
          </a:xfrm>
        </p:spPr>
        <p:txBody>
          <a:bodyPr/>
          <a:lstStyle/>
          <a:p>
            <a:pPr marL="609600" indent="-609600">
              <a:buFontTx/>
              <a:buAutoNum type="arabicPeriod"/>
            </a:pPr>
            <a:r>
              <a:rPr lang="en-US" smtClean="0">
                <a:ea typeface="Calibri" pitchFamily="34" charset="0"/>
              </a:rPr>
              <a:t>Water to Wine (2:1-11)</a:t>
            </a:r>
          </a:p>
          <a:p>
            <a:pPr marL="609600" indent="-609600">
              <a:buFontTx/>
              <a:buAutoNum type="arabicPeriod"/>
            </a:pPr>
            <a:r>
              <a:rPr lang="en-US" smtClean="0">
                <a:ea typeface="Calibri" pitchFamily="34" charset="0"/>
              </a:rPr>
              <a:t>Healing Nobleman’s Son (4:46-54)</a:t>
            </a:r>
          </a:p>
          <a:p>
            <a:pPr marL="609600" indent="-609600">
              <a:buFontTx/>
              <a:buAutoNum type="arabicPeriod"/>
            </a:pPr>
            <a:r>
              <a:rPr lang="en-US" smtClean="0">
                <a:ea typeface="Calibri" pitchFamily="34" charset="0"/>
              </a:rPr>
              <a:t>Healing Lame Man at Pool (John 5:1-13)</a:t>
            </a:r>
          </a:p>
          <a:p>
            <a:pPr marL="609600" indent="-609600">
              <a:buFontTx/>
              <a:buAutoNum type="arabicPeriod"/>
            </a:pPr>
            <a:r>
              <a:rPr lang="en-US" smtClean="0">
                <a:ea typeface="Calibri" pitchFamily="34" charset="0"/>
              </a:rPr>
              <a:t>Feeding 5,000 (John 6:1-14)</a:t>
            </a:r>
          </a:p>
          <a:p>
            <a:pPr marL="609600" indent="-609600">
              <a:buFontTx/>
              <a:buAutoNum type="arabicPeriod"/>
            </a:pPr>
            <a:r>
              <a:rPr lang="en-US" smtClean="0">
                <a:ea typeface="Calibri" pitchFamily="34" charset="0"/>
              </a:rPr>
              <a:t>Walking on Water (John 6:16-21)</a:t>
            </a:r>
          </a:p>
          <a:p>
            <a:pPr marL="609600" indent="-609600">
              <a:buFontTx/>
              <a:buAutoNum type="arabicPeriod"/>
            </a:pPr>
            <a:r>
              <a:rPr lang="en-US" smtClean="0">
                <a:ea typeface="Calibri" pitchFamily="34" charset="0"/>
              </a:rPr>
              <a:t>Healing Man Born Blind (John 9:1-12)</a:t>
            </a:r>
          </a:p>
          <a:p>
            <a:pPr marL="609600" indent="-609600">
              <a:buFontTx/>
              <a:buAutoNum type="arabicPeriod"/>
            </a:pPr>
            <a:r>
              <a:rPr lang="en-US" smtClean="0">
                <a:ea typeface="Calibri" pitchFamily="34" charset="0"/>
              </a:rPr>
              <a:t>Raising of Lazarus (John 11:1-46)</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000" dirty="0"/>
              <a:t>Themes in </a:t>
            </a:r>
            <a:r>
              <a:rPr lang="en-US" sz="4000" dirty="0" smtClean="0"/>
              <a:t>John’s Gospel</a:t>
            </a:r>
            <a:endParaRPr lang="en-US" sz="4000" dirty="0"/>
          </a:p>
        </p:txBody>
      </p:sp>
      <p:sp>
        <p:nvSpPr>
          <p:cNvPr id="49155" name="Rectangle 3"/>
          <p:cNvSpPr>
            <a:spLocks noGrp="1" noChangeArrowheads="1"/>
          </p:cNvSpPr>
          <p:nvPr>
            <p:ph type="body" idx="1"/>
          </p:nvPr>
        </p:nvSpPr>
        <p:spPr>
          <a:xfrm>
            <a:off x="228600" y="762000"/>
            <a:ext cx="8763000" cy="6096000"/>
          </a:xfrm>
        </p:spPr>
        <p:txBody>
          <a:bodyPr/>
          <a:lstStyle/>
          <a:p>
            <a:pPr marL="609600" indent="-609600">
              <a:buFontTx/>
              <a:buAutoNum type="arabicPeriod"/>
            </a:pPr>
            <a:r>
              <a:rPr lang="en-US" smtClean="0">
                <a:solidFill>
                  <a:srgbClr val="000099"/>
                </a:solidFill>
                <a:ea typeface="Calibri" pitchFamily="34" charset="0"/>
              </a:rPr>
              <a:t>Jesus is God</a:t>
            </a:r>
            <a:r>
              <a:rPr lang="en-US" smtClean="0">
                <a:ea typeface="Calibri" pitchFamily="34" charset="0"/>
              </a:rPr>
              <a:t> — the </a:t>
            </a:r>
            <a:r>
              <a:rPr lang="en-US" i="1" smtClean="0">
                <a:ea typeface="Calibri" pitchFamily="34" charset="0"/>
              </a:rPr>
              <a:t>logos</a:t>
            </a:r>
            <a:r>
              <a:rPr lang="en-US" smtClean="0">
                <a:ea typeface="Calibri" pitchFamily="34" charset="0"/>
              </a:rPr>
              <a:t> of God in the flesh, Son of God, Oneness with God</a:t>
            </a:r>
          </a:p>
          <a:p>
            <a:pPr marL="609600" indent="-609600">
              <a:buFontTx/>
              <a:buAutoNum type="arabicPeriod"/>
            </a:pPr>
            <a:r>
              <a:rPr lang="en-US" smtClean="0">
                <a:solidFill>
                  <a:srgbClr val="000099"/>
                </a:solidFill>
                <a:ea typeface="Calibri" pitchFamily="34" charset="0"/>
              </a:rPr>
              <a:t>Images of the Christ</a:t>
            </a:r>
            <a:r>
              <a:rPr lang="en-US" smtClean="0">
                <a:ea typeface="Calibri" pitchFamily="34" charset="0"/>
              </a:rPr>
              <a:t> (“I am”) — Light, Life, Bread, Water, Shepherd, Lamb, King, Word</a:t>
            </a:r>
          </a:p>
          <a:p>
            <a:pPr marL="609600" indent="-609600">
              <a:buFontTx/>
              <a:buAutoNum type="arabicPeriod"/>
            </a:pPr>
            <a:r>
              <a:rPr lang="en-US" smtClean="0">
                <a:solidFill>
                  <a:srgbClr val="000099"/>
                </a:solidFill>
                <a:ea typeface="Calibri" pitchFamily="34" charset="0"/>
              </a:rPr>
              <a:t>Belief and Unbelief</a:t>
            </a:r>
            <a:r>
              <a:rPr lang="en-US" smtClean="0">
                <a:ea typeface="Calibri" pitchFamily="34" charset="0"/>
              </a:rPr>
              <a:t> — </a:t>
            </a:r>
            <a:br>
              <a:rPr lang="en-US" smtClean="0">
                <a:ea typeface="Calibri" pitchFamily="34" charset="0"/>
              </a:rPr>
            </a:br>
            <a:r>
              <a:rPr lang="en-US" smtClean="0">
                <a:ea typeface="Calibri" pitchFamily="34" charset="0"/>
              </a:rPr>
              <a:t>a) Evidence for believers</a:t>
            </a:r>
            <a:br>
              <a:rPr lang="en-US" smtClean="0">
                <a:ea typeface="Calibri" pitchFamily="34" charset="0"/>
              </a:rPr>
            </a:br>
            <a:r>
              <a:rPr lang="en-US" smtClean="0">
                <a:ea typeface="Calibri" pitchFamily="34" charset="0"/>
              </a:rPr>
              <a:t>b) Explaining why some do not believe</a:t>
            </a:r>
          </a:p>
          <a:p>
            <a:pPr marL="609600" indent="-609600">
              <a:buFontTx/>
              <a:buAutoNum type="arabicPeriod"/>
            </a:pPr>
            <a:r>
              <a:rPr lang="en-US" smtClean="0">
                <a:solidFill>
                  <a:srgbClr val="000099"/>
                </a:solidFill>
                <a:ea typeface="Calibri" pitchFamily="34" charset="0"/>
              </a:rPr>
              <a:t>Mission of the Christ</a:t>
            </a:r>
            <a:r>
              <a:rPr lang="en-US" smtClean="0">
                <a:ea typeface="Calibri" pitchFamily="34" charset="0"/>
              </a:rPr>
              <a:t> — </a:t>
            </a:r>
            <a:br>
              <a:rPr lang="en-US" smtClean="0">
                <a:ea typeface="Calibri" pitchFamily="34" charset="0"/>
              </a:rPr>
            </a:br>
            <a:r>
              <a:rPr lang="en-US" smtClean="0">
                <a:ea typeface="Calibri" pitchFamily="34" charset="0"/>
              </a:rPr>
              <a:t>a) His purpose was a sacrificial death</a:t>
            </a:r>
            <a:br>
              <a:rPr lang="en-US" smtClean="0">
                <a:ea typeface="Calibri" pitchFamily="34" charset="0"/>
              </a:rPr>
            </a:br>
            <a:r>
              <a:rPr lang="en-US" smtClean="0">
                <a:ea typeface="Calibri" pitchFamily="34" charset="0"/>
              </a:rPr>
              <a:t>b) He controlled events </a:t>
            </a:r>
            <a:br>
              <a:rPr lang="en-US" smtClean="0">
                <a:ea typeface="Calibri" pitchFamily="34" charset="0"/>
              </a:rPr>
            </a:br>
            <a:r>
              <a:rPr lang="en-US" smtClean="0">
                <a:ea typeface="Calibri" pitchFamily="34" charset="0"/>
              </a:rPr>
              <a:t>c) He only did the will of the Father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dissolve">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dissolve">
                                      <p:cBhvr>
                                        <p:cTn id="12" dur="500"/>
                                        <p:tgtEl>
                                          <p:spTgt spid="49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dissolve">
                                      <p:cBhvr>
                                        <p:cTn id="17" dur="500"/>
                                        <p:tgtEl>
                                          <p:spTgt spid="491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Effect transition="in" filter="dissolve">
                                      <p:cBhvr>
                                        <p:cTn id="22" dur="500"/>
                                        <p:tgtEl>
                                          <p:spTgt spid="491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p:txBody>
          <a:bodyPr/>
          <a:lstStyle/>
          <a:p>
            <a:pPr>
              <a:defRPr/>
            </a:pPr>
            <a:r>
              <a:rPr lang="en-US" sz="4000"/>
              <a:t>The “C” Periods (M. Tenney)</a:t>
            </a:r>
          </a:p>
        </p:txBody>
      </p:sp>
      <p:sp>
        <p:nvSpPr>
          <p:cNvPr id="54275" name="Content Placeholder 2"/>
          <p:cNvSpPr>
            <a:spLocks noGrp="1"/>
          </p:cNvSpPr>
          <p:nvPr>
            <p:ph idx="4294967295"/>
          </p:nvPr>
        </p:nvSpPr>
        <p:spPr>
          <a:xfrm>
            <a:off x="304800" y="914400"/>
            <a:ext cx="8763000" cy="4648200"/>
          </a:xfrm>
        </p:spPr>
        <p:txBody>
          <a:bodyPr/>
          <a:lstStyle/>
          <a:p>
            <a:pPr defTabSz="176213">
              <a:lnSpc>
                <a:spcPct val="90000"/>
              </a:lnSpc>
              <a:buFontTx/>
              <a:buNone/>
              <a:tabLst>
                <a:tab pos="5029200" algn="l"/>
              </a:tabLst>
            </a:pPr>
            <a:r>
              <a:rPr lang="en-US" sz="3600" smtClean="0">
                <a:solidFill>
                  <a:srgbClr val="000099"/>
                </a:solidFill>
              </a:rPr>
              <a:t>Prologue	1:1-18</a:t>
            </a:r>
          </a:p>
          <a:p>
            <a:pPr defTabSz="176213">
              <a:lnSpc>
                <a:spcPct val="90000"/>
              </a:lnSpc>
              <a:buFontTx/>
              <a:buNone/>
              <a:tabLst>
                <a:tab pos="5029200" algn="l"/>
              </a:tabLst>
            </a:pPr>
            <a:endParaRPr lang="en-US" sz="1800" smtClean="0">
              <a:solidFill>
                <a:srgbClr val="000099"/>
              </a:solidFill>
            </a:endParaRPr>
          </a:p>
          <a:p>
            <a:pPr defTabSz="176213">
              <a:lnSpc>
                <a:spcPct val="90000"/>
              </a:lnSpc>
              <a:buFontTx/>
              <a:buNone/>
              <a:tabLst>
                <a:tab pos="5029200" algn="l"/>
              </a:tabLst>
            </a:pPr>
            <a:r>
              <a:rPr lang="en-US" sz="3600" smtClean="0">
                <a:solidFill>
                  <a:srgbClr val="000099"/>
                </a:solidFill>
              </a:rPr>
              <a:t>Consideration	1:19 – 5:1</a:t>
            </a:r>
          </a:p>
          <a:p>
            <a:pPr defTabSz="176213">
              <a:lnSpc>
                <a:spcPct val="90000"/>
              </a:lnSpc>
              <a:buFontTx/>
              <a:buNone/>
              <a:tabLst>
                <a:tab pos="5029200" algn="l"/>
              </a:tabLst>
            </a:pPr>
            <a:r>
              <a:rPr lang="en-US" sz="3600" smtClean="0">
                <a:solidFill>
                  <a:srgbClr val="000099"/>
                </a:solidFill>
              </a:rPr>
              <a:t>Controversy	5:1 – 7:1</a:t>
            </a:r>
          </a:p>
          <a:p>
            <a:pPr defTabSz="176213">
              <a:lnSpc>
                <a:spcPct val="90000"/>
              </a:lnSpc>
              <a:buFontTx/>
              <a:buNone/>
              <a:tabLst>
                <a:tab pos="5029200" algn="l"/>
              </a:tabLst>
            </a:pPr>
            <a:r>
              <a:rPr lang="en-US" sz="3600" smtClean="0">
                <a:solidFill>
                  <a:srgbClr val="000099"/>
                </a:solidFill>
              </a:rPr>
              <a:t>Conflict	7:1 – 11:53</a:t>
            </a:r>
          </a:p>
          <a:p>
            <a:pPr defTabSz="176213">
              <a:lnSpc>
                <a:spcPct val="90000"/>
              </a:lnSpc>
              <a:buFontTx/>
              <a:buNone/>
              <a:tabLst>
                <a:tab pos="5029200" algn="l"/>
              </a:tabLst>
            </a:pPr>
            <a:r>
              <a:rPr lang="en-US" sz="3600" smtClean="0">
                <a:solidFill>
                  <a:srgbClr val="000099"/>
                </a:solidFill>
              </a:rPr>
              <a:t>Crisis	11:54 – 12:36</a:t>
            </a:r>
          </a:p>
          <a:p>
            <a:pPr defTabSz="176213">
              <a:lnSpc>
                <a:spcPct val="90000"/>
              </a:lnSpc>
              <a:buFontTx/>
              <a:buNone/>
              <a:tabLst>
                <a:tab pos="5029200" algn="l"/>
              </a:tabLst>
            </a:pPr>
            <a:r>
              <a:rPr lang="en-US" sz="3600" smtClean="0">
                <a:solidFill>
                  <a:srgbClr val="000099"/>
                </a:solidFill>
              </a:rPr>
              <a:t>Conference	12:36 – 18:1</a:t>
            </a:r>
          </a:p>
          <a:p>
            <a:pPr defTabSz="176213">
              <a:lnSpc>
                <a:spcPct val="90000"/>
              </a:lnSpc>
              <a:buFontTx/>
              <a:buNone/>
              <a:tabLst>
                <a:tab pos="5029200" algn="l"/>
              </a:tabLst>
            </a:pPr>
            <a:r>
              <a:rPr lang="en-US" sz="3600" smtClean="0">
                <a:solidFill>
                  <a:srgbClr val="000099"/>
                </a:solidFill>
              </a:rPr>
              <a:t>Consummation		18:1 – 20:31</a:t>
            </a:r>
          </a:p>
          <a:p>
            <a:pPr defTabSz="176213">
              <a:lnSpc>
                <a:spcPct val="90000"/>
              </a:lnSpc>
              <a:buFontTx/>
              <a:buNone/>
              <a:tabLst>
                <a:tab pos="5029200" algn="l"/>
              </a:tabLst>
            </a:pPr>
            <a:endParaRPr lang="en-US" sz="1800" smtClean="0">
              <a:solidFill>
                <a:srgbClr val="000099"/>
              </a:solidFill>
            </a:endParaRPr>
          </a:p>
          <a:p>
            <a:pPr defTabSz="176213">
              <a:lnSpc>
                <a:spcPct val="90000"/>
              </a:lnSpc>
              <a:buFontTx/>
              <a:buNone/>
              <a:tabLst>
                <a:tab pos="5029200" algn="l"/>
              </a:tabLst>
            </a:pPr>
            <a:r>
              <a:rPr lang="en-US" sz="3600" smtClean="0">
                <a:solidFill>
                  <a:srgbClr val="000099"/>
                </a:solidFill>
              </a:rPr>
              <a:t>Epilogue	21:1-25</a:t>
            </a:r>
            <a:endParaRPr lang="en-US" smtClean="0"/>
          </a:p>
        </p:txBody>
      </p:sp>
      <p:sp>
        <p:nvSpPr>
          <p:cNvPr id="54276" name="Rectangle 4"/>
          <p:cNvSpPr>
            <a:spLocks noChangeArrowheads="1"/>
          </p:cNvSpPr>
          <p:nvPr/>
        </p:nvSpPr>
        <p:spPr bwMode="auto">
          <a:xfrm>
            <a:off x="228600" y="1676400"/>
            <a:ext cx="8686800" cy="3962400"/>
          </a:xfrm>
          <a:prstGeom prst="rect">
            <a:avLst/>
          </a:prstGeom>
          <a:noFill/>
          <a:ln w="28575">
            <a:solidFill>
              <a:schemeClr val="tx1"/>
            </a:solidFill>
            <a:prstDash val="dash"/>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Old Testament Preparation</a:t>
            </a:r>
            <a:endParaRPr lang="en-US" dirty="0"/>
          </a:p>
        </p:txBody>
      </p:sp>
      <p:sp>
        <p:nvSpPr>
          <p:cNvPr id="6" name="Content Placeholder 5"/>
          <p:cNvSpPr>
            <a:spLocks noGrp="1"/>
          </p:cNvSpPr>
          <p:nvPr>
            <p:ph idx="1"/>
          </p:nvPr>
        </p:nvSpPr>
        <p:spPr>
          <a:xfrm>
            <a:off x="152400" y="609600"/>
            <a:ext cx="8839200" cy="5181600"/>
          </a:xfrm>
        </p:spPr>
        <p:txBody>
          <a:bodyPr/>
          <a:lstStyle/>
          <a:p>
            <a:pPr>
              <a:defRPr/>
            </a:pPr>
            <a:r>
              <a:rPr lang="en-US" sz="2800" dirty="0"/>
              <a:t>Adam &amp; Eve - Genesis 3:15 </a:t>
            </a:r>
            <a:r>
              <a:rPr lang="en-US" sz="2800" dirty="0" smtClean="0"/>
              <a:t>– “</a:t>
            </a:r>
            <a:r>
              <a:rPr lang="en-US" sz="2800" dirty="0" smtClean="0">
                <a:solidFill>
                  <a:schemeClr val="accent6"/>
                </a:solidFill>
              </a:rPr>
              <a:t>enmity between seeds”</a:t>
            </a:r>
            <a:endParaRPr lang="en-US" sz="2800" dirty="0">
              <a:solidFill>
                <a:schemeClr val="accent6"/>
              </a:solidFill>
            </a:endParaRPr>
          </a:p>
          <a:p>
            <a:pPr>
              <a:defRPr/>
            </a:pPr>
            <a:r>
              <a:rPr lang="en-US" sz="2800" dirty="0"/>
              <a:t>Abraham - Genesis 12:3; 22:18 </a:t>
            </a:r>
            <a:r>
              <a:rPr lang="en-US" sz="2800" dirty="0" smtClean="0"/>
              <a:t>– </a:t>
            </a:r>
            <a:r>
              <a:rPr lang="en-US" sz="2800" dirty="0" smtClean="0">
                <a:solidFill>
                  <a:schemeClr val="accent6"/>
                </a:solidFill>
              </a:rPr>
              <a:t>“all families of the earth blessed”</a:t>
            </a:r>
            <a:endParaRPr lang="en-US" sz="2800" dirty="0">
              <a:solidFill>
                <a:schemeClr val="accent6"/>
              </a:solidFill>
            </a:endParaRPr>
          </a:p>
          <a:p>
            <a:pPr>
              <a:defRPr/>
            </a:pPr>
            <a:r>
              <a:rPr lang="en-US" sz="2800" dirty="0"/>
              <a:t>David - II Sam 7:13;  Ps 2, 110 </a:t>
            </a:r>
            <a:r>
              <a:rPr lang="en-US" sz="2800" dirty="0" smtClean="0"/>
              <a:t>– </a:t>
            </a:r>
            <a:r>
              <a:rPr lang="en-US" sz="2800" dirty="0" smtClean="0">
                <a:solidFill>
                  <a:schemeClr val="accent6"/>
                </a:solidFill>
              </a:rPr>
              <a:t>“establish the throne of David forever”</a:t>
            </a:r>
            <a:endParaRPr lang="en-US" sz="2800" dirty="0">
              <a:solidFill>
                <a:schemeClr val="accent6"/>
              </a:solidFill>
            </a:endParaRPr>
          </a:p>
          <a:p>
            <a:pPr>
              <a:defRPr/>
            </a:pPr>
            <a:r>
              <a:rPr lang="en-US" sz="2800" dirty="0" smtClean="0"/>
              <a:t>Prophets</a:t>
            </a:r>
          </a:p>
          <a:p>
            <a:pPr lvl="1">
              <a:defRPr/>
            </a:pPr>
            <a:r>
              <a:rPr lang="en-US" sz="2400" dirty="0" smtClean="0"/>
              <a:t>Is </a:t>
            </a:r>
            <a:r>
              <a:rPr lang="en-US" sz="2400" dirty="0"/>
              <a:t>42:1-7; </a:t>
            </a:r>
            <a:r>
              <a:rPr lang="en-US" sz="2400" dirty="0" smtClean="0"/>
              <a:t>49:5-7  </a:t>
            </a:r>
            <a:r>
              <a:rPr lang="en-US" sz="2400" dirty="0" smtClean="0">
                <a:solidFill>
                  <a:schemeClr val="accent6"/>
                </a:solidFill>
              </a:rPr>
              <a:t>“Covenant to the peoples, light to Gentiles”</a:t>
            </a:r>
          </a:p>
          <a:p>
            <a:pPr lvl="1">
              <a:defRPr/>
            </a:pPr>
            <a:r>
              <a:rPr lang="en-US" sz="2400" dirty="0" err="1" smtClean="0"/>
              <a:t>Jer</a:t>
            </a:r>
            <a:r>
              <a:rPr lang="en-US" sz="2400" dirty="0" smtClean="0"/>
              <a:t> 31:31-34</a:t>
            </a:r>
            <a:r>
              <a:rPr lang="en-US" sz="2400" dirty="0"/>
              <a:t> </a:t>
            </a:r>
            <a:r>
              <a:rPr lang="en-US" sz="2400" dirty="0" smtClean="0"/>
              <a:t> </a:t>
            </a:r>
            <a:r>
              <a:rPr lang="en-US" sz="2400" dirty="0" smtClean="0">
                <a:solidFill>
                  <a:schemeClr val="accent6"/>
                </a:solidFill>
              </a:rPr>
              <a:t>“New covenant with Israel &amp; Judah…”</a:t>
            </a:r>
          </a:p>
          <a:p>
            <a:pPr lvl="1">
              <a:defRPr/>
            </a:pPr>
            <a:r>
              <a:rPr lang="en-US" sz="2400" dirty="0" err="1" smtClean="0"/>
              <a:t>Ezek</a:t>
            </a:r>
            <a:r>
              <a:rPr lang="en-US" sz="2400" dirty="0" smtClean="0"/>
              <a:t> 34:11-24  </a:t>
            </a:r>
            <a:r>
              <a:rPr lang="en-US" sz="2400" dirty="0" smtClean="0">
                <a:solidFill>
                  <a:schemeClr val="accent6"/>
                </a:solidFill>
              </a:rPr>
              <a:t>“One shepherd, my servant David, over them”</a:t>
            </a:r>
          </a:p>
          <a:p>
            <a:pPr lvl="1">
              <a:defRPr/>
            </a:pPr>
            <a:r>
              <a:rPr lang="en-US" sz="2400" dirty="0" smtClean="0"/>
              <a:t>Dan 2:44  </a:t>
            </a:r>
            <a:r>
              <a:rPr lang="en-US" sz="2400" dirty="0" smtClean="0">
                <a:solidFill>
                  <a:schemeClr val="accent6"/>
                </a:solidFill>
              </a:rPr>
              <a:t>“In the days of those kings…”</a:t>
            </a:r>
          </a:p>
          <a:p>
            <a:pPr lvl="1">
              <a:defRPr/>
            </a:pPr>
            <a:r>
              <a:rPr lang="en-US" sz="2400" dirty="0" smtClean="0"/>
              <a:t>Mal 3:1; 4:4-6  </a:t>
            </a:r>
            <a:r>
              <a:rPr lang="en-US" sz="2400" dirty="0" smtClean="0">
                <a:solidFill>
                  <a:schemeClr val="accent6"/>
                </a:solidFill>
              </a:rPr>
              <a:t>“Messenger to prepare the way;” “send Elijah”</a:t>
            </a:r>
            <a:endParaRPr lang="en-US" sz="2400" dirty="0">
              <a:solidFill>
                <a:schemeClr val="accent6"/>
              </a:solidFill>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67F6F1F2-1FD6-4114-92C2-39091F07BA1B}" type="slidenum">
              <a:rPr lang="en-US" smtClean="0"/>
              <a:pPr>
                <a:defRPr/>
              </a:pPr>
              <a:t>5</a:t>
            </a:fld>
            <a:endParaRPr lang="en-US"/>
          </a:p>
        </p:txBody>
      </p:sp>
      <p:sp>
        <p:nvSpPr>
          <p:cNvPr id="7" name="TextBox 6"/>
          <p:cNvSpPr txBox="1">
            <a:spLocks noChangeArrowheads="1"/>
          </p:cNvSpPr>
          <p:nvPr/>
        </p:nvSpPr>
        <p:spPr bwMode="auto">
          <a:xfrm>
            <a:off x="228600" y="5832475"/>
            <a:ext cx="8610600" cy="831850"/>
          </a:xfrm>
          <a:prstGeom prst="rect">
            <a:avLst/>
          </a:prstGeom>
          <a:solidFill>
            <a:srgbClr val="FFFF00"/>
          </a:solidFill>
          <a:ln w="9525">
            <a:solidFill>
              <a:schemeClr val="tx1"/>
            </a:solidFill>
            <a:miter lim="800000"/>
            <a:headEnd/>
            <a:tailEnd/>
          </a:ln>
        </p:spPr>
        <p:txBody>
          <a:bodyPr>
            <a:spAutoFit/>
          </a:bodyPr>
          <a:lstStyle/>
          <a:p>
            <a:pPr algn="ctr"/>
            <a:r>
              <a:rPr lang="en-US" b="1" i="1">
                <a:latin typeface="Calibri" pitchFamily="34" charset="0"/>
              </a:rPr>
              <a:t>And beginning at Moses and all the Prophets, He expounded to them in all the Scriptures the things concerning Himself.  (Lk 24:27)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structure - timeline chart"/>
          <p:cNvPicPr>
            <a:picLocks noChangeAspect="1" noChangeArrowheads="1"/>
          </p:cNvPicPr>
          <p:nvPr/>
        </p:nvPicPr>
        <p:blipFill>
          <a:blip r:embed="rId2" cstate="print"/>
          <a:srcRect/>
          <a:stretch>
            <a:fillRect/>
          </a:stretch>
        </p:blipFill>
        <p:spPr bwMode="auto">
          <a:xfrm>
            <a:off x="0" y="-22225"/>
            <a:ext cx="9144000" cy="6869113"/>
          </a:xfrm>
          <a:prstGeom prst="rect">
            <a:avLst/>
          </a:prstGeom>
          <a:noFill/>
          <a:ln w="9525">
            <a:noFill/>
            <a:miter lim="800000"/>
            <a:headEnd/>
            <a:tailEnd/>
          </a:ln>
        </p:spPr>
      </p:pic>
      <p:sp>
        <p:nvSpPr>
          <p:cNvPr id="55299" name="AutoShape 6"/>
          <p:cNvSpPr>
            <a:spLocks noChangeArrowheads="1"/>
          </p:cNvSpPr>
          <p:nvPr/>
        </p:nvSpPr>
        <p:spPr bwMode="auto">
          <a:xfrm>
            <a:off x="533400" y="2514600"/>
            <a:ext cx="1371600" cy="646113"/>
          </a:xfrm>
          <a:prstGeom prst="wedgeRoundRectCallout">
            <a:avLst>
              <a:gd name="adj1" fmla="val 38620"/>
              <a:gd name="adj2" fmla="val -173403"/>
              <a:gd name="adj3" fmla="val 16667"/>
            </a:avLst>
          </a:prstGeom>
          <a:solidFill>
            <a:srgbClr val="FFFF00"/>
          </a:solidFill>
          <a:ln w="9525">
            <a:solidFill>
              <a:schemeClr val="tx1"/>
            </a:solidFill>
            <a:miter lim="800000"/>
            <a:headEnd/>
            <a:tailEnd/>
          </a:ln>
          <a:effectLst>
            <a:outerShdw dist="35921" dir="2700000" algn="ctr" rotWithShape="0">
              <a:schemeClr val="bg2"/>
            </a:outerShdw>
          </a:effectLst>
        </p:spPr>
        <p:txBody>
          <a:bodyPr lIns="0" tIns="0" rIns="0" bIns="0"/>
          <a:lstStyle/>
          <a:p>
            <a:pPr algn="ctr">
              <a:lnSpc>
                <a:spcPct val="90000"/>
              </a:lnSpc>
            </a:pPr>
            <a:r>
              <a:rPr lang="en-US" sz="1400">
                <a:latin typeface="Arial" pitchFamily="34" charset="0"/>
              </a:rPr>
              <a:t>Only miracles in common with all other gospels</a:t>
            </a:r>
          </a:p>
        </p:txBody>
      </p:sp>
      <p:sp>
        <p:nvSpPr>
          <p:cNvPr id="55300" name="AutoShape 7"/>
          <p:cNvSpPr>
            <a:spLocks noChangeArrowheads="1"/>
          </p:cNvSpPr>
          <p:nvPr/>
        </p:nvSpPr>
        <p:spPr bwMode="auto">
          <a:xfrm>
            <a:off x="152400" y="76200"/>
            <a:ext cx="1447800" cy="457200"/>
          </a:xfrm>
          <a:prstGeom prst="wedgeRoundRectCallout">
            <a:avLst>
              <a:gd name="adj1" fmla="val 59014"/>
              <a:gd name="adj2" fmla="val 73477"/>
              <a:gd name="adj3" fmla="val 16667"/>
            </a:avLst>
          </a:prstGeom>
          <a:solidFill>
            <a:srgbClr val="FFFF00"/>
          </a:solidFill>
          <a:ln w="9525">
            <a:solidFill>
              <a:schemeClr val="tx1"/>
            </a:solidFill>
            <a:miter lim="800000"/>
            <a:headEnd/>
            <a:tailEnd/>
          </a:ln>
          <a:effectLst>
            <a:outerShdw dist="35921" dir="2700000" algn="ctr" rotWithShape="0">
              <a:schemeClr val="bg2"/>
            </a:outerShdw>
          </a:effectLst>
        </p:spPr>
        <p:txBody>
          <a:bodyPr lIns="0" tIns="0" rIns="0" bIns="0"/>
          <a:lstStyle/>
          <a:p>
            <a:pPr algn="ctr">
              <a:lnSpc>
                <a:spcPct val="90000"/>
              </a:lnSpc>
            </a:pPr>
            <a:r>
              <a:rPr lang="en-US" sz="1400">
                <a:latin typeface="Arial" pitchFamily="34" charset="0"/>
              </a:rPr>
              <a:t>Tenney’s divisions of John</a:t>
            </a:r>
          </a:p>
        </p:txBody>
      </p:sp>
      <p:sp>
        <p:nvSpPr>
          <p:cNvPr id="55301" name="Oval 8"/>
          <p:cNvSpPr>
            <a:spLocks noChangeArrowheads="1"/>
          </p:cNvSpPr>
          <p:nvPr/>
        </p:nvSpPr>
        <p:spPr bwMode="auto">
          <a:xfrm>
            <a:off x="914400" y="3429000"/>
            <a:ext cx="457200" cy="304800"/>
          </a:xfrm>
          <a:prstGeom prst="ellipse">
            <a:avLst/>
          </a:prstGeom>
          <a:solidFill>
            <a:srgbClr val="FFFF00"/>
          </a:solidFill>
          <a:ln w="9525">
            <a:solidFill>
              <a:schemeClr val="tx1"/>
            </a:solidFill>
            <a:round/>
            <a:headEnd/>
            <a:tailEnd/>
          </a:ln>
        </p:spPr>
        <p:txBody>
          <a:bodyPr wrap="none" anchor="ctr"/>
          <a:lstStyle/>
          <a:p>
            <a:pPr algn="ctr"/>
            <a:r>
              <a:rPr lang="en-US" sz="1400">
                <a:latin typeface="Arial" pitchFamily="34" charset="0"/>
              </a:rPr>
              <a:t>2:13</a:t>
            </a:r>
          </a:p>
        </p:txBody>
      </p:sp>
      <p:sp>
        <p:nvSpPr>
          <p:cNvPr id="55302" name="Oval 9"/>
          <p:cNvSpPr>
            <a:spLocks noChangeArrowheads="1"/>
          </p:cNvSpPr>
          <p:nvPr/>
        </p:nvSpPr>
        <p:spPr bwMode="auto">
          <a:xfrm>
            <a:off x="2895600" y="3429000"/>
            <a:ext cx="533400" cy="304800"/>
          </a:xfrm>
          <a:prstGeom prst="ellipse">
            <a:avLst/>
          </a:prstGeom>
          <a:solidFill>
            <a:srgbClr val="FFFF00"/>
          </a:solidFill>
          <a:ln w="9525">
            <a:solidFill>
              <a:schemeClr val="tx1"/>
            </a:solidFill>
            <a:round/>
            <a:headEnd/>
            <a:tailEnd/>
          </a:ln>
        </p:spPr>
        <p:txBody>
          <a:bodyPr wrap="none" anchor="ctr"/>
          <a:lstStyle/>
          <a:p>
            <a:pPr algn="ctr"/>
            <a:r>
              <a:rPr lang="en-US" sz="1400">
                <a:latin typeface="Arial" pitchFamily="34" charset="0"/>
              </a:rPr>
              <a:t>5:1?</a:t>
            </a:r>
          </a:p>
        </p:txBody>
      </p:sp>
      <p:sp>
        <p:nvSpPr>
          <p:cNvPr id="55303" name="Oval 10"/>
          <p:cNvSpPr>
            <a:spLocks noChangeArrowheads="1"/>
          </p:cNvSpPr>
          <p:nvPr/>
        </p:nvSpPr>
        <p:spPr bwMode="auto">
          <a:xfrm>
            <a:off x="4495800" y="3352800"/>
            <a:ext cx="457200" cy="304800"/>
          </a:xfrm>
          <a:prstGeom prst="ellipse">
            <a:avLst/>
          </a:prstGeom>
          <a:solidFill>
            <a:srgbClr val="FFFF00"/>
          </a:solidFill>
          <a:ln w="9525">
            <a:solidFill>
              <a:schemeClr val="tx1"/>
            </a:solidFill>
            <a:round/>
            <a:headEnd/>
            <a:tailEnd/>
          </a:ln>
        </p:spPr>
        <p:txBody>
          <a:bodyPr wrap="none" anchor="ctr"/>
          <a:lstStyle/>
          <a:p>
            <a:pPr algn="ctr"/>
            <a:r>
              <a:rPr lang="en-US" sz="1400">
                <a:latin typeface="Arial" pitchFamily="34" charset="0"/>
              </a:rPr>
              <a:t>6:4</a:t>
            </a:r>
          </a:p>
        </p:txBody>
      </p:sp>
      <p:sp>
        <p:nvSpPr>
          <p:cNvPr id="55304" name="Oval 11"/>
          <p:cNvSpPr>
            <a:spLocks noChangeArrowheads="1"/>
          </p:cNvSpPr>
          <p:nvPr/>
        </p:nvSpPr>
        <p:spPr bwMode="auto">
          <a:xfrm>
            <a:off x="5486400" y="3352800"/>
            <a:ext cx="457200" cy="304800"/>
          </a:xfrm>
          <a:prstGeom prst="ellipse">
            <a:avLst/>
          </a:prstGeom>
          <a:solidFill>
            <a:srgbClr val="FFFF00"/>
          </a:solidFill>
          <a:ln w="9525">
            <a:solidFill>
              <a:schemeClr val="tx1"/>
            </a:solidFill>
            <a:round/>
            <a:headEnd/>
            <a:tailEnd/>
          </a:ln>
        </p:spPr>
        <p:txBody>
          <a:bodyPr wrap="none" anchor="ctr"/>
          <a:lstStyle/>
          <a:p>
            <a:pPr algn="ctr"/>
            <a:r>
              <a:rPr lang="en-US" sz="1400">
                <a:latin typeface="Arial" pitchFamily="34" charset="0"/>
              </a:rPr>
              <a:t>7:2</a:t>
            </a:r>
          </a:p>
        </p:txBody>
      </p:sp>
      <p:sp>
        <p:nvSpPr>
          <p:cNvPr id="55305" name="Oval 12"/>
          <p:cNvSpPr>
            <a:spLocks noChangeArrowheads="1"/>
          </p:cNvSpPr>
          <p:nvPr/>
        </p:nvSpPr>
        <p:spPr bwMode="auto">
          <a:xfrm>
            <a:off x="6553200" y="3352800"/>
            <a:ext cx="533400" cy="304800"/>
          </a:xfrm>
          <a:prstGeom prst="ellipse">
            <a:avLst/>
          </a:prstGeom>
          <a:solidFill>
            <a:srgbClr val="FFFF00"/>
          </a:solidFill>
          <a:ln w="9525">
            <a:solidFill>
              <a:schemeClr val="tx1"/>
            </a:solidFill>
            <a:round/>
            <a:headEnd/>
            <a:tailEnd/>
          </a:ln>
        </p:spPr>
        <p:txBody>
          <a:bodyPr wrap="none" anchor="ctr"/>
          <a:lstStyle/>
          <a:p>
            <a:pPr algn="ctr"/>
            <a:r>
              <a:rPr lang="en-US" sz="1400">
                <a:latin typeface="Arial" pitchFamily="34" charset="0"/>
              </a:rPr>
              <a:t>10:22</a:t>
            </a:r>
          </a:p>
        </p:txBody>
      </p:sp>
      <p:sp>
        <p:nvSpPr>
          <p:cNvPr id="55306" name="Oval 13"/>
          <p:cNvSpPr>
            <a:spLocks noChangeArrowheads="1"/>
          </p:cNvSpPr>
          <p:nvPr/>
        </p:nvSpPr>
        <p:spPr bwMode="auto">
          <a:xfrm>
            <a:off x="7772400" y="3352800"/>
            <a:ext cx="457200" cy="304800"/>
          </a:xfrm>
          <a:prstGeom prst="ellipse">
            <a:avLst/>
          </a:prstGeom>
          <a:solidFill>
            <a:srgbClr val="FFFF00"/>
          </a:solidFill>
          <a:ln w="9525">
            <a:solidFill>
              <a:schemeClr val="tx1"/>
            </a:solidFill>
            <a:round/>
            <a:headEnd/>
            <a:tailEnd/>
          </a:ln>
        </p:spPr>
        <p:txBody>
          <a:bodyPr wrap="none" anchor="ctr"/>
          <a:lstStyle/>
          <a:p>
            <a:pPr algn="ctr"/>
            <a:r>
              <a:rPr lang="en-US" sz="1400">
                <a:latin typeface="Arial" pitchFamily="34" charset="0"/>
              </a:rPr>
              <a:t>13:1</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400" dirty="0" smtClean="0">
                <a:solidFill>
                  <a:schemeClr val="accent2">
                    <a:lumMod val="75000"/>
                  </a:schemeClr>
                </a:solidFill>
              </a:rPr>
              <a:t>I John</a:t>
            </a:r>
            <a:endParaRPr lang="en-US" sz="4400" dirty="0">
              <a:solidFill>
                <a:schemeClr val="accent2">
                  <a:lumMod val="75000"/>
                </a:schemeClr>
              </a:solidFill>
            </a:endParaRPr>
          </a:p>
        </p:txBody>
      </p:sp>
      <p:sp>
        <p:nvSpPr>
          <p:cNvPr id="34819" name="Content Placeholder 3"/>
          <p:cNvSpPr>
            <a:spLocks noGrp="1"/>
          </p:cNvSpPr>
          <p:nvPr>
            <p:ph idx="1"/>
          </p:nvPr>
        </p:nvSpPr>
        <p:spPr>
          <a:xfrm>
            <a:off x="152400" y="685800"/>
            <a:ext cx="8991600" cy="4114800"/>
          </a:xfrm>
        </p:spPr>
        <p:txBody>
          <a:bodyPr/>
          <a:lstStyle/>
          <a:p>
            <a:pPr>
              <a:spcBef>
                <a:spcPct val="0"/>
              </a:spcBef>
            </a:pPr>
            <a:r>
              <a:rPr lang="en-US" smtClean="0">
                <a:ea typeface="Calibri" pitchFamily="34" charset="0"/>
              </a:rPr>
              <a:t>Author:  John</a:t>
            </a:r>
          </a:p>
          <a:p>
            <a:pPr lvl="1">
              <a:spcBef>
                <a:spcPct val="0"/>
              </a:spcBef>
            </a:pPr>
            <a:r>
              <a:rPr lang="en-US" sz="2400" smtClean="0">
                <a:ea typeface="Calibri" pitchFamily="34" charset="0"/>
              </a:rPr>
              <a:t>Based on style &amp; similarity (e.g. Jn 1:1 to I Jn 1:1, and Jn 20:31 to I Jn 5:13). </a:t>
            </a:r>
          </a:p>
          <a:p>
            <a:pPr>
              <a:spcBef>
                <a:spcPct val="0"/>
              </a:spcBef>
            </a:pPr>
            <a:r>
              <a:rPr lang="en-US" smtClean="0">
                <a:ea typeface="Calibri" pitchFamily="34" charset="0"/>
              </a:rPr>
              <a:t>Themes/Unique Features: </a:t>
            </a:r>
          </a:p>
          <a:p>
            <a:pPr lvl="1">
              <a:spcBef>
                <a:spcPct val="0"/>
              </a:spcBef>
            </a:pPr>
            <a:r>
              <a:rPr lang="en-US" sz="2400" smtClean="0">
                <a:ea typeface="Calibri" pitchFamily="34" charset="0"/>
              </a:rPr>
              <a:t>Typical John style</a:t>
            </a:r>
          </a:p>
          <a:p>
            <a:pPr lvl="1">
              <a:spcBef>
                <a:spcPct val="0"/>
              </a:spcBef>
            </a:pPr>
            <a:r>
              <a:rPr lang="en-US" sz="2400" smtClean="0">
                <a:ea typeface="Calibri" pitchFamily="34" charset="0"/>
              </a:rPr>
              <a:t>Recurring threads (e.g. love of man, love of God, keeping commandments)</a:t>
            </a:r>
          </a:p>
          <a:p>
            <a:pPr lvl="1">
              <a:spcBef>
                <a:spcPct val="0"/>
              </a:spcBef>
            </a:pPr>
            <a:r>
              <a:rPr lang="en-US" sz="2400" smtClean="0">
                <a:ea typeface="Calibri" pitchFamily="34" charset="0"/>
              </a:rPr>
              <a:t>“we know” used 13 times </a:t>
            </a:r>
          </a:p>
          <a:p>
            <a:pPr>
              <a:spcBef>
                <a:spcPct val="0"/>
              </a:spcBef>
            </a:pPr>
            <a:r>
              <a:rPr lang="en-US" smtClean="0">
                <a:ea typeface="Calibri" pitchFamily="34" charset="0"/>
              </a:rPr>
              <a:t>Purpose: </a:t>
            </a:r>
          </a:p>
          <a:p>
            <a:pPr lvl="1">
              <a:spcBef>
                <a:spcPct val="0"/>
              </a:spcBef>
            </a:pPr>
            <a:r>
              <a:rPr lang="en-US" sz="2400" smtClean="0">
                <a:ea typeface="Calibri" pitchFamily="34" charset="0"/>
              </a:rPr>
              <a:t>to counter false teaching about Jesus and to emphasize the certainty of their faith and salvation (life) – I John 5:13</a:t>
            </a:r>
          </a:p>
          <a:p>
            <a:pPr lvl="1">
              <a:spcBef>
                <a:spcPct val="0"/>
              </a:spcBef>
            </a:pPr>
            <a:r>
              <a:rPr lang="en-US" sz="2400" smtClean="0">
                <a:ea typeface="Calibri" pitchFamily="34" charset="0"/>
              </a:rPr>
              <a:t>To encourage them not to sin – I John 2:1</a:t>
            </a:r>
          </a:p>
          <a:p>
            <a:pPr lvl="1">
              <a:spcBef>
                <a:spcPct val="0"/>
              </a:spcBef>
            </a:pPr>
            <a:r>
              <a:rPr lang="en-US" sz="2400" smtClean="0">
                <a:ea typeface="Calibri" pitchFamily="34" charset="0"/>
              </a:rPr>
              <a:t>That the readers’ (or John’s) joy would be complete – I John 1:4</a:t>
            </a:r>
          </a:p>
          <a:p>
            <a:pPr>
              <a:spcBef>
                <a:spcPct val="0"/>
              </a:spcBef>
            </a:pPr>
            <a:r>
              <a:rPr lang="en-US" smtClean="0">
                <a:ea typeface="Calibri" pitchFamily="34" charset="0"/>
              </a:rPr>
              <a:t>Audience: Christians in the late First Century</a:t>
            </a:r>
            <a:r>
              <a:rPr lang="en-US" sz="2400" smtClean="0">
                <a:ea typeface="Calibri" pitchFamily="34" charset="0"/>
              </a:rPr>
              <a:t>. </a:t>
            </a:r>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9607D943-C429-4F80-A8E0-14AFD3A805F6}" type="slidenum">
              <a:rPr lang="en-US" smtClean="0"/>
              <a:pPr>
                <a:defRPr/>
              </a:pPr>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dissolve">
                                      <p:cBhvr>
                                        <p:cTn id="7" dur="500"/>
                                        <p:tgtEl>
                                          <p:spTgt spid="348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dissolve">
                                      <p:cBhvr>
                                        <p:cTn id="10" dur="500"/>
                                        <p:tgtEl>
                                          <p:spTgt spid="348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animEffect transition="in" filter="dissolve">
                                      <p:cBhvr>
                                        <p:cTn id="15" dur="500"/>
                                        <p:tgtEl>
                                          <p:spTgt spid="3481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819">
                                            <p:txEl>
                                              <p:pRg st="3" end="3"/>
                                            </p:txEl>
                                          </p:spTgt>
                                        </p:tgtEl>
                                        <p:attrNameLst>
                                          <p:attrName>style.visibility</p:attrName>
                                        </p:attrNameLst>
                                      </p:cBhvr>
                                      <p:to>
                                        <p:strVal val="visible"/>
                                      </p:to>
                                    </p:set>
                                    <p:animEffect transition="in" filter="dissolve">
                                      <p:cBhvr>
                                        <p:cTn id="18" dur="500"/>
                                        <p:tgtEl>
                                          <p:spTgt spid="34819">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4819">
                                            <p:txEl>
                                              <p:pRg st="4" end="4"/>
                                            </p:txEl>
                                          </p:spTgt>
                                        </p:tgtEl>
                                        <p:attrNameLst>
                                          <p:attrName>style.visibility</p:attrName>
                                        </p:attrNameLst>
                                      </p:cBhvr>
                                      <p:to>
                                        <p:strVal val="visible"/>
                                      </p:to>
                                    </p:set>
                                    <p:animEffect transition="in" filter="dissolve">
                                      <p:cBhvr>
                                        <p:cTn id="21" dur="500"/>
                                        <p:tgtEl>
                                          <p:spTgt spid="34819">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819">
                                            <p:txEl>
                                              <p:pRg st="5" end="5"/>
                                            </p:txEl>
                                          </p:spTgt>
                                        </p:tgtEl>
                                        <p:attrNameLst>
                                          <p:attrName>style.visibility</p:attrName>
                                        </p:attrNameLst>
                                      </p:cBhvr>
                                      <p:to>
                                        <p:strVal val="visible"/>
                                      </p:to>
                                    </p:set>
                                    <p:animEffect transition="in" filter="dissolve">
                                      <p:cBhvr>
                                        <p:cTn id="24" dur="500"/>
                                        <p:tgtEl>
                                          <p:spTgt spid="3481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4819">
                                            <p:txEl>
                                              <p:pRg st="6" end="6"/>
                                            </p:txEl>
                                          </p:spTgt>
                                        </p:tgtEl>
                                        <p:attrNameLst>
                                          <p:attrName>style.visibility</p:attrName>
                                        </p:attrNameLst>
                                      </p:cBhvr>
                                      <p:to>
                                        <p:strVal val="visible"/>
                                      </p:to>
                                    </p:set>
                                    <p:animEffect transition="in" filter="dissolve">
                                      <p:cBhvr>
                                        <p:cTn id="29" dur="500"/>
                                        <p:tgtEl>
                                          <p:spTgt spid="34819">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4819">
                                            <p:txEl>
                                              <p:pRg st="7" end="7"/>
                                            </p:txEl>
                                          </p:spTgt>
                                        </p:tgtEl>
                                        <p:attrNameLst>
                                          <p:attrName>style.visibility</p:attrName>
                                        </p:attrNameLst>
                                      </p:cBhvr>
                                      <p:to>
                                        <p:strVal val="visible"/>
                                      </p:to>
                                    </p:set>
                                    <p:animEffect transition="in" filter="dissolve">
                                      <p:cBhvr>
                                        <p:cTn id="32" dur="500"/>
                                        <p:tgtEl>
                                          <p:spTgt spid="34819">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819">
                                            <p:txEl>
                                              <p:pRg st="8" end="8"/>
                                            </p:txEl>
                                          </p:spTgt>
                                        </p:tgtEl>
                                        <p:attrNameLst>
                                          <p:attrName>style.visibility</p:attrName>
                                        </p:attrNameLst>
                                      </p:cBhvr>
                                      <p:to>
                                        <p:strVal val="visible"/>
                                      </p:to>
                                    </p:set>
                                    <p:animEffect transition="in" filter="dissolve">
                                      <p:cBhvr>
                                        <p:cTn id="35" dur="500"/>
                                        <p:tgtEl>
                                          <p:spTgt spid="34819">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4819">
                                            <p:txEl>
                                              <p:pRg st="9" end="9"/>
                                            </p:txEl>
                                          </p:spTgt>
                                        </p:tgtEl>
                                        <p:attrNameLst>
                                          <p:attrName>style.visibility</p:attrName>
                                        </p:attrNameLst>
                                      </p:cBhvr>
                                      <p:to>
                                        <p:strVal val="visible"/>
                                      </p:to>
                                    </p:set>
                                    <p:animEffect transition="in" filter="dissolve">
                                      <p:cBhvr>
                                        <p:cTn id="38" dur="500"/>
                                        <p:tgtEl>
                                          <p:spTgt spid="34819">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4819">
                                            <p:txEl>
                                              <p:pRg st="10" end="10"/>
                                            </p:txEl>
                                          </p:spTgt>
                                        </p:tgtEl>
                                        <p:attrNameLst>
                                          <p:attrName>style.visibility</p:attrName>
                                        </p:attrNameLst>
                                      </p:cBhvr>
                                      <p:to>
                                        <p:strVal val="visible"/>
                                      </p:to>
                                    </p:set>
                                    <p:animEffect transition="in" filter="dissolve">
                                      <p:cBhvr>
                                        <p:cTn id="43" dur="500"/>
                                        <p:tgtEl>
                                          <p:spTgt spid="348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solidFill>
                  <a:schemeClr val="accent2">
                    <a:lumMod val="75000"/>
                  </a:schemeClr>
                </a:solidFill>
              </a:rPr>
              <a:t>I John Section Descriptions</a:t>
            </a:r>
            <a:endParaRPr lang="en-US" dirty="0">
              <a:solidFill>
                <a:schemeClr val="accent2">
                  <a:lumMod val="75000"/>
                </a:schemeClr>
              </a:solidFill>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A187A24D-C700-40C2-811F-E632AE795EE4}" type="slidenum">
              <a:rPr lang="en-US" smtClean="0"/>
              <a:pPr>
                <a:defRPr/>
              </a:pPr>
              <a:t>52</a:t>
            </a:fld>
            <a:endParaRPr lang="en-US"/>
          </a:p>
        </p:txBody>
      </p:sp>
      <p:sp>
        <p:nvSpPr>
          <p:cNvPr id="13" name="Content Placeholder 12"/>
          <p:cNvSpPr>
            <a:spLocks noGrp="1"/>
          </p:cNvSpPr>
          <p:nvPr>
            <p:ph idx="1"/>
          </p:nvPr>
        </p:nvSpPr>
        <p:spPr>
          <a:xfrm>
            <a:off x="152400" y="1143000"/>
            <a:ext cx="8915400" cy="5410200"/>
          </a:xfrm>
        </p:spPr>
        <p:txBody>
          <a:bodyPr/>
          <a:lstStyle/>
          <a:p>
            <a:pPr marL="2405063" indent="-2405063" eaLnBrk="1" fontAlgn="t" hangingPunct="1">
              <a:spcBef>
                <a:spcPct val="0"/>
              </a:spcBef>
              <a:spcAft>
                <a:spcPts val="1200"/>
              </a:spcAft>
              <a:buFontTx/>
              <a:buNone/>
              <a:tabLst>
                <a:tab pos="2405063" algn="l"/>
              </a:tabLst>
            </a:pPr>
            <a:r>
              <a:rPr lang="en-US" smtClean="0">
                <a:ea typeface="Calibri" pitchFamily="34" charset="0"/>
              </a:rPr>
              <a:t>___ 1:1-4	Historical manifestation of the ‘Life’</a:t>
            </a:r>
            <a:br>
              <a:rPr lang="en-US" smtClean="0">
                <a:ea typeface="Calibri" pitchFamily="34" charset="0"/>
              </a:rPr>
            </a:br>
            <a:endParaRPr lang="en-US" b="0" smtClean="0">
              <a:ea typeface="Calibri" pitchFamily="34" charset="0"/>
            </a:endParaRPr>
          </a:p>
          <a:p>
            <a:pPr marL="2405063" indent="-2405063" eaLnBrk="1" fontAlgn="t" hangingPunct="1">
              <a:spcBef>
                <a:spcPct val="0"/>
              </a:spcBef>
              <a:spcAft>
                <a:spcPts val="1200"/>
              </a:spcAft>
              <a:buFontTx/>
              <a:buNone/>
              <a:tabLst>
                <a:tab pos="2405063" algn="l"/>
              </a:tabLst>
            </a:pPr>
            <a:r>
              <a:rPr lang="en-US" smtClean="0">
                <a:ea typeface="Calibri" pitchFamily="34" charset="0"/>
              </a:rPr>
              <a:t>___ 1:5-2:29	Walking in the Light: conduct, relationships, separation from World</a:t>
            </a:r>
            <a:endParaRPr lang="en-US" b="0" smtClean="0">
              <a:ea typeface="Calibri" pitchFamily="34" charset="0"/>
            </a:endParaRPr>
          </a:p>
          <a:p>
            <a:pPr marL="2405063" indent="-2405063" eaLnBrk="1" fontAlgn="t" hangingPunct="1">
              <a:spcBef>
                <a:spcPct val="0"/>
              </a:spcBef>
              <a:spcAft>
                <a:spcPts val="1200"/>
              </a:spcAft>
              <a:buFontTx/>
              <a:buNone/>
              <a:tabLst>
                <a:tab pos="2405063" algn="l"/>
              </a:tabLst>
            </a:pPr>
            <a:r>
              <a:rPr lang="en-US" smtClean="0">
                <a:ea typeface="Calibri" pitchFamily="34" charset="0"/>
              </a:rPr>
              <a:t>___ 3:1-4:21	Abiding in Love:  as children of God; shown in loving brethren</a:t>
            </a:r>
            <a:endParaRPr lang="en-US" b="0" smtClean="0">
              <a:ea typeface="Calibri" pitchFamily="34" charset="0"/>
            </a:endParaRPr>
          </a:p>
          <a:p>
            <a:pPr marL="2405063" indent="-2405063" eaLnBrk="1" fontAlgn="t" hangingPunct="1">
              <a:spcBef>
                <a:spcPct val="0"/>
              </a:spcBef>
              <a:spcAft>
                <a:spcPts val="1200"/>
              </a:spcAft>
              <a:buFontTx/>
              <a:buNone/>
              <a:tabLst>
                <a:tab pos="2405063" algn="l"/>
              </a:tabLst>
            </a:pPr>
            <a:r>
              <a:rPr lang="en-US" smtClean="0">
                <a:ea typeface="Calibri" pitchFamily="34" charset="0"/>
              </a:rPr>
              <a:t>___ 5:1-13	Belief exercised:  keeping commandments, believing witnesses </a:t>
            </a:r>
            <a:endParaRPr lang="en-US" b="0" smtClean="0">
              <a:ea typeface="Calibri" pitchFamily="34" charset="0"/>
            </a:endParaRPr>
          </a:p>
          <a:p>
            <a:pPr marL="2405063" indent="-2405063" eaLnBrk="1" fontAlgn="t" hangingPunct="1">
              <a:spcBef>
                <a:spcPct val="0"/>
              </a:spcBef>
              <a:spcAft>
                <a:spcPts val="1200"/>
              </a:spcAft>
              <a:buFontTx/>
              <a:buNone/>
              <a:tabLst>
                <a:tab pos="2405063" algn="l"/>
              </a:tabLst>
            </a:pPr>
            <a:r>
              <a:rPr lang="en-US" smtClean="0">
                <a:ea typeface="Calibri" pitchFamily="34" charset="0"/>
              </a:rPr>
              <a:t>___ 5:14-21	Conclusion:  praying and avoiding sin</a:t>
            </a:r>
            <a:endParaRPr lang="en-US" b="0" smtClean="0">
              <a:ea typeface="Calibri" pitchFamily="34" charset="0"/>
            </a:endParaRPr>
          </a:p>
        </p:txBody>
      </p:sp>
      <p:sp>
        <p:nvSpPr>
          <p:cNvPr id="14" name="TextBox 13"/>
          <p:cNvSpPr txBox="1">
            <a:spLocks noChangeArrowheads="1"/>
          </p:cNvSpPr>
          <p:nvPr/>
        </p:nvSpPr>
        <p:spPr bwMode="auto">
          <a:xfrm>
            <a:off x="301625" y="1106488"/>
            <a:ext cx="457200" cy="646112"/>
          </a:xfrm>
          <a:prstGeom prst="rect">
            <a:avLst/>
          </a:prstGeom>
          <a:noFill/>
          <a:ln w="9525">
            <a:noFill/>
            <a:miter lim="800000"/>
            <a:headEnd/>
            <a:tailEnd/>
          </a:ln>
        </p:spPr>
        <p:txBody>
          <a:bodyPr>
            <a:spAutoFit/>
          </a:bodyPr>
          <a:lstStyle/>
          <a:p>
            <a:pPr algn="ctr"/>
            <a:r>
              <a:rPr lang="en-US" sz="3600" b="1">
                <a:solidFill>
                  <a:schemeClr val="accent2"/>
                </a:solidFill>
                <a:latin typeface="Lucida Handwriting" pitchFamily="66" charset="0"/>
              </a:rPr>
              <a:t>c</a:t>
            </a:r>
          </a:p>
        </p:txBody>
      </p:sp>
      <p:sp>
        <p:nvSpPr>
          <p:cNvPr id="15" name="TextBox 14"/>
          <p:cNvSpPr txBox="1">
            <a:spLocks noChangeArrowheads="1"/>
          </p:cNvSpPr>
          <p:nvPr/>
        </p:nvSpPr>
        <p:spPr bwMode="auto">
          <a:xfrm>
            <a:off x="261938" y="2249488"/>
            <a:ext cx="495300" cy="646112"/>
          </a:xfrm>
          <a:prstGeom prst="rect">
            <a:avLst/>
          </a:prstGeom>
          <a:noFill/>
          <a:ln w="9525">
            <a:noFill/>
            <a:miter lim="800000"/>
            <a:headEnd/>
            <a:tailEnd/>
          </a:ln>
        </p:spPr>
        <p:txBody>
          <a:bodyPr>
            <a:spAutoFit/>
          </a:bodyPr>
          <a:lstStyle/>
          <a:p>
            <a:pPr algn="ctr"/>
            <a:r>
              <a:rPr lang="en-US" sz="3600" b="1">
                <a:solidFill>
                  <a:schemeClr val="accent2"/>
                </a:solidFill>
                <a:latin typeface="Lucida Handwriting" pitchFamily="66" charset="0"/>
              </a:rPr>
              <a:t>b</a:t>
            </a:r>
          </a:p>
        </p:txBody>
      </p:sp>
      <p:sp>
        <p:nvSpPr>
          <p:cNvPr id="16" name="TextBox 15"/>
          <p:cNvSpPr txBox="1">
            <a:spLocks noChangeArrowheads="1"/>
          </p:cNvSpPr>
          <p:nvPr/>
        </p:nvSpPr>
        <p:spPr bwMode="auto">
          <a:xfrm>
            <a:off x="276225" y="3392488"/>
            <a:ext cx="463550" cy="646112"/>
          </a:xfrm>
          <a:prstGeom prst="rect">
            <a:avLst/>
          </a:prstGeom>
          <a:noFill/>
          <a:ln w="9525">
            <a:noFill/>
            <a:miter lim="800000"/>
            <a:headEnd/>
            <a:tailEnd/>
          </a:ln>
        </p:spPr>
        <p:txBody>
          <a:bodyPr>
            <a:spAutoFit/>
          </a:bodyPr>
          <a:lstStyle/>
          <a:p>
            <a:pPr algn="ctr"/>
            <a:r>
              <a:rPr lang="en-US" sz="3600" b="1">
                <a:solidFill>
                  <a:schemeClr val="accent2"/>
                </a:solidFill>
                <a:latin typeface="Lucida Handwriting" pitchFamily="66" charset="0"/>
              </a:rPr>
              <a:t>e</a:t>
            </a:r>
          </a:p>
        </p:txBody>
      </p:sp>
      <p:sp>
        <p:nvSpPr>
          <p:cNvPr id="17" name="TextBox 16"/>
          <p:cNvSpPr txBox="1">
            <a:spLocks noChangeArrowheads="1"/>
          </p:cNvSpPr>
          <p:nvPr/>
        </p:nvSpPr>
        <p:spPr bwMode="auto">
          <a:xfrm>
            <a:off x="280988" y="4535488"/>
            <a:ext cx="557212" cy="646112"/>
          </a:xfrm>
          <a:prstGeom prst="rect">
            <a:avLst/>
          </a:prstGeom>
          <a:noFill/>
          <a:ln w="9525">
            <a:noFill/>
            <a:miter lim="800000"/>
            <a:headEnd/>
            <a:tailEnd/>
          </a:ln>
        </p:spPr>
        <p:txBody>
          <a:bodyPr>
            <a:spAutoFit/>
          </a:bodyPr>
          <a:lstStyle/>
          <a:p>
            <a:pPr algn="ctr"/>
            <a:r>
              <a:rPr lang="en-US" sz="3600" b="1">
                <a:solidFill>
                  <a:schemeClr val="accent2"/>
                </a:solidFill>
                <a:latin typeface="Lucida Handwriting" pitchFamily="66" charset="0"/>
              </a:rPr>
              <a:t>d</a:t>
            </a:r>
          </a:p>
        </p:txBody>
      </p:sp>
      <p:sp>
        <p:nvSpPr>
          <p:cNvPr id="19" name="TextBox 18"/>
          <p:cNvSpPr txBox="1">
            <a:spLocks noChangeArrowheads="1"/>
          </p:cNvSpPr>
          <p:nvPr/>
        </p:nvSpPr>
        <p:spPr bwMode="auto">
          <a:xfrm>
            <a:off x="279400" y="5678488"/>
            <a:ext cx="558800" cy="646112"/>
          </a:xfrm>
          <a:prstGeom prst="rect">
            <a:avLst/>
          </a:prstGeom>
          <a:noFill/>
          <a:ln w="9525">
            <a:noFill/>
            <a:miter lim="800000"/>
            <a:headEnd/>
            <a:tailEnd/>
          </a:ln>
        </p:spPr>
        <p:txBody>
          <a:bodyPr>
            <a:spAutoFit/>
          </a:bodyPr>
          <a:lstStyle/>
          <a:p>
            <a:pPr algn="ctr"/>
            <a:r>
              <a:rPr lang="en-US" sz="3600" b="1">
                <a:solidFill>
                  <a:schemeClr val="accent2"/>
                </a:solidFill>
                <a:latin typeface="Lucida Handwriting" pitchFamily="66" charset="0"/>
              </a:rPr>
              <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solidFill>
                  <a:schemeClr val="accent2">
                    <a:lumMod val="75000"/>
                  </a:schemeClr>
                </a:solidFill>
              </a:rPr>
              <a:t>Verses to Remember in I John</a:t>
            </a:r>
            <a:endParaRPr lang="en-US" dirty="0">
              <a:solidFill>
                <a:schemeClr val="accent2">
                  <a:lumMod val="75000"/>
                </a:schemeClr>
              </a:solidFill>
            </a:endParaRPr>
          </a:p>
        </p:txBody>
      </p:sp>
      <p:sp>
        <p:nvSpPr>
          <p:cNvPr id="58371" name="Content Placeholder 2"/>
          <p:cNvSpPr>
            <a:spLocks noGrp="1"/>
          </p:cNvSpPr>
          <p:nvPr>
            <p:ph idx="1"/>
          </p:nvPr>
        </p:nvSpPr>
        <p:spPr>
          <a:xfrm>
            <a:off x="152400" y="990600"/>
            <a:ext cx="8839200" cy="5715000"/>
          </a:xfrm>
        </p:spPr>
        <p:txBody>
          <a:bodyPr/>
          <a:lstStyle/>
          <a:p>
            <a:pPr marL="744538" indent="-744538">
              <a:lnSpc>
                <a:spcPts val="2800"/>
              </a:lnSpc>
              <a:spcBef>
                <a:spcPct val="0"/>
              </a:spcBef>
              <a:spcAft>
                <a:spcPts val="1200"/>
              </a:spcAft>
              <a:buFontTx/>
              <a:buNone/>
            </a:pPr>
            <a:r>
              <a:rPr lang="en-US" sz="2800" smtClean="0">
                <a:ea typeface="Calibri" pitchFamily="34" charset="0"/>
              </a:rPr>
              <a:t>___ “Do not love the world or the things in the world. If anyone loves the world, the love of the Father is not in him.”</a:t>
            </a:r>
          </a:p>
          <a:p>
            <a:pPr marL="744538" indent="-744538">
              <a:buFontTx/>
              <a:buNone/>
            </a:pPr>
            <a:r>
              <a:rPr lang="en-US" sz="2800" smtClean="0">
                <a:ea typeface="Calibri" pitchFamily="34" charset="0"/>
              </a:rPr>
              <a:t>___ “We know that we are of God, and the whole world lies under the sway of the wicked one.”</a:t>
            </a:r>
            <a:br>
              <a:rPr lang="en-US" sz="2800" smtClean="0">
                <a:ea typeface="Calibri" pitchFamily="34" charset="0"/>
              </a:rPr>
            </a:br>
            <a:endParaRPr lang="en-US" sz="2800" smtClean="0">
              <a:ea typeface="Calibri" pitchFamily="34" charset="0"/>
            </a:endParaRPr>
          </a:p>
          <a:p>
            <a:pPr marL="744538" indent="-744538">
              <a:buFontTx/>
              <a:buNone/>
            </a:pPr>
            <a:r>
              <a:rPr lang="en-US" sz="2800" smtClean="0">
                <a:ea typeface="Calibri" pitchFamily="34" charset="0"/>
              </a:rPr>
              <a:t>___ “By this we know love, because He laid down His life for us. And we also ought to lay down our lives for the brethren.”</a:t>
            </a:r>
          </a:p>
          <a:p>
            <a:pPr marL="744538" indent="-744538">
              <a:buFontTx/>
              <a:buNone/>
            </a:pPr>
            <a:endParaRPr lang="en-US" sz="2800" smtClean="0">
              <a:ea typeface="Calibri" pitchFamily="34" charset="0"/>
            </a:endParaRPr>
          </a:p>
          <a:p>
            <a:pPr marL="744538" indent="-744538">
              <a:lnSpc>
                <a:spcPts val="2800"/>
              </a:lnSpc>
              <a:spcBef>
                <a:spcPct val="0"/>
              </a:spcBef>
              <a:spcAft>
                <a:spcPts val="1200"/>
              </a:spcAft>
              <a:buFontTx/>
              <a:buNone/>
            </a:pPr>
            <a:r>
              <a:rPr lang="en-US" sz="2800" smtClean="0">
                <a:ea typeface="Calibri" pitchFamily="34" charset="0"/>
              </a:rPr>
              <a:t>___ “If we walk in the light as He is in the light, we have fellowship with one another, and the blood of Jesus Christ His Son cleanses us from all sin.”</a:t>
            </a: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8E8C655E-E7D1-4998-B1AC-296016CC972F}" type="slidenum">
              <a:rPr lang="en-US" smtClean="0"/>
              <a:pPr>
                <a:defRPr/>
              </a:pPr>
              <a:t>53</a:t>
            </a:fld>
            <a:endParaRPr lang="en-US"/>
          </a:p>
        </p:txBody>
      </p:sp>
      <p:sp>
        <p:nvSpPr>
          <p:cNvPr id="5" name="TextBox 4"/>
          <p:cNvSpPr txBox="1">
            <a:spLocks noChangeArrowheads="1"/>
          </p:cNvSpPr>
          <p:nvPr/>
        </p:nvSpPr>
        <p:spPr bwMode="auto">
          <a:xfrm>
            <a:off x="273050" y="923925"/>
            <a:ext cx="461963" cy="584200"/>
          </a:xfrm>
          <a:prstGeom prst="rect">
            <a:avLst/>
          </a:prstGeom>
          <a:noFill/>
          <a:ln w="9525">
            <a:noFill/>
            <a:miter lim="800000"/>
            <a:headEnd/>
            <a:tailEnd/>
          </a:ln>
        </p:spPr>
        <p:txBody>
          <a:bodyPr wrap="none">
            <a:spAutoFit/>
          </a:bodyPr>
          <a:lstStyle/>
          <a:p>
            <a:pPr algn="ctr"/>
            <a:r>
              <a:rPr lang="en-US" sz="3200" b="1">
                <a:solidFill>
                  <a:schemeClr val="accent2"/>
                </a:solidFill>
                <a:latin typeface="Lucida Handwriting" pitchFamily="66" charset="0"/>
              </a:rPr>
              <a:t>2</a:t>
            </a:r>
          </a:p>
        </p:txBody>
      </p:sp>
      <p:sp>
        <p:nvSpPr>
          <p:cNvPr id="6" name="TextBox 5"/>
          <p:cNvSpPr txBox="1">
            <a:spLocks noChangeArrowheads="1"/>
          </p:cNvSpPr>
          <p:nvPr/>
        </p:nvSpPr>
        <p:spPr bwMode="auto">
          <a:xfrm>
            <a:off x="300038" y="2235200"/>
            <a:ext cx="461962" cy="584200"/>
          </a:xfrm>
          <a:prstGeom prst="rect">
            <a:avLst/>
          </a:prstGeom>
          <a:noFill/>
          <a:ln w="9525">
            <a:noFill/>
            <a:miter lim="800000"/>
            <a:headEnd/>
            <a:tailEnd/>
          </a:ln>
        </p:spPr>
        <p:txBody>
          <a:bodyPr wrap="none">
            <a:spAutoFit/>
          </a:bodyPr>
          <a:lstStyle/>
          <a:p>
            <a:pPr algn="ctr"/>
            <a:r>
              <a:rPr lang="en-US" sz="3200" b="1">
                <a:solidFill>
                  <a:schemeClr val="accent2"/>
                </a:solidFill>
                <a:latin typeface="Lucida Handwriting" pitchFamily="66" charset="0"/>
              </a:rPr>
              <a:t>5</a:t>
            </a:r>
          </a:p>
        </p:txBody>
      </p:sp>
      <p:sp>
        <p:nvSpPr>
          <p:cNvPr id="7" name="TextBox 6"/>
          <p:cNvSpPr txBox="1">
            <a:spLocks noChangeArrowheads="1"/>
          </p:cNvSpPr>
          <p:nvPr/>
        </p:nvSpPr>
        <p:spPr bwMode="auto">
          <a:xfrm>
            <a:off x="269875" y="3606800"/>
            <a:ext cx="461963" cy="584200"/>
          </a:xfrm>
          <a:prstGeom prst="rect">
            <a:avLst/>
          </a:prstGeom>
          <a:noFill/>
          <a:ln w="9525">
            <a:noFill/>
            <a:miter lim="800000"/>
            <a:headEnd/>
            <a:tailEnd/>
          </a:ln>
        </p:spPr>
        <p:txBody>
          <a:bodyPr wrap="none">
            <a:spAutoFit/>
          </a:bodyPr>
          <a:lstStyle/>
          <a:p>
            <a:pPr algn="r"/>
            <a:r>
              <a:rPr lang="en-US" sz="3200" b="1">
                <a:solidFill>
                  <a:schemeClr val="accent2"/>
                </a:solidFill>
                <a:latin typeface="Lucida Handwriting" pitchFamily="66" charset="0"/>
              </a:rPr>
              <a:t>3</a:t>
            </a:r>
          </a:p>
        </p:txBody>
      </p:sp>
      <p:sp>
        <p:nvSpPr>
          <p:cNvPr id="9" name="TextBox 8"/>
          <p:cNvSpPr txBox="1">
            <a:spLocks noChangeArrowheads="1"/>
          </p:cNvSpPr>
          <p:nvPr/>
        </p:nvSpPr>
        <p:spPr bwMode="auto">
          <a:xfrm>
            <a:off x="300038" y="5334000"/>
            <a:ext cx="461962" cy="584200"/>
          </a:xfrm>
          <a:prstGeom prst="rect">
            <a:avLst/>
          </a:prstGeom>
          <a:noFill/>
          <a:ln w="9525">
            <a:noFill/>
            <a:miter lim="800000"/>
            <a:headEnd/>
            <a:tailEnd/>
          </a:ln>
        </p:spPr>
        <p:txBody>
          <a:bodyPr wrap="none">
            <a:spAutoFit/>
          </a:bodyPr>
          <a:lstStyle/>
          <a:p>
            <a:pPr algn="ctr"/>
            <a:r>
              <a:rPr lang="en-US" sz="3200" b="1">
                <a:solidFill>
                  <a:schemeClr val="accent2"/>
                </a:solidFill>
                <a:latin typeface="Lucida Handwriting" pitchFamily="66" charset="0"/>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800" dirty="0" smtClean="0">
                <a:solidFill>
                  <a:schemeClr val="accent2">
                    <a:lumMod val="75000"/>
                  </a:schemeClr>
                </a:solidFill>
              </a:rPr>
              <a:t>II John</a:t>
            </a:r>
            <a:endParaRPr lang="en-US" sz="4800" dirty="0">
              <a:solidFill>
                <a:schemeClr val="accent2">
                  <a:lumMod val="75000"/>
                </a:schemeClr>
              </a:solidFill>
            </a:endParaRPr>
          </a:p>
        </p:txBody>
      </p:sp>
      <p:sp>
        <p:nvSpPr>
          <p:cNvPr id="34819" name="Content Placeholder 3"/>
          <p:cNvSpPr>
            <a:spLocks noGrp="1"/>
          </p:cNvSpPr>
          <p:nvPr>
            <p:ph idx="1"/>
          </p:nvPr>
        </p:nvSpPr>
        <p:spPr>
          <a:xfrm>
            <a:off x="304800" y="1066800"/>
            <a:ext cx="8839200" cy="4953000"/>
          </a:xfrm>
        </p:spPr>
        <p:txBody>
          <a:bodyPr/>
          <a:lstStyle/>
          <a:p>
            <a:pPr>
              <a:spcBef>
                <a:spcPct val="0"/>
              </a:spcBef>
              <a:spcAft>
                <a:spcPts val="1200"/>
              </a:spcAft>
            </a:pPr>
            <a:r>
              <a:rPr lang="en-US" sz="3600" smtClean="0">
                <a:ea typeface="Calibri" pitchFamily="34" charset="0"/>
              </a:rPr>
              <a:t>Author:  John</a:t>
            </a:r>
          </a:p>
          <a:p>
            <a:pPr lvl="1">
              <a:spcBef>
                <a:spcPct val="0"/>
              </a:spcBef>
              <a:spcAft>
                <a:spcPts val="1200"/>
              </a:spcAft>
            </a:pPr>
            <a:r>
              <a:rPr lang="en-US" smtClean="0">
                <a:ea typeface="Calibri" pitchFamily="34" charset="0"/>
              </a:rPr>
              <a:t>Similar style vs. 6-7 </a:t>
            </a:r>
          </a:p>
          <a:p>
            <a:pPr>
              <a:spcBef>
                <a:spcPct val="0"/>
              </a:spcBef>
              <a:spcAft>
                <a:spcPts val="1200"/>
              </a:spcAft>
            </a:pPr>
            <a:r>
              <a:rPr lang="en-US" sz="3600" smtClean="0">
                <a:ea typeface="Calibri" pitchFamily="34" charset="0"/>
              </a:rPr>
              <a:t>Unique Features: </a:t>
            </a:r>
          </a:p>
          <a:p>
            <a:pPr lvl="1">
              <a:spcBef>
                <a:spcPct val="0"/>
              </a:spcBef>
              <a:spcAft>
                <a:spcPts val="1200"/>
              </a:spcAft>
            </a:pPr>
            <a:r>
              <a:rPr lang="en-US" smtClean="0">
                <a:ea typeface="Calibri" pitchFamily="34" charset="0"/>
              </a:rPr>
              <a:t>Written to an unknown individual woman </a:t>
            </a:r>
          </a:p>
          <a:p>
            <a:pPr>
              <a:spcBef>
                <a:spcPct val="0"/>
              </a:spcBef>
              <a:spcAft>
                <a:spcPts val="1200"/>
              </a:spcAft>
            </a:pPr>
            <a:r>
              <a:rPr lang="en-US" sz="3600" smtClean="0">
                <a:ea typeface="Calibri" pitchFamily="34" charset="0"/>
              </a:rPr>
              <a:t>Purpose: </a:t>
            </a:r>
          </a:p>
          <a:p>
            <a:pPr lvl="1">
              <a:spcBef>
                <a:spcPct val="0"/>
              </a:spcBef>
              <a:spcAft>
                <a:spcPts val="1200"/>
              </a:spcAft>
            </a:pPr>
            <a:r>
              <a:rPr lang="en-US" smtClean="0">
                <a:ea typeface="Calibri" pitchFamily="34" charset="0"/>
              </a:rPr>
              <a:t>Encourage opposition to false teaching – vs. 7-10</a:t>
            </a:r>
          </a:p>
          <a:p>
            <a:pPr>
              <a:spcBef>
                <a:spcPct val="0"/>
              </a:spcBef>
              <a:spcAft>
                <a:spcPts val="1200"/>
              </a:spcAft>
            </a:pPr>
            <a:r>
              <a:rPr lang="en-US" sz="3600" smtClean="0">
                <a:ea typeface="Calibri" pitchFamily="34" charset="0"/>
              </a:rPr>
              <a:t>Audience: the “elect lady”</a:t>
            </a:r>
          </a:p>
          <a:p>
            <a:pPr>
              <a:spcBef>
                <a:spcPct val="0"/>
              </a:spcBef>
              <a:spcAft>
                <a:spcPts val="1200"/>
              </a:spcAft>
            </a:pPr>
            <a:r>
              <a:rPr lang="en-US" sz="3600" smtClean="0">
                <a:ea typeface="Calibri" pitchFamily="34" charset="0"/>
              </a:rPr>
              <a:t>Date: late First Century</a:t>
            </a:r>
            <a:r>
              <a:rPr lang="en-US" sz="2800" smtClean="0">
                <a:ea typeface="Calibri" pitchFamily="34" charset="0"/>
              </a:rPr>
              <a:t>. </a:t>
            </a:r>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E1DC90E5-A1D8-4559-A847-85DC51D35AA8}" type="slidenum">
              <a:rPr lang="en-US" smtClean="0"/>
              <a:pPr>
                <a:defRPr/>
              </a:pPr>
              <a:t>54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dissolve">
                                      <p:cBhvr>
                                        <p:cTn id="7" dur="500"/>
                                        <p:tgtEl>
                                          <p:spTgt spid="348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dissolve">
                                      <p:cBhvr>
                                        <p:cTn id="10" dur="500"/>
                                        <p:tgtEl>
                                          <p:spTgt spid="348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animEffect transition="in" filter="dissolve">
                                      <p:cBhvr>
                                        <p:cTn id="15" dur="500"/>
                                        <p:tgtEl>
                                          <p:spTgt spid="3481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819">
                                            <p:txEl>
                                              <p:pRg st="3" end="3"/>
                                            </p:txEl>
                                          </p:spTgt>
                                        </p:tgtEl>
                                        <p:attrNameLst>
                                          <p:attrName>style.visibility</p:attrName>
                                        </p:attrNameLst>
                                      </p:cBhvr>
                                      <p:to>
                                        <p:strVal val="visible"/>
                                      </p:to>
                                    </p:set>
                                    <p:animEffect transition="in" filter="dissolve">
                                      <p:cBhvr>
                                        <p:cTn id="18" dur="500"/>
                                        <p:tgtEl>
                                          <p:spTgt spid="348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4819">
                                            <p:txEl>
                                              <p:pRg st="4" end="4"/>
                                            </p:txEl>
                                          </p:spTgt>
                                        </p:tgtEl>
                                        <p:attrNameLst>
                                          <p:attrName>style.visibility</p:attrName>
                                        </p:attrNameLst>
                                      </p:cBhvr>
                                      <p:to>
                                        <p:strVal val="visible"/>
                                      </p:to>
                                    </p:set>
                                    <p:animEffect transition="in" filter="dissolve">
                                      <p:cBhvr>
                                        <p:cTn id="23" dur="500"/>
                                        <p:tgtEl>
                                          <p:spTgt spid="34819">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819">
                                            <p:txEl>
                                              <p:pRg st="5" end="5"/>
                                            </p:txEl>
                                          </p:spTgt>
                                        </p:tgtEl>
                                        <p:attrNameLst>
                                          <p:attrName>style.visibility</p:attrName>
                                        </p:attrNameLst>
                                      </p:cBhvr>
                                      <p:to>
                                        <p:strVal val="visible"/>
                                      </p:to>
                                    </p:set>
                                    <p:animEffect transition="in" filter="dissolve">
                                      <p:cBhvr>
                                        <p:cTn id="26" dur="500"/>
                                        <p:tgtEl>
                                          <p:spTgt spid="3481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4819">
                                            <p:txEl>
                                              <p:pRg st="6" end="6"/>
                                            </p:txEl>
                                          </p:spTgt>
                                        </p:tgtEl>
                                        <p:attrNameLst>
                                          <p:attrName>style.visibility</p:attrName>
                                        </p:attrNameLst>
                                      </p:cBhvr>
                                      <p:to>
                                        <p:strVal val="visible"/>
                                      </p:to>
                                    </p:set>
                                    <p:animEffect transition="in" filter="dissolve">
                                      <p:cBhvr>
                                        <p:cTn id="31" dur="500"/>
                                        <p:tgtEl>
                                          <p:spTgt spid="3481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4819">
                                            <p:txEl>
                                              <p:pRg st="7" end="7"/>
                                            </p:txEl>
                                          </p:spTgt>
                                        </p:tgtEl>
                                        <p:attrNameLst>
                                          <p:attrName>style.visibility</p:attrName>
                                        </p:attrNameLst>
                                      </p:cBhvr>
                                      <p:to>
                                        <p:strVal val="visible"/>
                                      </p:to>
                                    </p:set>
                                    <p:animEffect transition="in" filter="dissolve">
                                      <p:cBhvr>
                                        <p:cTn id="36"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152400" y="228600"/>
            <a:ext cx="8561388" cy="914400"/>
          </a:xfrm>
        </p:spPr>
        <p:txBody>
          <a:bodyPr>
            <a:normAutofit/>
          </a:bodyPr>
          <a:lstStyle/>
          <a:p>
            <a:pPr eaLnBrk="1" hangingPunct="1">
              <a:defRPr/>
            </a:pPr>
            <a:r>
              <a:rPr lang="en-US" sz="5400" dirty="0" smtClean="0">
                <a:solidFill>
                  <a:schemeClr val="accent2">
                    <a:lumMod val="75000"/>
                  </a:schemeClr>
                </a:solidFill>
                <a:effectLst/>
                <a:latin typeface="Calibri" pitchFamily="34" charset="0"/>
              </a:rPr>
              <a:t>Key Verse - II John 9</a:t>
            </a:r>
          </a:p>
        </p:txBody>
      </p:sp>
      <p:sp>
        <p:nvSpPr>
          <p:cNvPr id="164867" name="Rectangle 3"/>
          <p:cNvSpPr>
            <a:spLocks noChangeArrowheads="1"/>
          </p:cNvSpPr>
          <p:nvPr/>
        </p:nvSpPr>
        <p:spPr bwMode="auto">
          <a:xfrm>
            <a:off x="381000" y="1414463"/>
            <a:ext cx="8534400" cy="3724275"/>
          </a:xfrm>
          <a:prstGeom prst="rect">
            <a:avLst/>
          </a:prstGeom>
          <a:noFill/>
          <a:ln w="9525">
            <a:noFill/>
            <a:miter lim="800000"/>
            <a:headEnd/>
            <a:tailEnd/>
          </a:ln>
        </p:spPr>
        <p:txBody>
          <a:bodyPr anchor="ctr">
            <a:spAutoFit/>
          </a:bodyPr>
          <a:lstStyle/>
          <a:p>
            <a:r>
              <a:rPr lang="en-US" sz="4400" b="1" i="1">
                <a:latin typeface="Calibri" pitchFamily="34" charset="0"/>
              </a:rPr>
              <a:t> </a:t>
            </a:r>
            <a:r>
              <a:rPr lang="en-US" sz="4000" b="1" i="1" baseline="30000">
                <a:latin typeface="Calibri" pitchFamily="34" charset="0"/>
              </a:rPr>
              <a:t> </a:t>
            </a:r>
            <a:r>
              <a:rPr lang="en-US" sz="4000" b="1" i="1">
                <a:latin typeface="Calibri" pitchFamily="34" charset="0"/>
              </a:rPr>
              <a:t>“Whoever transgresses and does not abide in the doctrine of Christ does not have God.  He who abides in the doctrine of Christ has both the Father and the Son.”</a:t>
            </a:r>
            <a:br>
              <a:rPr lang="en-US" sz="4000" b="1" i="1">
                <a:latin typeface="Calibri" pitchFamily="34" charset="0"/>
              </a:rPr>
            </a:br>
            <a:endParaRPr lang="en-US" sz="3200" b="1" i="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 calcmode="lin" valueType="num">
                                      <p:cBhvr>
                                        <p:cTn id="7" dur="1000" fill="hold"/>
                                        <p:tgtEl>
                                          <p:spTgt spid="164867"/>
                                        </p:tgtEl>
                                        <p:attrNameLst>
                                          <p:attrName>ppt_w</p:attrName>
                                        </p:attrNameLst>
                                      </p:cBhvr>
                                      <p:tavLst>
                                        <p:tav tm="0">
                                          <p:val>
                                            <p:strVal val="#ppt_w*0.70"/>
                                          </p:val>
                                        </p:tav>
                                        <p:tav tm="100000">
                                          <p:val>
                                            <p:strVal val="#ppt_w"/>
                                          </p:val>
                                        </p:tav>
                                      </p:tavLst>
                                    </p:anim>
                                    <p:anim calcmode="lin" valueType="num">
                                      <p:cBhvr>
                                        <p:cTn id="8" dur="1000" fill="hold"/>
                                        <p:tgtEl>
                                          <p:spTgt spid="164867"/>
                                        </p:tgtEl>
                                        <p:attrNameLst>
                                          <p:attrName>ppt_h</p:attrName>
                                        </p:attrNameLst>
                                      </p:cBhvr>
                                      <p:tavLst>
                                        <p:tav tm="0">
                                          <p:val>
                                            <p:strVal val="#ppt_h"/>
                                          </p:val>
                                        </p:tav>
                                        <p:tav tm="100000">
                                          <p:val>
                                            <p:strVal val="#ppt_h"/>
                                          </p:val>
                                        </p:tav>
                                      </p:tavLst>
                                    </p:anim>
                                    <p:animEffect transition="in" filter="fade">
                                      <p:cBhvr>
                                        <p:cTn id="9" dur="1000"/>
                                        <p:tgtEl>
                                          <p:spTgt spid="164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800" dirty="0" smtClean="0">
                <a:solidFill>
                  <a:schemeClr val="accent2">
                    <a:lumMod val="75000"/>
                  </a:schemeClr>
                </a:solidFill>
              </a:rPr>
              <a:t>III John</a:t>
            </a:r>
            <a:endParaRPr lang="en-US" sz="4800" dirty="0">
              <a:solidFill>
                <a:schemeClr val="accent2">
                  <a:lumMod val="75000"/>
                </a:schemeClr>
              </a:solidFill>
            </a:endParaRPr>
          </a:p>
        </p:txBody>
      </p:sp>
      <p:sp>
        <p:nvSpPr>
          <p:cNvPr id="34819" name="Content Placeholder 3"/>
          <p:cNvSpPr>
            <a:spLocks noGrp="1"/>
          </p:cNvSpPr>
          <p:nvPr>
            <p:ph idx="1"/>
          </p:nvPr>
        </p:nvSpPr>
        <p:spPr>
          <a:xfrm>
            <a:off x="533400" y="838200"/>
            <a:ext cx="8305800" cy="5867400"/>
          </a:xfrm>
        </p:spPr>
        <p:txBody>
          <a:bodyPr/>
          <a:lstStyle/>
          <a:p>
            <a:pPr>
              <a:spcBef>
                <a:spcPct val="0"/>
              </a:spcBef>
              <a:spcAft>
                <a:spcPts val="1200"/>
              </a:spcAft>
            </a:pPr>
            <a:r>
              <a:rPr lang="en-US" sz="3600" smtClean="0">
                <a:ea typeface="Calibri" pitchFamily="34" charset="0"/>
              </a:rPr>
              <a:t>Author:  John</a:t>
            </a:r>
          </a:p>
          <a:p>
            <a:pPr lvl="1">
              <a:spcBef>
                <a:spcPct val="0"/>
              </a:spcBef>
              <a:spcAft>
                <a:spcPts val="1200"/>
              </a:spcAft>
            </a:pPr>
            <a:r>
              <a:rPr lang="en-US" smtClean="0">
                <a:ea typeface="Calibri" pitchFamily="34" charset="0"/>
              </a:rPr>
              <a:t>Similar style to II John</a:t>
            </a:r>
          </a:p>
          <a:p>
            <a:pPr>
              <a:spcBef>
                <a:spcPct val="0"/>
              </a:spcBef>
              <a:spcAft>
                <a:spcPts val="1200"/>
              </a:spcAft>
            </a:pPr>
            <a:r>
              <a:rPr lang="en-US" sz="3600" smtClean="0">
                <a:ea typeface="Calibri" pitchFamily="34" charset="0"/>
              </a:rPr>
              <a:t>Unique Features: </a:t>
            </a:r>
          </a:p>
          <a:p>
            <a:pPr lvl="1">
              <a:spcBef>
                <a:spcPct val="0"/>
              </a:spcBef>
              <a:spcAft>
                <a:spcPts val="1200"/>
              </a:spcAft>
            </a:pPr>
            <a:r>
              <a:rPr lang="en-US" smtClean="0">
                <a:ea typeface="Calibri" pitchFamily="34" charset="0"/>
              </a:rPr>
              <a:t>Comments regarding Diotrephes </a:t>
            </a:r>
          </a:p>
          <a:p>
            <a:pPr>
              <a:spcBef>
                <a:spcPct val="0"/>
              </a:spcBef>
              <a:spcAft>
                <a:spcPts val="1200"/>
              </a:spcAft>
            </a:pPr>
            <a:r>
              <a:rPr lang="en-US" sz="3600" smtClean="0">
                <a:ea typeface="Calibri" pitchFamily="34" charset="0"/>
              </a:rPr>
              <a:t>Purpose: </a:t>
            </a:r>
          </a:p>
          <a:p>
            <a:pPr lvl="1">
              <a:spcBef>
                <a:spcPct val="0"/>
              </a:spcBef>
              <a:spcAft>
                <a:spcPts val="1200"/>
              </a:spcAft>
            </a:pPr>
            <a:r>
              <a:rPr lang="en-US" smtClean="0">
                <a:ea typeface="Calibri" pitchFamily="34" charset="0"/>
              </a:rPr>
              <a:t>Provide instructions regarding support of faithful brethren</a:t>
            </a:r>
          </a:p>
          <a:p>
            <a:pPr>
              <a:spcBef>
                <a:spcPct val="0"/>
              </a:spcBef>
              <a:spcAft>
                <a:spcPts val="1200"/>
              </a:spcAft>
            </a:pPr>
            <a:r>
              <a:rPr lang="en-US" sz="3600" smtClean="0">
                <a:ea typeface="Calibri" pitchFamily="34" charset="0"/>
              </a:rPr>
              <a:t>Audience: Gaius, a leader of a church </a:t>
            </a:r>
          </a:p>
          <a:p>
            <a:pPr>
              <a:spcBef>
                <a:spcPct val="0"/>
              </a:spcBef>
              <a:spcAft>
                <a:spcPts val="1200"/>
              </a:spcAft>
            </a:pPr>
            <a:r>
              <a:rPr lang="en-US" sz="3600" smtClean="0">
                <a:ea typeface="Calibri" pitchFamily="34" charset="0"/>
              </a:rPr>
              <a:t>Date: late First Century</a:t>
            </a:r>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5EF38CF0-706C-4E1E-9735-69154AA3437E}" type="slidenum">
              <a:rPr lang="en-US" smtClean="0"/>
              <a:pPr>
                <a:defRPr/>
              </a:pPr>
              <a:t>56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dissolve">
                                      <p:cBhvr>
                                        <p:cTn id="7" dur="500"/>
                                        <p:tgtEl>
                                          <p:spTgt spid="348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dissolve">
                                      <p:cBhvr>
                                        <p:cTn id="10" dur="500"/>
                                        <p:tgtEl>
                                          <p:spTgt spid="348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animEffect transition="in" filter="dissolve">
                                      <p:cBhvr>
                                        <p:cTn id="15" dur="500"/>
                                        <p:tgtEl>
                                          <p:spTgt spid="3481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819">
                                            <p:txEl>
                                              <p:pRg st="3" end="3"/>
                                            </p:txEl>
                                          </p:spTgt>
                                        </p:tgtEl>
                                        <p:attrNameLst>
                                          <p:attrName>style.visibility</p:attrName>
                                        </p:attrNameLst>
                                      </p:cBhvr>
                                      <p:to>
                                        <p:strVal val="visible"/>
                                      </p:to>
                                    </p:set>
                                    <p:animEffect transition="in" filter="dissolve">
                                      <p:cBhvr>
                                        <p:cTn id="18" dur="500"/>
                                        <p:tgtEl>
                                          <p:spTgt spid="348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4819">
                                            <p:txEl>
                                              <p:pRg st="4" end="4"/>
                                            </p:txEl>
                                          </p:spTgt>
                                        </p:tgtEl>
                                        <p:attrNameLst>
                                          <p:attrName>style.visibility</p:attrName>
                                        </p:attrNameLst>
                                      </p:cBhvr>
                                      <p:to>
                                        <p:strVal val="visible"/>
                                      </p:to>
                                    </p:set>
                                    <p:animEffect transition="in" filter="dissolve">
                                      <p:cBhvr>
                                        <p:cTn id="23" dur="500"/>
                                        <p:tgtEl>
                                          <p:spTgt spid="34819">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819">
                                            <p:txEl>
                                              <p:pRg st="5" end="5"/>
                                            </p:txEl>
                                          </p:spTgt>
                                        </p:tgtEl>
                                        <p:attrNameLst>
                                          <p:attrName>style.visibility</p:attrName>
                                        </p:attrNameLst>
                                      </p:cBhvr>
                                      <p:to>
                                        <p:strVal val="visible"/>
                                      </p:to>
                                    </p:set>
                                    <p:animEffect transition="in" filter="dissolve">
                                      <p:cBhvr>
                                        <p:cTn id="26" dur="500"/>
                                        <p:tgtEl>
                                          <p:spTgt spid="3481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4819">
                                            <p:txEl>
                                              <p:pRg st="6" end="6"/>
                                            </p:txEl>
                                          </p:spTgt>
                                        </p:tgtEl>
                                        <p:attrNameLst>
                                          <p:attrName>style.visibility</p:attrName>
                                        </p:attrNameLst>
                                      </p:cBhvr>
                                      <p:to>
                                        <p:strVal val="visible"/>
                                      </p:to>
                                    </p:set>
                                    <p:animEffect transition="in" filter="dissolve">
                                      <p:cBhvr>
                                        <p:cTn id="31" dur="500"/>
                                        <p:tgtEl>
                                          <p:spTgt spid="3481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4819">
                                            <p:txEl>
                                              <p:pRg st="7" end="7"/>
                                            </p:txEl>
                                          </p:spTgt>
                                        </p:tgtEl>
                                        <p:attrNameLst>
                                          <p:attrName>style.visibility</p:attrName>
                                        </p:attrNameLst>
                                      </p:cBhvr>
                                      <p:to>
                                        <p:strVal val="visible"/>
                                      </p:to>
                                    </p:set>
                                    <p:animEffect transition="in" filter="dissolve">
                                      <p:cBhvr>
                                        <p:cTn id="36"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28600" y="381000"/>
            <a:ext cx="8561388" cy="914400"/>
          </a:xfrm>
        </p:spPr>
        <p:txBody>
          <a:bodyPr>
            <a:normAutofit/>
          </a:bodyPr>
          <a:lstStyle/>
          <a:p>
            <a:pPr eaLnBrk="1" hangingPunct="1">
              <a:defRPr/>
            </a:pPr>
            <a:r>
              <a:rPr lang="en-US" sz="5400" dirty="0" smtClean="0">
                <a:solidFill>
                  <a:schemeClr val="accent2">
                    <a:lumMod val="75000"/>
                  </a:schemeClr>
                </a:solidFill>
                <a:effectLst/>
                <a:latin typeface="Calibri" pitchFamily="34" charset="0"/>
              </a:rPr>
              <a:t>Key Verse - III John 4</a:t>
            </a:r>
          </a:p>
        </p:txBody>
      </p:sp>
      <p:sp>
        <p:nvSpPr>
          <p:cNvPr id="164867" name="Rectangle 3"/>
          <p:cNvSpPr>
            <a:spLocks noChangeArrowheads="1"/>
          </p:cNvSpPr>
          <p:nvPr/>
        </p:nvSpPr>
        <p:spPr bwMode="auto">
          <a:xfrm>
            <a:off x="381000" y="2306638"/>
            <a:ext cx="8534400" cy="1939925"/>
          </a:xfrm>
          <a:prstGeom prst="rect">
            <a:avLst/>
          </a:prstGeom>
          <a:noFill/>
          <a:ln w="9525">
            <a:noFill/>
            <a:miter lim="800000"/>
            <a:headEnd/>
            <a:tailEnd/>
          </a:ln>
        </p:spPr>
        <p:txBody>
          <a:bodyPr anchor="ctr">
            <a:spAutoFit/>
          </a:bodyPr>
          <a:lstStyle/>
          <a:p>
            <a:r>
              <a:rPr lang="en-US" sz="4400" b="1" i="1">
                <a:latin typeface="Calibri" pitchFamily="34" charset="0"/>
              </a:rPr>
              <a:t> </a:t>
            </a:r>
            <a:r>
              <a:rPr lang="en-US" sz="4000" b="1" i="1" baseline="30000">
                <a:latin typeface="Calibri" pitchFamily="34" charset="0"/>
              </a:rPr>
              <a:t> </a:t>
            </a:r>
            <a:r>
              <a:rPr lang="en-US" sz="4400" b="1" i="1">
                <a:latin typeface="Calibri" pitchFamily="34" charset="0"/>
              </a:rPr>
              <a:t>“I have no greater joy than to hear that my children walk in truth.”</a:t>
            </a:r>
            <a:br>
              <a:rPr lang="en-US" sz="4400" b="1" i="1">
                <a:latin typeface="Calibri" pitchFamily="34" charset="0"/>
              </a:rPr>
            </a:br>
            <a:endParaRPr lang="en-US" sz="3200" b="1" i="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 calcmode="lin" valueType="num">
                                      <p:cBhvr>
                                        <p:cTn id="7" dur="1000" fill="hold"/>
                                        <p:tgtEl>
                                          <p:spTgt spid="164867"/>
                                        </p:tgtEl>
                                        <p:attrNameLst>
                                          <p:attrName>ppt_w</p:attrName>
                                        </p:attrNameLst>
                                      </p:cBhvr>
                                      <p:tavLst>
                                        <p:tav tm="0">
                                          <p:val>
                                            <p:strVal val="#ppt_w*0.70"/>
                                          </p:val>
                                        </p:tav>
                                        <p:tav tm="100000">
                                          <p:val>
                                            <p:strVal val="#ppt_w"/>
                                          </p:val>
                                        </p:tav>
                                      </p:tavLst>
                                    </p:anim>
                                    <p:anim calcmode="lin" valueType="num">
                                      <p:cBhvr>
                                        <p:cTn id="8" dur="1000" fill="hold"/>
                                        <p:tgtEl>
                                          <p:spTgt spid="164867"/>
                                        </p:tgtEl>
                                        <p:attrNameLst>
                                          <p:attrName>ppt_h</p:attrName>
                                        </p:attrNameLst>
                                      </p:cBhvr>
                                      <p:tavLst>
                                        <p:tav tm="0">
                                          <p:val>
                                            <p:strVal val="#ppt_h"/>
                                          </p:val>
                                        </p:tav>
                                        <p:tav tm="100000">
                                          <p:val>
                                            <p:strVal val="#ppt_h"/>
                                          </p:val>
                                        </p:tav>
                                      </p:tavLst>
                                    </p:anim>
                                    <p:animEffect transition="in" filter="fade">
                                      <p:cBhvr>
                                        <p:cTn id="9" dur="1000"/>
                                        <p:tgtEl>
                                          <p:spTgt spid="164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endParaRPr lang="en-US" dirty="0"/>
          </a:p>
        </p:txBody>
      </p:sp>
      <p:sp>
        <p:nvSpPr>
          <p:cNvPr id="63491" name="Subtitle 2"/>
          <p:cNvSpPr>
            <a:spLocks noGrp="1"/>
          </p:cNvSpPr>
          <p:nvPr>
            <p:ph type="subTitle" idx="1"/>
          </p:nvPr>
        </p:nvSpPr>
        <p:spPr/>
        <p:txBody>
          <a:bodyPr/>
          <a:lstStyle/>
          <a:p>
            <a:endParaRPr lang="en-US" smtClean="0">
              <a:ea typeface="Calibri" pitchFamily="34" charset="0"/>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1865A73D-FA6A-4179-990A-D8BC479CA90F}" type="slidenum">
              <a:rPr lang="en-US" smtClean="0"/>
              <a:pPr>
                <a:defRPr/>
              </a:pPr>
              <a:t>58</a:t>
            </a:fld>
            <a:endParaRPr lang="en-US" dirty="0"/>
          </a:p>
        </p:txBody>
      </p:sp>
      <p:pic>
        <p:nvPicPr>
          <p:cNvPr id="63493" name="Picture 2"/>
          <p:cNvPicPr>
            <a:picLocks noChangeAspect="1" noChangeArrowheads="1"/>
          </p:cNvPicPr>
          <p:nvPr/>
        </p:nvPicPr>
        <p:blipFill>
          <a:blip r:embed="rId2" cstate="print"/>
          <a:srcRect/>
          <a:stretch>
            <a:fillRect/>
          </a:stretch>
        </p:blipFill>
        <p:spPr bwMode="auto">
          <a:xfrm>
            <a:off x="0" y="0"/>
            <a:ext cx="9132888" cy="6858000"/>
          </a:xfrm>
          <a:prstGeom prst="rect">
            <a:avLst/>
          </a:prstGeom>
          <a:noFill/>
          <a:ln w="9525">
            <a:noFill/>
            <a:miter lim="800000"/>
            <a:headEnd/>
            <a:tailEnd/>
          </a:ln>
          <a:effectLst/>
        </p:spPr>
      </p:pic>
      <p:sp>
        <p:nvSpPr>
          <p:cNvPr id="5" name="Rectangle 4"/>
          <p:cNvSpPr/>
          <p:nvPr/>
        </p:nvSpPr>
        <p:spPr>
          <a:xfrm>
            <a:off x="4800600" y="5638800"/>
            <a:ext cx="4267200" cy="11430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New Testament Survey</a:t>
            </a:r>
          </a:p>
          <a:p>
            <a:pPr algn="ctr">
              <a:defRPr/>
            </a:pPr>
            <a:r>
              <a:rPr lang="en-US" sz="2000" dirty="0">
                <a:solidFill>
                  <a:schemeClr val="tx1"/>
                </a:solidFill>
              </a:rPr>
              <a:t>Summer, 2012</a:t>
            </a:r>
          </a:p>
          <a:p>
            <a:pPr algn="ctr">
              <a:defRPr/>
            </a:pPr>
            <a:r>
              <a:rPr lang="en-US" sz="2000" dirty="0">
                <a:solidFill>
                  <a:schemeClr val="tx1"/>
                </a:solidFill>
              </a:rPr>
              <a:t>Embry Hills church of Christ</a:t>
            </a:r>
          </a:p>
        </p:txBody>
      </p:sp>
      <p:sp>
        <p:nvSpPr>
          <p:cNvPr id="63495" name="TextBox 6"/>
          <p:cNvSpPr txBox="1">
            <a:spLocks noChangeArrowheads="1"/>
          </p:cNvSpPr>
          <p:nvPr/>
        </p:nvSpPr>
        <p:spPr bwMode="auto">
          <a:xfrm>
            <a:off x="152400" y="-685800"/>
            <a:ext cx="1625600" cy="3154363"/>
          </a:xfrm>
          <a:prstGeom prst="rect">
            <a:avLst/>
          </a:prstGeom>
          <a:noFill/>
          <a:ln w="9525">
            <a:noFill/>
            <a:miter lim="800000"/>
            <a:headEnd/>
            <a:tailEnd/>
          </a:ln>
        </p:spPr>
        <p:txBody>
          <a:bodyPr wrap="none">
            <a:spAutoFit/>
          </a:bodyPr>
          <a:lstStyle/>
          <a:p>
            <a:r>
              <a:rPr lang="en-US" sz="19900">
                <a:solidFill>
                  <a:srgbClr val="FFFF00"/>
                </a:solidFill>
                <a:latin typeface="Georgia" pitchFamily="18" charset="0"/>
              </a:rPr>
              <a:t>4</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304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2800" dirty="0" smtClean="0"/>
              <a:t>Warm up Quiz – Lesson 4</a:t>
            </a:r>
            <a:endParaRPr lang="en-US" sz="2800" dirty="0"/>
          </a:p>
        </p:txBody>
      </p:sp>
      <p:sp>
        <p:nvSpPr>
          <p:cNvPr id="4" name="Content Placeholder 3"/>
          <p:cNvSpPr>
            <a:spLocks noGrp="1"/>
          </p:cNvSpPr>
          <p:nvPr>
            <p:ph idx="1"/>
          </p:nvPr>
        </p:nvSpPr>
        <p:spPr>
          <a:xfrm>
            <a:off x="152400" y="304800"/>
            <a:ext cx="8991600" cy="6400800"/>
          </a:xfrm>
        </p:spPr>
        <p:txBody>
          <a:bodyPr/>
          <a:lstStyle/>
          <a:p>
            <a:pPr marL="457200" indent="-457200">
              <a:spcBef>
                <a:spcPts val="0"/>
              </a:spcBef>
              <a:spcAft>
                <a:spcPts val="0"/>
              </a:spcAft>
              <a:buFontTx/>
              <a:buAutoNum type="arabicPeriod"/>
              <a:defRPr/>
            </a:pPr>
            <a:r>
              <a:rPr lang="en-US" sz="2000" dirty="0" smtClean="0"/>
              <a:t>How many books are in the NT?</a:t>
            </a:r>
          </a:p>
          <a:p>
            <a:pPr marL="457200" indent="-457200">
              <a:spcBef>
                <a:spcPts val="0"/>
              </a:spcBef>
              <a:spcAft>
                <a:spcPts val="0"/>
              </a:spcAft>
              <a:buFontTx/>
              <a:buAutoNum type="arabicPeriod"/>
              <a:defRPr/>
            </a:pPr>
            <a:r>
              <a:rPr lang="en-US" sz="2000" dirty="0" smtClean="0"/>
              <a:t>Account of Jesus’ life for Jewish readers:</a:t>
            </a:r>
          </a:p>
          <a:p>
            <a:pPr marL="457200" indent="-457200">
              <a:spcBef>
                <a:spcPts val="0"/>
              </a:spcBef>
              <a:spcAft>
                <a:spcPts val="0"/>
              </a:spcAft>
              <a:buFontTx/>
              <a:buAutoNum type="arabicPeriod"/>
              <a:defRPr/>
            </a:pPr>
            <a:r>
              <a:rPr lang="en-US" sz="2000" dirty="0" smtClean="0"/>
              <a:t>Account of Jesus’ life that begins at His birth:</a:t>
            </a:r>
          </a:p>
          <a:p>
            <a:pPr marL="457200" indent="-457200">
              <a:spcBef>
                <a:spcPts val="0"/>
              </a:spcBef>
              <a:spcAft>
                <a:spcPts val="0"/>
              </a:spcAft>
              <a:buFontTx/>
              <a:buAutoNum type="arabicPeriod"/>
              <a:defRPr/>
            </a:pPr>
            <a:r>
              <a:rPr lang="en-US" sz="2000" dirty="0" smtClean="0"/>
              <a:t>Account of Jesus’ life with unique, detailed parables:</a:t>
            </a:r>
          </a:p>
          <a:p>
            <a:pPr marL="457200" indent="-457200">
              <a:spcBef>
                <a:spcPts val="0"/>
              </a:spcBef>
              <a:spcAft>
                <a:spcPts val="0"/>
              </a:spcAft>
              <a:buFontTx/>
              <a:buAutoNum type="arabicPeriod"/>
              <a:defRPr/>
            </a:pPr>
            <a:r>
              <a:rPr lang="en-US" sz="2000" dirty="0" smtClean="0"/>
              <a:t>Account of Jesus’ life that is action oriented:</a:t>
            </a:r>
          </a:p>
          <a:p>
            <a:pPr marL="457200" indent="-457200">
              <a:spcBef>
                <a:spcPts val="0"/>
              </a:spcBef>
              <a:spcAft>
                <a:spcPts val="0"/>
              </a:spcAft>
              <a:buFontTx/>
              <a:buAutoNum type="arabicPeriod"/>
              <a:defRPr/>
            </a:pPr>
            <a:r>
              <a:rPr lang="en-US" sz="2000" dirty="0" smtClean="0"/>
              <a:t>Miracle recorded in all four accounts:  </a:t>
            </a:r>
          </a:p>
          <a:p>
            <a:pPr marL="457200" indent="-457200">
              <a:spcBef>
                <a:spcPts val="0"/>
              </a:spcBef>
              <a:spcAft>
                <a:spcPts val="0"/>
              </a:spcAft>
              <a:buFontTx/>
              <a:buAutoNum type="arabicPeriod"/>
              <a:defRPr/>
            </a:pPr>
            <a:r>
              <a:rPr lang="en-US" sz="2000" dirty="0" smtClean="0"/>
              <a:t>Purpose of John’s gospel:</a:t>
            </a:r>
          </a:p>
          <a:p>
            <a:pPr marL="457200" indent="-457200">
              <a:spcBef>
                <a:spcPts val="0"/>
              </a:spcBef>
              <a:spcAft>
                <a:spcPts val="0"/>
              </a:spcAft>
              <a:buFontTx/>
              <a:buAutoNum type="arabicPeriod"/>
              <a:defRPr/>
            </a:pPr>
            <a:r>
              <a:rPr lang="en-US" sz="2000" dirty="0" smtClean="0"/>
              <a:t>II John was written to:</a:t>
            </a:r>
          </a:p>
          <a:p>
            <a:pPr marL="457200" indent="-457200">
              <a:spcBef>
                <a:spcPts val="0"/>
              </a:spcBef>
              <a:spcAft>
                <a:spcPts val="0"/>
              </a:spcAft>
              <a:buFontTx/>
              <a:buAutoNum type="arabicPeriod"/>
              <a:defRPr/>
            </a:pPr>
            <a:r>
              <a:rPr lang="en-US" sz="2000" dirty="0" smtClean="0"/>
              <a:t>A repeated topic in I John:  </a:t>
            </a:r>
          </a:p>
          <a:p>
            <a:pPr marL="457200" indent="-457200">
              <a:spcBef>
                <a:spcPts val="0"/>
              </a:spcBef>
              <a:spcAft>
                <a:spcPts val="0"/>
              </a:spcAft>
              <a:buFontTx/>
              <a:buAutoNum type="arabicPeriod"/>
              <a:defRPr/>
            </a:pPr>
            <a:r>
              <a:rPr lang="en-US" sz="2000" dirty="0" smtClean="0"/>
              <a:t>List the book &amp; chapter where these quotes can be found:</a:t>
            </a:r>
          </a:p>
          <a:p>
            <a:pPr marL="685800" lvl="1" indent="-566738">
              <a:spcBef>
                <a:spcPts val="600"/>
              </a:spcBef>
              <a:spcAft>
                <a:spcPts val="600"/>
              </a:spcAft>
              <a:buFontTx/>
              <a:buNone/>
              <a:tabLst>
                <a:tab pos="804863" algn="l"/>
              </a:tabLst>
              <a:defRPr/>
            </a:pPr>
            <a:r>
              <a:rPr lang="en-US" sz="1600" dirty="0"/>
              <a:t>_____“Whoever transgresses and does not abide in the doctrine of Christ does not have </a:t>
            </a:r>
            <a:r>
              <a:rPr lang="en-US" sz="1600" dirty="0" smtClean="0"/>
              <a:t>God…”</a:t>
            </a:r>
            <a:endParaRPr lang="en-US" sz="1600" dirty="0"/>
          </a:p>
          <a:p>
            <a:pPr marL="914400" lvl="1" indent="-795338">
              <a:spcBef>
                <a:spcPts val="0"/>
              </a:spcBef>
              <a:spcAft>
                <a:spcPts val="600"/>
              </a:spcAft>
              <a:buFontTx/>
              <a:buNone/>
              <a:tabLst>
                <a:tab pos="804863" algn="l"/>
              </a:tabLst>
              <a:defRPr/>
            </a:pPr>
            <a:r>
              <a:rPr lang="en-US" sz="1600" dirty="0"/>
              <a:t>_____“Jesus did many other signs in the presence of His disciples, which are not written in this book…”</a:t>
            </a:r>
          </a:p>
          <a:p>
            <a:pPr marL="914400" lvl="1" indent="-795338">
              <a:spcBef>
                <a:spcPts val="0"/>
              </a:spcBef>
              <a:spcAft>
                <a:spcPts val="600"/>
              </a:spcAft>
              <a:buFontTx/>
              <a:buNone/>
              <a:tabLst>
                <a:tab pos="914400" algn="l"/>
              </a:tabLst>
              <a:defRPr/>
            </a:pPr>
            <a:r>
              <a:rPr lang="en-US" sz="1600" dirty="0" smtClean="0"/>
              <a:t>_____“…</a:t>
            </a:r>
            <a:r>
              <a:rPr lang="en-US" sz="1600" dirty="0"/>
              <a:t>But whoever drinks of the water that I shall give him will never thirst…”</a:t>
            </a:r>
          </a:p>
          <a:p>
            <a:pPr marL="914400" lvl="1" indent="-795338">
              <a:spcBef>
                <a:spcPts val="0"/>
              </a:spcBef>
              <a:spcAft>
                <a:spcPts val="600"/>
              </a:spcAft>
              <a:buFontTx/>
              <a:buNone/>
              <a:tabLst>
                <a:tab pos="914400" algn="l"/>
              </a:tabLst>
              <a:defRPr/>
            </a:pPr>
            <a:r>
              <a:rPr lang="en-US" sz="1600" dirty="0" smtClean="0"/>
              <a:t>_____“…</a:t>
            </a:r>
            <a:r>
              <a:rPr lang="en-US" sz="1600" dirty="0"/>
              <a:t> for this my son was dead and is alive again; he was lost and is found…”</a:t>
            </a:r>
          </a:p>
          <a:p>
            <a:pPr marL="914400" lvl="1" indent="-795338">
              <a:spcBef>
                <a:spcPts val="0"/>
              </a:spcBef>
              <a:spcAft>
                <a:spcPts val="600"/>
              </a:spcAft>
              <a:buFontTx/>
              <a:buNone/>
              <a:tabLst>
                <a:tab pos="914400" algn="l"/>
              </a:tabLst>
              <a:defRPr/>
            </a:pPr>
            <a:r>
              <a:rPr lang="en-US" sz="1600" dirty="0" smtClean="0"/>
              <a:t>_____“</a:t>
            </a:r>
            <a:r>
              <a:rPr lang="en-US" sz="1600" dirty="0"/>
              <a:t>Go into all the world and preach the gospel to every creature…”</a:t>
            </a:r>
          </a:p>
          <a:p>
            <a:pPr marL="685800" lvl="1" indent="-566738">
              <a:spcBef>
                <a:spcPts val="0"/>
              </a:spcBef>
              <a:spcAft>
                <a:spcPts val="600"/>
              </a:spcAft>
              <a:buFontTx/>
              <a:buNone/>
              <a:defRPr/>
            </a:pPr>
            <a:r>
              <a:rPr lang="en-US" sz="1600" dirty="0" smtClean="0"/>
              <a:t>_____“</a:t>
            </a:r>
            <a:r>
              <a:rPr lang="en-US" sz="1600" dirty="0"/>
              <a:t>Go therefore and make disciples of all the nations, baptizing them in the name of the Father and of the Son and of the Holy Spirit”</a:t>
            </a:r>
          </a:p>
          <a:p>
            <a:pPr marL="914400" lvl="1" indent="-795338">
              <a:spcBef>
                <a:spcPts val="0"/>
              </a:spcBef>
              <a:spcAft>
                <a:spcPts val="600"/>
              </a:spcAft>
              <a:buFontTx/>
              <a:buNone/>
              <a:tabLst>
                <a:tab pos="914400" algn="l"/>
              </a:tabLst>
              <a:defRPr/>
            </a:pPr>
            <a:r>
              <a:rPr lang="en-US" sz="1600" dirty="0" smtClean="0"/>
              <a:t>_____“</a:t>
            </a:r>
            <a:r>
              <a:rPr lang="en-US" sz="1600" dirty="0"/>
              <a:t>Again, the kingdom of heaven is like treasure hidden in a field</a:t>
            </a:r>
            <a:r>
              <a:rPr lang="en-US" sz="1600" dirty="0" smtClean="0"/>
              <a:t>…”</a:t>
            </a:r>
          </a:p>
          <a:p>
            <a:pPr marL="914400" lvl="1" indent="-795338">
              <a:spcBef>
                <a:spcPts val="0"/>
              </a:spcBef>
              <a:spcAft>
                <a:spcPts val="600"/>
              </a:spcAft>
              <a:buFontTx/>
              <a:buNone/>
              <a:tabLst>
                <a:tab pos="914400" algn="l"/>
              </a:tabLst>
              <a:defRPr/>
            </a:pPr>
            <a:r>
              <a:rPr lang="en-US" sz="1600" dirty="0" smtClean="0"/>
              <a:t>_____“</a:t>
            </a:r>
            <a:r>
              <a:rPr lang="en-US" sz="1600" dirty="0"/>
              <a:t>We know that we are of God, and the whole world lies under the sway of the wicked one</a:t>
            </a:r>
            <a:r>
              <a:rPr lang="en-US" sz="1600" dirty="0" smtClean="0"/>
              <a:t>.”</a:t>
            </a:r>
          </a:p>
          <a:p>
            <a:pPr marL="914400" lvl="1" indent="-795338">
              <a:spcBef>
                <a:spcPts val="0"/>
              </a:spcBef>
              <a:spcAft>
                <a:spcPts val="600"/>
              </a:spcAft>
              <a:buFontTx/>
              <a:buNone/>
              <a:tabLst>
                <a:tab pos="914400" algn="l"/>
              </a:tabLst>
              <a:defRPr/>
            </a:pPr>
            <a:r>
              <a:rPr lang="en-US" sz="1600" dirty="0" smtClean="0"/>
              <a:t>_____“</a:t>
            </a:r>
            <a:r>
              <a:rPr lang="en-US" sz="1600" dirty="0"/>
              <a:t>Then the angel said to her, “Do not be afraid, Mary, for you have found favor with God.”</a:t>
            </a:r>
          </a:p>
          <a:p>
            <a:pPr marL="914400" lvl="1" indent="-795338">
              <a:spcBef>
                <a:spcPts val="0"/>
              </a:spcBef>
              <a:spcAft>
                <a:spcPts val="600"/>
              </a:spcAft>
              <a:buFontTx/>
              <a:buNone/>
              <a:tabLst>
                <a:tab pos="914400" algn="l"/>
              </a:tabLst>
              <a:defRPr/>
            </a:pPr>
            <a:r>
              <a:rPr lang="en-US" sz="1600" dirty="0" smtClean="0"/>
              <a:t>_____“</a:t>
            </a:r>
            <a:r>
              <a:rPr lang="en-US" sz="1600" dirty="0"/>
              <a:t>Woe to you, scribes and Pharisees, hypocrites</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15875"/>
            <a:ext cx="8637588" cy="7016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sz="4000" smtClean="0"/>
              <a:t>Psalm 74</a:t>
            </a:r>
          </a:p>
        </p:txBody>
      </p:sp>
      <p:sp>
        <p:nvSpPr>
          <p:cNvPr id="15363" name="Rectangle 3"/>
          <p:cNvSpPr>
            <a:spLocks noGrp="1" noChangeArrowheads="1"/>
          </p:cNvSpPr>
          <p:nvPr>
            <p:ph type="body" idx="1"/>
          </p:nvPr>
        </p:nvSpPr>
        <p:spPr>
          <a:xfrm>
            <a:off x="304800" y="762000"/>
            <a:ext cx="8610600" cy="6096000"/>
          </a:xfrm>
        </p:spPr>
        <p:txBody>
          <a:bodyPr/>
          <a:lstStyle/>
          <a:p>
            <a:pPr eaLnBrk="1" hangingPunct="1">
              <a:lnSpc>
                <a:spcPct val="90000"/>
              </a:lnSpc>
              <a:buFont typeface="Wingdings" pitchFamily="2" charset="2"/>
              <a:buNone/>
              <a:defRPr/>
            </a:pPr>
            <a:r>
              <a:rPr lang="en-US" sz="2000" dirty="0" smtClean="0"/>
              <a:t>1 Why have you rejected us forever, O God? </a:t>
            </a:r>
            <a:br>
              <a:rPr lang="en-US" sz="2000" dirty="0" smtClean="0"/>
            </a:br>
            <a:r>
              <a:rPr lang="en-US" sz="2000" dirty="0" smtClean="0"/>
              <a:t>Why does your anger smolder against the sheep of your pasture?  </a:t>
            </a:r>
          </a:p>
          <a:p>
            <a:pPr eaLnBrk="1" hangingPunct="1">
              <a:lnSpc>
                <a:spcPct val="90000"/>
              </a:lnSpc>
              <a:buFont typeface="Wingdings" pitchFamily="2" charset="2"/>
              <a:buNone/>
              <a:defRPr/>
            </a:pPr>
            <a:r>
              <a:rPr lang="en-US" sz="2000" dirty="0" smtClean="0"/>
              <a:t>2 Remember the people you purchased of old, </a:t>
            </a:r>
            <a:br>
              <a:rPr lang="en-US" sz="2000" dirty="0" smtClean="0"/>
            </a:br>
            <a:r>
              <a:rPr lang="en-US" sz="2000" dirty="0" smtClean="0"/>
              <a:t>the tribe of your inheritance, whom you redeemed— </a:t>
            </a:r>
            <a:br>
              <a:rPr lang="en-US" sz="2000" dirty="0" smtClean="0"/>
            </a:br>
            <a:r>
              <a:rPr lang="en-US" sz="2000" dirty="0" smtClean="0"/>
              <a:t>Mount Zion, where you dwelt. </a:t>
            </a:r>
          </a:p>
          <a:p>
            <a:pPr eaLnBrk="1" hangingPunct="1">
              <a:lnSpc>
                <a:spcPct val="90000"/>
              </a:lnSpc>
              <a:buFont typeface="Wingdings" pitchFamily="2" charset="2"/>
              <a:buNone/>
              <a:defRPr/>
            </a:pPr>
            <a:r>
              <a:rPr lang="en-US" sz="2000" dirty="0" smtClean="0"/>
              <a:t>3 Turn your steps toward these everlasting ruins, </a:t>
            </a:r>
            <a:br>
              <a:rPr lang="en-US" sz="2000" dirty="0" smtClean="0"/>
            </a:br>
            <a:r>
              <a:rPr lang="en-US" sz="2000" dirty="0" smtClean="0"/>
              <a:t>all this destruction the enemy has brought on the sanctuary. </a:t>
            </a:r>
          </a:p>
          <a:p>
            <a:pPr eaLnBrk="1" hangingPunct="1">
              <a:lnSpc>
                <a:spcPct val="90000"/>
              </a:lnSpc>
              <a:buFont typeface="Wingdings" pitchFamily="2" charset="2"/>
              <a:buNone/>
              <a:defRPr/>
            </a:pPr>
            <a:r>
              <a:rPr lang="en-US" sz="2000" dirty="0" smtClean="0"/>
              <a:t>4 Your foes roared in the place where you met with us; </a:t>
            </a:r>
            <a:br>
              <a:rPr lang="en-US" sz="2000" dirty="0" smtClean="0"/>
            </a:br>
            <a:r>
              <a:rPr lang="en-US" sz="2000" dirty="0" smtClean="0"/>
              <a:t>they set up their standards as signs. </a:t>
            </a:r>
          </a:p>
          <a:p>
            <a:pPr eaLnBrk="1" hangingPunct="1">
              <a:lnSpc>
                <a:spcPct val="90000"/>
              </a:lnSpc>
              <a:buFont typeface="Wingdings" pitchFamily="2" charset="2"/>
              <a:buNone/>
              <a:defRPr/>
            </a:pPr>
            <a:r>
              <a:rPr lang="en-US" sz="2000" dirty="0" smtClean="0"/>
              <a:t>5 They behaved like men wielding axes </a:t>
            </a:r>
            <a:br>
              <a:rPr lang="en-US" sz="2000" dirty="0" smtClean="0"/>
            </a:br>
            <a:r>
              <a:rPr lang="en-US" sz="2000" dirty="0" smtClean="0"/>
              <a:t>to cut through a thicket of trees. </a:t>
            </a:r>
          </a:p>
          <a:p>
            <a:pPr eaLnBrk="1" hangingPunct="1">
              <a:lnSpc>
                <a:spcPct val="90000"/>
              </a:lnSpc>
              <a:buFont typeface="Wingdings" pitchFamily="2" charset="2"/>
              <a:buNone/>
              <a:defRPr/>
            </a:pPr>
            <a:r>
              <a:rPr lang="en-US" sz="2000" dirty="0" smtClean="0"/>
              <a:t>6 They smashed all the carved paneling </a:t>
            </a:r>
            <a:br>
              <a:rPr lang="en-US" sz="2000" dirty="0" smtClean="0"/>
            </a:br>
            <a:r>
              <a:rPr lang="en-US" sz="2000" dirty="0" smtClean="0"/>
              <a:t>with their axes and hatchets. </a:t>
            </a:r>
          </a:p>
          <a:p>
            <a:pPr eaLnBrk="1" hangingPunct="1">
              <a:lnSpc>
                <a:spcPct val="90000"/>
              </a:lnSpc>
              <a:buFont typeface="Wingdings" pitchFamily="2" charset="2"/>
              <a:buNone/>
              <a:defRPr/>
            </a:pPr>
            <a:r>
              <a:rPr lang="en-US" sz="2000" dirty="0" smtClean="0"/>
              <a:t>7 They burned your sanctuary to the ground; </a:t>
            </a:r>
            <a:br>
              <a:rPr lang="en-US" sz="2000" dirty="0" smtClean="0"/>
            </a:br>
            <a:r>
              <a:rPr lang="en-US" sz="2000" dirty="0" smtClean="0"/>
              <a:t>they defiled the dwelling place of your Name. </a:t>
            </a:r>
          </a:p>
          <a:p>
            <a:pPr eaLnBrk="1" hangingPunct="1">
              <a:lnSpc>
                <a:spcPct val="90000"/>
              </a:lnSpc>
              <a:buFont typeface="Wingdings" pitchFamily="2" charset="2"/>
              <a:buNone/>
              <a:defRPr/>
            </a:pPr>
            <a:r>
              <a:rPr lang="en-US" sz="2000" dirty="0" smtClean="0"/>
              <a:t>8 They said in their hearts, "We will crush them completely!" </a:t>
            </a:r>
            <a:br>
              <a:rPr lang="en-US" sz="2000" dirty="0" smtClean="0"/>
            </a:br>
            <a:r>
              <a:rPr lang="en-US" sz="2000" dirty="0" smtClean="0"/>
              <a:t>They burned every place where God was worshiped in the land</a:t>
            </a:r>
            <a:r>
              <a:rPr lang="en-US" sz="2000" dirty="0" smtClean="0">
                <a:solidFill>
                  <a:schemeClr val="accent6"/>
                </a:solidFill>
              </a:rPr>
              <a:t>. </a:t>
            </a:r>
          </a:p>
          <a:p>
            <a:pPr eaLnBrk="1" hangingPunct="1">
              <a:lnSpc>
                <a:spcPct val="90000"/>
              </a:lnSpc>
              <a:buFont typeface="Wingdings" pitchFamily="2" charset="2"/>
              <a:buNone/>
              <a:defRPr/>
            </a:pPr>
            <a:r>
              <a:rPr lang="en-US" sz="2000" dirty="0" smtClean="0">
                <a:solidFill>
                  <a:schemeClr val="accent6"/>
                </a:solidFill>
              </a:rPr>
              <a:t>9 We are given no miraculous signs; </a:t>
            </a:r>
            <a:br>
              <a:rPr lang="en-US" sz="2000" dirty="0" smtClean="0">
                <a:solidFill>
                  <a:schemeClr val="accent6"/>
                </a:solidFill>
              </a:rPr>
            </a:br>
            <a:r>
              <a:rPr lang="en-US" sz="2000" dirty="0" smtClean="0">
                <a:solidFill>
                  <a:schemeClr val="accent6"/>
                </a:solidFill>
              </a:rPr>
              <a:t>no prophets are left, and none of us knows how long this will be.</a:t>
            </a:r>
          </a:p>
        </p:txBody>
      </p:sp>
      <p:sp>
        <p:nvSpPr>
          <p:cNvPr id="2" name="Slide Number Placeholder 1"/>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CDC44D53-87D2-4521-893F-B43081860EC0}"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Warm up Quiz</a:t>
            </a:r>
            <a:endParaRPr lang="en-US" dirty="0"/>
          </a:p>
        </p:txBody>
      </p:sp>
      <p:sp>
        <p:nvSpPr>
          <p:cNvPr id="4" name="Content Placeholder 3"/>
          <p:cNvSpPr>
            <a:spLocks noGrp="1"/>
          </p:cNvSpPr>
          <p:nvPr>
            <p:ph idx="1"/>
          </p:nvPr>
        </p:nvSpPr>
        <p:spPr>
          <a:xfrm>
            <a:off x="152400" y="457200"/>
            <a:ext cx="8991600" cy="6400800"/>
          </a:xfrm>
        </p:spPr>
        <p:txBody>
          <a:bodyPr/>
          <a:lstStyle/>
          <a:p>
            <a:pPr marL="395288" indent="-395288">
              <a:spcBef>
                <a:spcPts val="0"/>
              </a:spcBef>
              <a:spcAft>
                <a:spcPts val="0"/>
              </a:spcAft>
              <a:buFontTx/>
              <a:buAutoNum type="arabicPeriod"/>
              <a:defRPr/>
            </a:pPr>
            <a:r>
              <a:rPr lang="en-US" sz="2400" dirty="0" smtClean="0"/>
              <a:t>How many books are there in the NT?</a:t>
            </a:r>
          </a:p>
          <a:p>
            <a:pPr marL="395288" indent="-395288">
              <a:spcBef>
                <a:spcPts val="0"/>
              </a:spcBef>
              <a:spcAft>
                <a:spcPts val="0"/>
              </a:spcAft>
              <a:buFontTx/>
              <a:buAutoNum type="arabicPeriod"/>
              <a:defRPr/>
            </a:pPr>
            <a:r>
              <a:rPr lang="en-US" sz="2400" dirty="0" smtClean="0"/>
              <a:t>Account of Jesus’ life for Jewish readers.</a:t>
            </a:r>
          </a:p>
          <a:p>
            <a:pPr marL="395288" indent="-395288">
              <a:spcBef>
                <a:spcPts val="0"/>
              </a:spcBef>
              <a:spcAft>
                <a:spcPts val="0"/>
              </a:spcAft>
              <a:buFontTx/>
              <a:buAutoNum type="arabicPeriod"/>
              <a:defRPr/>
            </a:pPr>
            <a:r>
              <a:rPr lang="en-US" sz="2400" dirty="0" smtClean="0"/>
              <a:t>Account of Jesus’ life that starts at His birth.</a:t>
            </a:r>
          </a:p>
          <a:p>
            <a:pPr marL="395288" indent="-395288">
              <a:spcBef>
                <a:spcPts val="0"/>
              </a:spcBef>
              <a:spcAft>
                <a:spcPts val="0"/>
              </a:spcAft>
              <a:buFontTx/>
              <a:buAutoNum type="arabicPeriod"/>
              <a:defRPr/>
            </a:pPr>
            <a:r>
              <a:rPr lang="en-US" sz="2400" dirty="0" smtClean="0"/>
              <a:t>Account of Jesus’ life with unique, detailed parables.</a:t>
            </a:r>
          </a:p>
          <a:p>
            <a:pPr marL="395288" indent="-395288">
              <a:spcBef>
                <a:spcPts val="0"/>
              </a:spcBef>
              <a:spcAft>
                <a:spcPts val="0"/>
              </a:spcAft>
              <a:buFontTx/>
              <a:buAutoNum type="arabicPeriod"/>
              <a:defRPr/>
            </a:pPr>
            <a:r>
              <a:rPr lang="en-US" sz="2400" dirty="0" smtClean="0"/>
              <a:t>Account of Jesus’ life that is action oriented:</a:t>
            </a:r>
          </a:p>
          <a:p>
            <a:pPr marL="395288" indent="-395288">
              <a:spcBef>
                <a:spcPts val="0"/>
              </a:spcBef>
              <a:spcAft>
                <a:spcPts val="0"/>
              </a:spcAft>
              <a:buFontTx/>
              <a:buAutoNum type="arabicPeriod"/>
              <a:defRPr/>
            </a:pPr>
            <a:r>
              <a:rPr lang="en-US" sz="2400" dirty="0" smtClean="0"/>
              <a:t>Miracle in all four accounts:  </a:t>
            </a:r>
          </a:p>
          <a:p>
            <a:pPr marL="395288" indent="-395288">
              <a:spcBef>
                <a:spcPts val="0"/>
              </a:spcBef>
              <a:spcAft>
                <a:spcPts val="0"/>
              </a:spcAft>
              <a:buFontTx/>
              <a:buAutoNum type="arabicPeriod"/>
              <a:defRPr/>
            </a:pPr>
            <a:r>
              <a:rPr lang="en-US" sz="2400" dirty="0" smtClean="0"/>
              <a:t>The purpose of John’s gospel:</a:t>
            </a:r>
          </a:p>
          <a:p>
            <a:pPr marL="395288" indent="-395288">
              <a:spcBef>
                <a:spcPts val="0"/>
              </a:spcBef>
              <a:spcAft>
                <a:spcPts val="0"/>
              </a:spcAft>
              <a:buFontTx/>
              <a:buAutoNum type="arabicPeriod"/>
              <a:defRPr/>
            </a:pPr>
            <a:r>
              <a:rPr lang="en-US" sz="2400" dirty="0" smtClean="0"/>
              <a:t>II John written to:</a:t>
            </a:r>
          </a:p>
          <a:p>
            <a:pPr marL="395288" indent="-395288">
              <a:spcBef>
                <a:spcPts val="0"/>
              </a:spcBef>
              <a:spcAft>
                <a:spcPts val="0"/>
              </a:spcAft>
              <a:buFontTx/>
              <a:buAutoNum type="arabicPeriod"/>
              <a:defRPr/>
            </a:pPr>
            <a:r>
              <a:rPr lang="en-US" sz="2400" dirty="0" smtClean="0"/>
              <a:t>A repeated topic in I John:  </a:t>
            </a:r>
          </a:p>
          <a:p>
            <a:pPr marL="395288" indent="-395288">
              <a:spcBef>
                <a:spcPts val="0"/>
              </a:spcBef>
              <a:spcAft>
                <a:spcPts val="0"/>
              </a:spcAft>
              <a:buFontTx/>
              <a:buAutoNum type="arabicPeriod"/>
              <a:defRPr/>
            </a:pPr>
            <a:r>
              <a:rPr lang="en-US" sz="2400" dirty="0" smtClean="0"/>
              <a:t>List the book &amp; chapter where these quotes can be found:</a:t>
            </a:r>
          </a:p>
          <a:p>
            <a:pPr marL="685800" lvl="1" indent="-566738">
              <a:spcBef>
                <a:spcPts val="0"/>
              </a:spcBef>
              <a:spcAft>
                <a:spcPts val="0"/>
              </a:spcAft>
              <a:buFontTx/>
              <a:buNone/>
              <a:tabLst>
                <a:tab pos="804863" algn="l"/>
              </a:tabLst>
              <a:defRPr/>
            </a:pPr>
            <a:r>
              <a:rPr lang="en-US" sz="1600" dirty="0"/>
              <a:t>_____“Whoever transgresses and does not abide in the doctrine of Christ does not have </a:t>
            </a:r>
            <a:r>
              <a:rPr lang="en-US" sz="1600" dirty="0" smtClean="0"/>
              <a:t>God…”</a:t>
            </a:r>
            <a:endParaRPr lang="en-US" sz="1600" dirty="0"/>
          </a:p>
          <a:p>
            <a:pPr marL="914400" lvl="1" indent="-795338">
              <a:spcBef>
                <a:spcPts val="0"/>
              </a:spcBef>
              <a:spcAft>
                <a:spcPts val="0"/>
              </a:spcAft>
              <a:buFontTx/>
              <a:buNone/>
              <a:tabLst>
                <a:tab pos="804863" algn="l"/>
              </a:tabLst>
              <a:defRPr/>
            </a:pPr>
            <a:r>
              <a:rPr lang="en-US" sz="1600" dirty="0"/>
              <a:t>_____“Jesus did many other signs in the presence of His disciples, which are not written in this book…”</a:t>
            </a:r>
          </a:p>
          <a:p>
            <a:pPr marL="914400" lvl="1" indent="-795338">
              <a:spcBef>
                <a:spcPts val="0"/>
              </a:spcBef>
              <a:spcAft>
                <a:spcPts val="0"/>
              </a:spcAft>
              <a:buFontTx/>
              <a:buNone/>
              <a:tabLst>
                <a:tab pos="914400" algn="l"/>
              </a:tabLst>
              <a:defRPr/>
            </a:pPr>
            <a:r>
              <a:rPr lang="en-US" sz="1600" dirty="0" smtClean="0"/>
              <a:t>_____“…</a:t>
            </a:r>
            <a:r>
              <a:rPr lang="en-US" sz="1600" dirty="0"/>
              <a:t>But whoever drinks of the water that I shall give him will never thirst…”</a:t>
            </a:r>
          </a:p>
          <a:p>
            <a:pPr marL="914400" lvl="1" indent="-795338">
              <a:spcBef>
                <a:spcPts val="0"/>
              </a:spcBef>
              <a:spcAft>
                <a:spcPts val="0"/>
              </a:spcAft>
              <a:buFontTx/>
              <a:buNone/>
              <a:tabLst>
                <a:tab pos="914400" algn="l"/>
              </a:tabLst>
              <a:defRPr/>
            </a:pPr>
            <a:r>
              <a:rPr lang="en-US" sz="1600" dirty="0" smtClean="0"/>
              <a:t>_____“…</a:t>
            </a:r>
            <a:r>
              <a:rPr lang="en-US" sz="1600" dirty="0"/>
              <a:t> for this my son was dead and is alive again; he was lost and is found…”</a:t>
            </a:r>
          </a:p>
          <a:p>
            <a:pPr marL="914400" lvl="1" indent="-795338">
              <a:spcBef>
                <a:spcPts val="0"/>
              </a:spcBef>
              <a:spcAft>
                <a:spcPts val="0"/>
              </a:spcAft>
              <a:buFontTx/>
              <a:buNone/>
              <a:tabLst>
                <a:tab pos="914400" algn="l"/>
              </a:tabLst>
              <a:defRPr/>
            </a:pPr>
            <a:r>
              <a:rPr lang="en-US" sz="1600" dirty="0" smtClean="0"/>
              <a:t>_____“</a:t>
            </a:r>
            <a:r>
              <a:rPr lang="en-US" sz="1600" dirty="0"/>
              <a:t>Go into all the world and preach the gospel to every creature…”</a:t>
            </a:r>
          </a:p>
          <a:p>
            <a:pPr marL="685800" lvl="1" indent="-566738">
              <a:spcBef>
                <a:spcPts val="0"/>
              </a:spcBef>
              <a:spcAft>
                <a:spcPts val="0"/>
              </a:spcAft>
              <a:buFontTx/>
              <a:buNone/>
              <a:defRPr/>
            </a:pPr>
            <a:r>
              <a:rPr lang="en-US" sz="1600" dirty="0" smtClean="0"/>
              <a:t>_____“</a:t>
            </a:r>
            <a:r>
              <a:rPr lang="en-US" sz="1600" dirty="0"/>
              <a:t>Go therefore and make disciples of all the nations, baptizing them in the name of the Father and of the Son and of the Holy Spirit”</a:t>
            </a:r>
          </a:p>
          <a:p>
            <a:pPr marL="914400" lvl="1" indent="-795338">
              <a:spcBef>
                <a:spcPts val="0"/>
              </a:spcBef>
              <a:spcAft>
                <a:spcPts val="0"/>
              </a:spcAft>
              <a:buFontTx/>
              <a:buNone/>
              <a:tabLst>
                <a:tab pos="914400" algn="l"/>
              </a:tabLst>
              <a:defRPr/>
            </a:pPr>
            <a:r>
              <a:rPr lang="en-US" sz="1600" dirty="0" smtClean="0"/>
              <a:t>_____“</a:t>
            </a:r>
            <a:r>
              <a:rPr lang="en-US" sz="1600" dirty="0"/>
              <a:t>Again, the kingdom of heaven is like treasure hidden in a field</a:t>
            </a:r>
            <a:r>
              <a:rPr lang="en-US" sz="1600" dirty="0" smtClean="0"/>
              <a:t>…”</a:t>
            </a:r>
          </a:p>
          <a:p>
            <a:pPr marL="914400" lvl="1" indent="-795338">
              <a:spcBef>
                <a:spcPts val="0"/>
              </a:spcBef>
              <a:spcAft>
                <a:spcPts val="0"/>
              </a:spcAft>
              <a:buFontTx/>
              <a:buNone/>
              <a:tabLst>
                <a:tab pos="914400" algn="l"/>
              </a:tabLst>
              <a:defRPr/>
            </a:pPr>
            <a:r>
              <a:rPr lang="en-US" sz="1600" dirty="0" smtClean="0"/>
              <a:t>_____“</a:t>
            </a:r>
            <a:r>
              <a:rPr lang="en-US" sz="1600" dirty="0"/>
              <a:t>We know that we are of God, and the whole world lies under the sway of the wicked one</a:t>
            </a:r>
            <a:r>
              <a:rPr lang="en-US" sz="1600" dirty="0" smtClean="0"/>
              <a:t>.”</a:t>
            </a:r>
          </a:p>
          <a:p>
            <a:pPr marL="914400" lvl="1" indent="-795338">
              <a:spcBef>
                <a:spcPts val="0"/>
              </a:spcBef>
              <a:spcAft>
                <a:spcPts val="0"/>
              </a:spcAft>
              <a:buFontTx/>
              <a:buNone/>
              <a:tabLst>
                <a:tab pos="914400" algn="l"/>
              </a:tabLst>
              <a:defRPr/>
            </a:pPr>
            <a:r>
              <a:rPr lang="en-US" sz="1600" dirty="0" smtClean="0"/>
              <a:t>_____“</a:t>
            </a:r>
            <a:r>
              <a:rPr lang="en-US" sz="1600" dirty="0"/>
              <a:t>Then the angel said to her, “Do not be afraid, Mary, for you have found favor with God.”</a:t>
            </a:r>
          </a:p>
          <a:p>
            <a:pPr marL="914400" lvl="1" indent="-795338">
              <a:spcBef>
                <a:spcPts val="0"/>
              </a:spcBef>
              <a:spcAft>
                <a:spcPts val="0"/>
              </a:spcAft>
              <a:buFontTx/>
              <a:buNone/>
              <a:tabLst>
                <a:tab pos="914400" algn="l"/>
              </a:tabLst>
              <a:defRPr/>
            </a:pPr>
            <a:r>
              <a:rPr lang="en-US" sz="1600" dirty="0" smtClean="0"/>
              <a:t>_____“</a:t>
            </a:r>
            <a:r>
              <a:rPr lang="en-US" sz="1600" dirty="0"/>
              <a:t>Woe to you, scribes and Pharisees, hypocrites</a:t>
            </a:r>
            <a:r>
              <a:rPr lang="en-US" sz="1600" dirty="0" smtClean="0"/>
              <a:t>!”</a:t>
            </a:r>
            <a:endParaRPr lang="en-US" sz="1600" dirty="0"/>
          </a:p>
        </p:txBody>
      </p:sp>
      <p:sp>
        <p:nvSpPr>
          <p:cNvPr id="3" name="Slide Number Placeholder 2"/>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77F4C55A-B3EC-4709-AB6F-F5C06C4CACB7}" type="slidenum">
              <a:rPr lang="en-US" sz="1100" smtClean="0"/>
              <a:pPr>
                <a:defRPr/>
              </a:pPr>
              <a:t>60</a:t>
            </a:fld>
            <a:endParaRPr lang="en-US" sz="1100"/>
          </a:p>
        </p:txBody>
      </p:sp>
      <p:sp>
        <p:nvSpPr>
          <p:cNvPr id="5" name="TextBox 4"/>
          <p:cNvSpPr txBox="1">
            <a:spLocks noChangeArrowheads="1"/>
          </p:cNvSpPr>
          <p:nvPr/>
        </p:nvSpPr>
        <p:spPr bwMode="auto">
          <a:xfrm>
            <a:off x="5426075" y="457200"/>
            <a:ext cx="601663" cy="461963"/>
          </a:xfrm>
          <a:prstGeom prst="rect">
            <a:avLst/>
          </a:prstGeom>
          <a:noFill/>
          <a:ln w="9525">
            <a:noFill/>
            <a:miter lim="800000"/>
            <a:headEnd/>
            <a:tailEnd/>
          </a:ln>
        </p:spPr>
        <p:txBody>
          <a:bodyPr wrap="none">
            <a:spAutoFit/>
          </a:bodyPr>
          <a:lstStyle/>
          <a:p>
            <a:r>
              <a:rPr lang="en-US" b="1" i="1">
                <a:solidFill>
                  <a:schemeClr val="accent2"/>
                </a:solidFill>
                <a:latin typeface="Lucida Handwriting" pitchFamily="66" charset="0"/>
              </a:rPr>
              <a:t>27</a:t>
            </a:r>
          </a:p>
        </p:txBody>
      </p:sp>
      <p:sp>
        <p:nvSpPr>
          <p:cNvPr id="7" name="TextBox 6"/>
          <p:cNvSpPr txBox="1">
            <a:spLocks noChangeArrowheads="1"/>
          </p:cNvSpPr>
          <p:nvPr/>
        </p:nvSpPr>
        <p:spPr bwMode="auto">
          <a:xfrm>
            <a:off x="5761038" y="838200"/>
            <a:ext cx="1654175" cy="461963"/>
          </a:xfrm>
          <a:prstGeom prst="rect">
            <a:avLst/>
          </a:prstGeom>
          <a:noFill/>
          <a:ln w="9525">
            <a:noFill/>
            <a:miter lim="800000"/>
            <a:headEnd/>
            <a:tailEnd/>
          </a:ln>
        </p:spPr>
        <p:txBody>
          <a:bodyPr wrap="none">
            <a:spAutoFit/>
          </a:bodyPr>
          <a:lstStyle/>
          <a:p>
            <a:r>
              <a:rPr lang="en-US" b="1" i="1">
                <a:solidFill>
                  <a:schemeClr val="accent2"/>
                </a:solidFill>
                <a:latin typeface="Lucida Handwriting" pitchFamily="66" charset="0"/>
              </a:rPr>
              <a:t>Matthew</a:t>
            </a:r>
          </a:p>
        </p:txBody>
      </p:sp>
      <p:sp>
        <p:nvSpPr>
          <p:cNvPr id="8" name="TextBox 7"/>
          <p:cNvSpPr txBox="1">
            <a:spLocks noChangeArrowheads="1"/>
          </p:cNvSpPr>
          <p:nvPr/>
        </p:nvSpPr>
        <p:spPr bwMode="auto">
          <a:xfrm>
            <a:off x="6188075" y="1219200"/>
            <a:ext cx="2673350" cy="461963"/>
          </a:xfrm>
          <a:prstGeom prst="rect">
            <a:avLst/>
          </a:prstGeom>
          <a:noFill/>
          <a:ln w="9525">
            <a:noFill/>
            <a:miter lim="800000"/>
            <a:headEnd/>
            <a:tailEnd/>
          </a:ln>
        </p:spPr>
        <p:txBody>
          <a:bodyPr wrap="none">
            <a:spAutoFit/>
          </a:bodyPr>
          <a:lstStyle/>
          <a:p>
            <a:r>
              <a:rPr lang="en-US" b="1" i="1">
                <a:solidFill>
                  <a:schemeClr val="accent2"/>
                </a:solidFill>
                <a:latin typeface="Lucida Handwriting" pitchFamily="66" charset="0"/>
              </a:rPr>
              <a:t>Matthew, Luke</a:t>
            </a:r>
          </a:p>
        </p:txBody>
      </p:sp>
      <p:sp>
        <p:nvSpPr>
          <p:cNvPr id="9" name="TextBox 8"/>
          <p:cNvSpPr txBox="1">
            <a:spLocks noChangeArrowheads="1"/>
          </p:cNvSpPr>
          <p:nvPr/>
        </p:nvSpPr>
        <p:spPr bwMode="auto">
          <a:xfrm>
            <a:off x="7239000" y="1600200"/>
            <a:ext cx="992188" cy="461963"/>
          </a:xfrm>
          <a:prstGeom prst="rect">
            <a:avLst/>
          </a:prstGeom>
          <a:noFill/>
          <a:ln w="9525">
            <a:noFill/>
            <a:miter lim="800000"/>
            <a:headEnd/>
            <a:tailEnd/>
          </a:ln>
        </p:spPr>
        <p:txBody>
          <a:bodyPr wrap="none">
            <a:spAutoFit/>
          </a:bodyPr>
          <a:lstStyle/>
          <a:p>
            <a:r>
              <a:rPr lang="en-US" b="1" i="1">
                <a:solidFill>
                  <a:schemeClr val="accent2"/>
                </a:solidFill>
                <a:latin typeface="Lucida Handwriting" pitchFamily="66" charset="0"/>
              </a:rPr>
              <a:t>Luke</a:t>
            </a:r>
          </a:p>
        </p:txBody>
      </p:sp>
      <p:sp>
        <p:nvSpPr>
          <p:cNvPr id="10" name="TextBox 9"/>
          <p:cNvSpPr txBox="1">
            <a:spLocks noChangeArrowheads="1"/>
          </p:cNvSpPr>
          <p:nvPr/>
        </p:nvSpPr>
        <p:spPr bwMode="auto">
          <a:xfrm>
            <a:off x="6230938" y="1981200"/>
            <a:ext cx="1084262" cy="461963"/>
          </a:xfrm>
          <a:prstGeom prst="rect">
            <a:avLst/>
          </a:prstGeom>
          <a:noFill/>
          <a:ln w="9525">
            <a:noFill/>
            <a:miter lim="800000"/>
            <a:headEnd/>
            <a:tailEnd/>
          </a:ln>
        </p:spPr>
        <p:txBody>
          <a:bodyPr wrap="none">
            <a:spAutoFit/>
          </a:bodyPr>
          <a:lstStyle/>
          <a:p>
            <a:r>
              <a:rPr lang="en-US" b="1" i="1">
                <a:solidFill>
                  <a:schemeClr val="accent2"/>
                </a:solidFill>
                <a:latin typeface="Lucida Handwriting" pitchFamily="66" charset="0"/>
              </a:rPr>
              <a:t>Mark</a:t>
            </a:r>
          </a:p>
        </p:txBody>
      </p:sp>
      <p:sp>
        <p:nvSpPr>
          <p:cNvPr id="11" name="TextBox 10"/>
          <p:cNvSpPr txBox="1">
            <a:spLocks noChangeArrowheads="1"/>
          </p:cNvSpPr>
          <p:nvPr/>
        </p:nvSpPr>
        <p:spPr bwMode="auto">
          <a:xfrm>
            <a:off x="4276725" y="2671763"/>
            <a:ext cx="4714875" cy="461962"/>
          </a:xfrm>
          <a:prstGeom prst="rect">
            <a:avLst/>
          </a:prstGeom>
          <a:noFill/>
          <a:ln w="9525">
            <a:noFill/>
            <a:miter lim="800000"/>
            <a:headEnd/>
            <a:tailEnd/>
          </a:ln>
        </p:spPr>
        <p:txBody>
          <a:bodyPr wrap="none">
            <a:spAutoFit/>
          </a:bodyPr>
          <a:lstStyle/>
          <a:p>
            <a:r>
              <a:rPr lang="en-US" b="1" i="1">
                <a:solidFill>
                  <a:schemeClr val="accent2"/>
                </a:solidFill>
                <a:latin typeface="Lucida Handwriting" pitchFamily="66" charset="0"/>
              </a:rPr>
              <a:t>“that you might believe…”</a:t>
            </a:r>
          </a:p>
        </p:txBody>
      </p:sp>
      <p:sp>
        <p:nvSpPr>
          <p:cNvPr id="12" name="TextBox 11"/>
          <p:cNvSpPr txBox="1">
            <a:spLocks noChangeArrowheads="1"/>
          </p:cNvSpPr>
          <p:nvPr/>
        </p:nvSpPr>
        <p:spPr bwMode="auto">
          <a:xfrm>
            <a:off x="2971800" y="3049588"/>
            <a:ext cx="3581400" cy="461962"/>
          </a:xfrm>
          <a:prstGeom prst="rect">
            <a:avLst/>
          </a:prstGeom>
          <a:noFill/>
          <a:ln w="9525">
            <a:noFill/>
            <a:miter lim="800000"/>
            <a:headEnd/>
            <a:tailEnd/>
          </a:ln>
        </p:spPr>
        <p:txBody>
          <a:bodyPr>
            <a:spAutoFit/>
          </a:bodyPr>
          <a:lstStyle/>
          <a:p>
            <a:r>
              <a:rPr lang="en-US" b="1" i="1">
                <a:solidFill>
                  <a:schemeClr val="accent2"/>
                </a:solidFill>
                <a:latin typeface="Lucida Handwriting" pitchFamily="66" charset="0"/>
              </a:rPr>
              <a:t>“The  Elect Lady”</a:t>
            </a:r>
          </a:p>
        </p:txBody>
      </p:sp>
      <p:sp>
        <p:nvSpPr>
          <p:cNvPr id="13" name="TextBox 12"/>
          <p:cNvSpPr txBox="1">
            <a:spLocks noChangeArrowheads="1"/>
          </p:cNvSpPr>
          <p:nvPr/>
        </p:nvSpPr>
        <p:spPr bwMode="auto">
          <a:xfrm>
            <a:off x="4276725" y="2286000"/>
            <a:ext cx="2730500" cy="461963"/>
          </a:xfrm>
          <a:prstGeom prst="rect">
            <a:avLst/>
          </a:prstGeom>
          <a:noFill/>
          <a:ln w="9525">
            <a:noFill/>
            <a:miter lim="800000"/>
            <a:headEnd/>
            <a:tailEnd/>
          </a:ln>
        </p:spPr>
        <p:txBody>
          <a:bodyPr wrap="none">
            <a:spAutoFit/>
          </a:bodyPr>
          <a:lstStyle/>
          <a:p>
            <a:r>
              <a:rPr lang="en-US" b="1" i="1">
                <a:solidFill>
                  <a:schemeClr val="accent2"/>
                </a:solidFill>
                <a:latin typeface="Lucida Handwriting" pitchFamily="66" charset="0"/>
              </a:rPr>
              <a:t>Feeding  5,000</a:t>
            </a:r>
          </a:p>
        </p:txBody>
      </p:sp>
      <p:sp>
        <p:nvSpPr>
          <p:cNvPr id="14" name="TextBox 13"/>
          <p:cNvSpPr txBox="1">
            <a:spLocks noChangeArrowheads="1"/>
          </p:cNvSpPr>
          <p:nvPr/>
        </p:nvSpPr>
        <p:spPr bwMode="auto">
          <a:xfrm>
            <a:off x="3962400" y="3424238"/>
            <a:ext cx="5181600" cy="461962"/>
          </a:xfrm>
          <a:prstGeom prst="rect">
            <a:avLst/>
          </a:prstGeom>
          <a:noFill/>
          <a:ln w="9525">
            <a:noFill/>
            <a:miter lim="800000"/>
            <a:headEnd/>
            <a:tailEnd/>
          </a:ln>
        </p:spPr>
        <p:txBody>
          <a:bodyPr>
            <a:spAutoFit/>
          </a:bodyPr>
          <a:lstStyle/>
          <a:p>
            <a:r>
              <a:rPr lang="en-US" b="1" i="1">
                <a:solidFill>
                  <a:schemeClr val="accent2"/>
                </a:solidFill>
                <a:latin typeface="Lucida Handwriting" pitchFamily="66" charset="0"/>
              </a:rPr>
              <a:t>Love, Knowing, Commands</a:t>
            </a:r>
          </a:p>
        </p:txBody>
      </p:sp>
      <p:sp>
        <p:nvSpPr>
          <p:cNvPr id="15" name="TextBox 14"/>
          <p:cNvSpPr txBox="1">
            <a:spLocks noChangeArrowheads="1"/>
          </p:cNvSpPr>
          <p:nvPr/>
        </p:nvSpPr>
        <p:spPr bwMode="auto">
          <a:xfrm>
            <a:off x="-76200" y="4143375"/>
            <a:ext cx="9906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II John 9</a:t>
            </a:r>
          </a:p>
        </p:txBody>
      </p:sp>
      <p:sp>
        <p:nvSpPr>
          <p:cNvPr id="16" name="TextBox 15"/>
          <p:cNvSpPr txBox="1">
            <a:spLocks noChangeArrowheads="1"/>
          </p:cNvSpPr>
          <p:nvPr/>
        </p:nvSpPr>
        <p:spPr bwMode="auto">
          <a:xfrm>
            <a:off x="0" y="4371975"/>
            <a:ext cx="9144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John 20</a:t>
            </a:r>
          </a:p>
        </p:txBody>
      </p:sp>
      <p:sp>
        <p:nvSpPr>
          <p:cNvPr id="17" name="TextBox 16"/>
          <p:cNvSpPr txBox="1">
            <a:spLocks noChangeArrowheads="1"/>
          </p:cNvSpPr>
          <p:nvPr/>
        </p:nvSpPr>
        <p:spPr bwMode="auto">
          <a:xfrm>
            <a:off x="0" y="4648200"/>
            <a:ext cx="9144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John 4</a:t>
            </a:r>
          </a:p>
        </p:txBody>
      </p:sp>
      <p:sp>
        <p:nvSpPr>
          <p:cNvPr id="18" name="TextBox 17"/>
          <p:cNvSpPr txBox="1">
            <a:spLocks noChangeArrowheads="1"/>
          </p:cNvSpPr>
          <p:nvPr/>
        </p:nvSpPr>
        <p:spPr bwMode="auto">
          <a:xfrm>
            <a:off x="0" y="4876800"/>
            <a:ext cx="9144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Luke  15</a:t>
            </a:r>
          </a:p>
        </p:txBody>
      </p:sp>
      <p:sp>
        <p:nvSpPr>
          <p:cNvPr id="19" name="TextBox 18"/>
          <p:cNvSpPr txBox="1">
            <a:spLocks noChangeArrowheads="1"/>
          </p:cNvSpPr>
          <p:nvPr/>
        </p:nvSpPr>
        <p:spPr bwMode="auto">
          <a:xfrm>
            <a:off x="0" y="5133975"/>
            <a:ext cx="9144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Mark 16</a:t>
            </a:r>
          </a:p>
        </p:txBody>
      </p:sp>
      <p:sp>
        <p:nvSpPr>
          <p:cNvPr id="20" name="TextBox 19"/>
          <p:cNvSpPr txBox="1">
            <a:spLocks noChangeArrowheads="1"/>
          </p:cNvSpPr>
          <p:nvPr/>
        </p:nvSpPr>
        <p:spPr bwMode="auto">
          <a:xfrm>
            <a:off x="0" y="5362575"/>
            <a:ext cx="9144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Matt 28</a:t>
            </a:r>
          </a:p>
        </p:txBody>
      </p:sp>
      <p:sp>
        <p:nvSpPr>
          <p:cNvPr id="21" name="TextBox 20"/>
          <p:cNvSpPr txBox="1">
            <a:spLocks noChangeArrowheads="1"/>
          </p:cNvSpPr>
          <p:nvPr/>
        </p:nvSpPr>
        <p:spPr bwMode="auto">
          <a:xfrm>
            <a:off x="0" y="5867400"/>
            <a:ext cx="9144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Matt 13</a:t>
            </a:r>
          </a:p>
        </p:txBody>
      </p:sp>
      <p:sp>
        <p:nvSpPr>
          <p:cNvPr id="22" name="TextBox 21"/>
          <p:cNvSpPr txBox="1">
            <a:spLocks noChangeArrowheads="1"/>
          </p:cNvSpPr>
          <p:nvPr/>
        </p:nvSpPr>
        <p:spPr bwMode="auto">
          <a:xfrm>
            <a:off x="0" y="6124575"/>
            <a:ext cx="9144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I John 4</a:t>
            </a:r>
          </a:p>
        </p:txBody>
      </p:sp>
      <p:sp>
        <p:nvSpPr>
          <p:cNvPr id="23" name="TextBox 22"/>
          <p:cNvSpPr txBox="1">
            <a:spLocks noChangeArrowheads="1"/>
          </p:cNvSpPr>
          <p:nvPr/>
        </p:nvSpPr>
        <p:spPr bwMode="auto">
          <a:xfrm>
            <a:off x="76200" y="6353175"/>
            <a:ext cx="8382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Luke  1</a:t>
            </a:r>
          </a:p>
        </p:txBody>
      </p:sp>
      <p:sp>
        <p:nvSpPr>
          <p:cNvPr id="24" name="TextBox 23"/>
          <p:cNvSpPr txBox="1">
            <a:spLocks noChangeArrowheads="1"/>
          </p:cNvSpPr>
          <p:nvPr/>
        </p:nvSpPr>
        <p:spPr bwMode="auto">
          <a:xfrm>
            <a:off x="0" y="6581775"/>
            <a:ext cx="914400" cy="276225"/>
          </a:xfrm>
          <a:prstGeom prst="rect">
            <a:avLst/>
          </a:prstGeom>
          <a:noFill/>
          <a:ln w="9525">
            <a:noFill/>
            <a:miter lim="800000"/>
            <a:headEnd/>
            <a:tailEnd/>
          </a:ln>
        </p:spPr>
        <p:txBody>
          <a:bodyPr>
            <a:spAutoFit/>
          </a:bodyPr>
          <a:lstStyle/>
          <a:p>
            <a:pPr algn="r"/>
            <a:r>
              <a:rPr lang="en-US" sz="1200" b="1" i="1">
                <a:solidFill>
                  <a:schemeClr val="accent2"/>
                </a:solidFill>
                <a:latin typeface="Lucida Handwriting" pitchFamily="66" charset="0"/>
              </a:rPr>
              <a:t>Matt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left)">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left)">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left)">
                                      <p:cBhvr>
                                        <p:cTn id="9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p:cNvSpPr/>
          <p:nvPr/>
        </p:nvSpPr>
        <p:spPr>
          <a:xfrm>
            <a:off x="0" y="604838"/>
            <a:ext cx="1947863" cy="1870075"/>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3" name="Rectangle 112"/>
          <p:cNvSpPr/>
          <p:nvPr/>
        </p:nvSpPr>
        <p:spPr>
          <a:xfrm>
            <a:off x="1955800" y="608013"/>
            <a:ext cx="3454400" cy="1863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p:cNvSpPr/>
          <p:nvPr/>
        </p:nvSpPr>
        <p:spPr>
          <a:xfrm>
            <a:off x="5410200" y="604838"/>
            <a:ext cx="3733800" cy="1865312"/>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Chronology*</a:t>
            </a:r>
            <a:endParaRPr lang="en-US" dirty="0"/>
          </a:p>
        </p:txBody>
      </p:sp>
      <p:sp>
        <p:nvSpPr>
          <p:cNvPr id="66566" name="TextBox 2"/>
          <p:cNvSpPr txBox="1">
            <a:spLocks noChangeArrowheads="1"/>
          </p:cNvSpPr>
          <p:nvPr/>
        </p:nvSpPr>
        <p:spPr bwMode="auto">
          <a:xfrm>
            <a:off x="0" y="6427788"/>
            <a:ext cx="2749550" cy="430212"/>
          </a:xfrm>
          <a:prstGeom prst="rect">
            <a:avLst/>
          </a:prstGeom>
          <a:noFill/>
          <a:ln w="9525">
            <a:noFill/>
            <a:miter lim="800000"/>
            <a:headEnd/>
            <a:tailEnd/>
          </a:ln>
        </p:spPr>
        <p:txBody>
          <a:bodyPr>
            <a:spAutoFit/>
          </a:bodyPr>
          <a:lstStyle/>
          <a:p>
            <a:r>
              <a:rPr lang="en-US" sz="1100">
                <a:latin typeface="Calibri" pitchFamily="34" charset="0"/>
              </a:rPr>
              <a:t>*Merrill C. Tenney, </a:t>
            </a:r>
            <a:r>
              <a:rPr lang="en-US" sz="1100" u="sng">
                <a:latin typeface="Calibri" pitchFamily="34" charset="0"/>
              </a:rPr>
              <a:t>New Testament Survey, </a:t>
            </a:r>
            <a:r>
              <a:rPr lang="en-US" sz="1100">
                <a:latin typeface="Calibri" pitchFamily="34" charset="0"/>
              </a:rPr>
              <a:t>Eerdmans, 1954, p128.</a:t>
            </a:r>
          </a:p>
        </p:txBody>
      </p:sp>
      <p:sp>
        <p:nvSpPr>
          <p:cNvPr id="66567" name="Slide Number Placeholder 3"/>
          <p:cNvSpPr>
            <a:spLocks noGrp="1"/>
          </p:cNvSpPr>
          <p:nvPr>
            <p:ph type="sldNum" sz="quarter" idx="12"/>
          </p:nvPr>
        </p:nvSpPr>
        <p:spPr>
          <a:noFill/>
          <a:ln>
            <a:miter lim="800000"/>
            <a:headEnd/>
            <a:tailEnd/>
          </a:ln>
        </p:spPr>
        <p:txBody>
          <a:bodyPr/>
          <a:lstStyle/>
          <a:p>
            <a:fld id="{12064AFE-99E3-48AC-8F73-9CADA6ACE01E}" type="slidenum">
              <a:rPr lang="en-US" smtClean="0">
                <a:cs typeface="Arial" pitchFamily="34" charset="0"/>
              </a:rPr>
              <a:pPr/>
              <a:t>61</a:t>
            </a:fld>
            <a:endParaRPr lang="en-US" smtClean="0">
              <a:cs typeface="Arial" pitchFamily="34" charset="0"/>
            </a:endParaRPr>
          </a:p>
        </p:txBody>
      </p:sp>
      <p:sp>
        <p:nvSpPr>
          <p:cNvPr id="8" name="TextBox 7"/>
          <p:cNvSpPr txBox="1">
            <a:spLocks noChangeArrowheads="1"/>
          </p:cNvSpPr>
          <p:nvPr/>
        </p:nvSpPr>
        <p:spPr bwMode="auto">
          <a:xfrm>
            <a:off x="-952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- 4</a:t>
            </a:r>
          </a:p>
        </p:txBody>
      </p:sp>
      <p:sp>
        <p:nvSpPr>
          <p:cNvPr id="9" name="TextBox 8"/>
          <p:cNvSpPr txBox="1">
            <a:spLocks noChangeArrowheads="1"/>
          </p:cNvSpPr>
          <p:nvPr/>
        </p:nvSpPr>
        <p:spPr bwMode="auto">
          <a:xfrm>
            <a:off x="1143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26</a:t>
            </a:r>
          </a:p>
        </p:txBody>
      </p:sp>
      <p:sp>
        <p:nvSpPr>
          <p:cNvPr id="10" name="TextBox 9"/>
          <p:cNvSpPr txBox="1">
            <a:spLocks noChangeArrowheads="1"/>
          </p:cNvSpPr>
          <p:nvPr/>
        </p:nvSpPr>
        <p:spPr bwMode="auto">
          <a:xfrm>
            <a:off x="1524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29</a:t>
            </a:r>
          </a:p>
        </p:txBody>
      </p:sp>
      <p:sp>
        <p:nvSpPr>
          <p:cNvPr id="15" name="TextBox 14"/>
          <p:cNvSpPr txBox="1">
            <a:spLocks noChangeArrowheads="1"/>
          </p:cNvSpPr>
          <p:nvPr/>
        </p:nvSpPr>
        <p:spPr bwMode="auto">
          <a:xfrm>
            <a:off x="2209800" y="2474913"/>
            <a:ext cx="533400" cy="339725"/>
          </a:xfrm>
          <a:prstGeom prst="rect">
            <a:avLst/>
          </a:prstGeom>
          <a:noFill/>
          <a:ln w="9525">
            <a:noFill/>
            <a:miter lim="800000"/>
            <a:headEnd/>
            <a:tailEnd/>
          </a:ln>
        </p:spPr>
        <p:txBody>
          <a:bodyPr>
            <a:spAutoFit/>
          </a:bodyPr>
          <a:lstStyle/>
          <a:p>
            <a:pPr algn="ctr"/>
            <a:r>
              <a:rPr lang="en-US" sz="1600" b="1">
                <a:latin typeface="Arial Rounded MT Bold" pitchFamily="34" charset="0"/>
              </a:rPr>
              <a:t>36</a:t>
            </a:r>
          </a:p>
        </p:txBody>
      </p:sp>
      <p:sp>
        <p:nvSpPr>
          <p:cNvPr id="16" name="TextBox 15"/>
          <p:cNvSpPr txBox="1">
            <a:spLocks noChangeArrowheads="1"/>
          </p:cNvSpPr>
          <p:nvPr/>
        </p:nvSpPr>
        <p:spPr bwMode="auto">
          <a:xfrm>
            <a:off x="3048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45</a:t>
            </a:r>
          </a:p>
        </p:txBody>
      </p:sp>
      <p:sp>
        <p:nvSpPr>
          <p:cNvPr id="17" name="TextBox 16"/>
          <p:cNvSpPr txBox="1">
            <a:spLocks noChangeArrowheads="1"/>
          </p:cNvSpPr>
          <p:nvPr/>
        </p:nvSpPr>
        <p:spPr bwMode="auto">
          <a:xfrm>
            <a:off x="35052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49</a:t>
            </a:r>
          </a:p>
        </p:txBody>
      </p:sp>
      <p:sp>
        <p:nvSpPr>
          <p:cNvPr id="25" name="TextBox 24"/>
          <p:cNvSpPr txBox="1">
            <a:spLocks noChangeArrowheads="1"/>
          </p:cNvSpPr>
          <p:nvPr/>
        </p:nvSpPr>
        <p:spPr bwMode="auto">
          <a:xfrm>
            <a:off x="7610475"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85</a:t>
            </a:r>
          </a:p>
        </p:txBody>
      </p:sp>
      <p:sp>
        <p:nvSpPr>
          <p:cNvPr id="26" name="TextBox 25"/>
          <p:cNvSpPr txBox="1">
            <a:spLocks noChangeArrowheads="1"/>
          </p:cNvSpPr>
          <p:nvPr/>
        </p:nvSpPr>
        <p:spPr bwMode="auto">
          <a:xfrm>
            <a:off x="8524875" y="2471738"/>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95</a:t>
            </a:r>
          </a:p>
        </p:txBody>
      </p:sp>
      <p:sp>
        <p:nvSpPr>
          <p:cNvPr id="27" name="TextBox 26"/>
          <p:cNvSpPr txBox="1">
            <a:spLocks noChangeArrowheads="1"/>
          </p:cNvSpPr>
          <p:nvPr/>
        </p:nvSpPr>
        <p:spPr bwMode="auto">
          <a:xfrm rot="-2460768">
            <a:off x="3175" y="1670050"/>
            <a:ext cx="1457325" cy="369888"/>
          </a:xfrm>
          <a:prstGeom prst="rect">
            <a:avLst/>
          </a:prstGeom>
          <a:noFill/>
          <a:ln w="9525">
            <a:noFill/>
            <a:miter lim="800000"/>
            <a:headEnd/>
            <a:tailEnd/>
          </a:ln>
        </p:spPr>
        <p:txBody>
          <a:bodyPr wrap="none">
            <a:spAutoFit/>
          </a:bodyPr>
          <a:lstStyle/>
          <a:p>
            <a:r>
              <a:rPr lang="en-US" sz="1800" b="1">
                <a:latin typeface="Calibri" pitchFamily="34" charset="0"/>
              </a:rPr>
              <a:t>Birth of Jesus</a:t>
            </a:r>
          </a:p>
        </p:txBody>
      </p:sp>
      <p:sp>
        <p:nvSpPr>
          <p:cNvPr id="28" name="TextBox 27"/>
          <p:cNvSpPr txBox="1">
            <a:spLocks noChangeArrowheads="1"/>
          </p:cNvSpPr>
          <p:nvPr/>
        </p:nvSpPr>
        <p:spPr bwMode="auto">
          <a:xfrm rot="-2460768">
            <a:off x="1071563" y="1573213"/>
            <a:ext cx="1766887" cy="369887"/>
          </a:xfrm>
          <a:prstGeom prst="rect">
            <a:avLst/>
          </a:prstGeom>
          <a:noFill/>
          <a:ln w="9525">
            <a:noFill/>
            <a:miter lim="800000"/>
            <a:headEnd/>
            <a:tailEnd/>
          </a:ln>
        </p:spPr>
        <p:txBody>
          <a:bodyPr wrap="none">
            <a:spAutoFit/>
          </a:bodyPr>
          <a:lstStyle/>
          <a:p>
            <a:r>
              <a:rPr lang="en-US" sz="1800" b="1">
                <a:latin typeface="Calibri" pitchFamily="34" charset="0"/>
              </a:rPr>
              <a:t>Baptism of Jesus</a:t>
            </a:r>
          </a:p>
        </p:txBody>
      </p:sp>
      <p:sp>
        <p:nvSpPr>
          <p:cNvPr id="29" name="TextBox 28"/>
          <p:cNvSpPr txBox="1">
            <a:spLocks noChangeArrowheads="1"/>
          </p:cNvSpPr>
          <p:nvPr/>
        </p:nvSpPr>
        <p:spPr bwMode="auto">
          <a:xfrm rot="-2460768">
            <a:off x="1573213" y="1773238"/>
            <a:ext cx="1203325" cy="369887"/>
          </a:xfrm>
          <a:prstGeom prst="rect">
            <a:avLst/>
          </a:prstGeom>
          <a:noFill/>
          <a:ln w="9525">
            <a:noFill/>
            <a:miter lim="800000"/>
            <a:headEnd/>
            <a:tailEnd/>
          </a:ln>
        </p:spPr>
        <p:txBody>
          <a:bodyPr wrap="none">
            <a:spAutoFit/>
          </a:bodyPr>
          <a:lstStyle/>
          <a:p>
            <a:r>
              <a:rPr lang="en-US" sz="1800" b="1">
                <a:latin typeface="Calibri" pitchFamily="34" charset="0"/>
              </a:rPr>
              <a:t>Crucifixion</a:t>
            </a:r>
          </a:p>
        </p:txBody>
      </p:sp>
      <p:sp>
        <p:nvSpPr>
          <p:cNvPr id="30" name="TextBox 29"/>
          <p:cNvSpPr txBox="1">
            <a:spLocks noChangeArrowheads="1"/>
          </p:cNvSpPr>
          <p:nvPr/>
        </p:nvSpPr>
        <p:spPr bwMode="auto">
          <a:xfrm rot="-2460768">
            <a:off x="2143125" y="1544638"/>
            <a:ext cx="1849438" cy="369887"/>
          </a:xfrm>
          <a:prstGeom prst="rect">
            <a:avLst/>
          </a:prstGeom>
          <a:noFill/>
          <a:ln w="9525">
            <a:noFill/>
            <a:miter lim="800000"/>
            <a:headEnd/>
            <a:tailEnd/>
          </a:ln>
        </p:spPr>
        <p:txBody>
          <a:bodyPr wrap="none">
            <a:spAutoFit/>
          </a:bodyPr>
          <a:lstStyle/>
          <a:p>
            <a:r>
              <a:rPr lang="en-US" sz="1800" b="1">
                <a:latin typeface="Calibri" pitchFamily="34" charset="0"/>
              </a:rPr>
              <a:t>Saul’s Conversion</a:t>
            </a:r>
          </a:p>
        </p:txBody>
      </p:sp>
      <p:sp>
        <p:nvSpPr>
          <p:cNvPr id="31" name="TextBox 30"/>
          <p:cNvSpPr txBox="1">
            <a:spLocks noChangeArrowheads="1"/>
          </p:cNvSpPr>
          <p:nvPr/>
        </p:nvSpPr>
        <p:spPr bwMode="auto">
          <a:xfrm rot="-2460768">
            <a:off x="3417888" y="1454150"/>
            <a:ext cx="2132012" cy="368300"/>
          </a:xfrm>
          <a:prstGeom prst="rect">
            <a:avLst/>
          </a:prstGeom>
          <a:noFill/>
          <a:ln w="9525">
            <a:noFill/>
            <a:miter lim="800000"/>
            <a:headEnd/>
            <a:tailEnd/>
          </a:ln>
        </p:spPr>
        <p:txBody>
          <a:bodyPr wrap="none">
            <a:spAutoFit/>
          </a:bodyPr>
          <a:lstStyle/>
          <a:p>
            <a:r>
              <a:rPr lang="en-US" sz="1800" b="1">
                <a:latin typeface="Calibri" pitchFamily="34" charset="0"/>
              </a:rPr>
              <a:t>Council in Jerusalem</a:t>
            </a:r>
          </a:p>
        </p:txBody>
      </p:sp>
      <p:sp>
        <p:nvSpPr>
          <p:cNvPr id="32" name="TextBox 31"/>
          <p:cNvSpPr txBox="1">
            <a:spLocks noChangeArrowheads="1"/>
          </p:cNvSpPr>
          <p:nvPr/>
        </p:nvSpPr>
        <p:spPr bwMode="auto">
          <a:xfrm rot="-2460768">
            <a:off x="4916488" y="1357313"/>
            <a:ext cx="2422525" cy="368300"/>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Imprisonment</a:t>
            </a:r>
          </a:p>
        </p:txBody>
      </p:sp>
      <p:sp>
        <p:nvSpPr>
          <p:cNvPr id="33" name="TextBox 32"/>
          <p:cNvSpPr txBox="1">
            <a:spLocks noChangeArrowheads="1"/>
          </p:cNvSpPr>
          <p:nvPr/>
        </p:nvSpPr>
        <p:spPr bwMode="auto">
          <a:xfrm rot="-2460768">
            <a:off x="5783263" y="1338263"/>
            <a:ext cx="2476500" cy="369887"/>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Imprisonment</a:t>
            </a:r>
          </a:p>
        </p:txBody>
      </p:sp>
      <p:sp>
        <p:nvSpPr>
          <p:cNvPr id="34" name="TextBox 33"/>
          <p:cNvSpPr txBox="1">
            <a:spLocks noChangeArrowheads="1"/>
          </p:cNvSpPr>
          <p:nvPr/>
        </p:nvSpPr>
        <p:spPr bwMode="auto">
          <a:xfrm rot="-2460768">
            <a:off x="6088063" y="1309688"/>
            <a:ext cx="2563812" cy="369887"/>
          </a:xfrm>
          <a:prstGeom prst="rect">
            <a:avLst/>
          </a:prstGeom>
          <a:noFill/>
          <a:ln w="9525">
            <a:noFill/>
            <a:miter lim="800000"/>
            <a:headEnd/>
            <a:tailEnd/>
          </a:ln>
        </p:spPr>
        <p:txBody>
          <a:bodyPr wrap="none">
            <a:spAutoFit/>
          </a:bodyPr>
          <a:lstStyle/>
          <a:p>
            <a:r>
              <a:rPr lang="en-US" sz="1800" b="1">
                <a:latin typeface="Calibri" pitchFamily="34" charset="0"/>
              </a:rPr>
              <a:t>Destruction of Jerusalem</a:t>
            </a:r>
          </a:p>
        </p:txBody>
      </p:sp>
      <p:sp>
        <p:nvSpPr>
          <p:cNvPr id="36" name="Rectangle 35"/>
          <p:cNvSpPr/>
          <p:nvPr/>
        </p:nvSpPr>
        <p:spPr>
          <a:xfrm>
            <a:off x="223838" y="2811463"/>
            <a:ext cx="1731962" cy="300037"/>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Matthew, Luke</a:t>
            </a:r>
          </a:p>
        </p:txBody>
      </p:sp>
      <p:sp>
        <p:nvSpPr>
          <p:cNvPr id="38" name="Rectangle 37"/>
          <p:cNvSpPr/>
          <p:nvPr/>
        </p:nvSpPr>
        <p:spPr>
          <a:xfrm>
            <a:off x="1355725" y="3224213"/>
            <a:ext cx="600075" cy="290512"/>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Mark</a:t>
            </a:r>
          </a:p>
        </p:txBody>
      </p:sp>
      <p:sp>
        <p:nvSpPr>
          <p:cNvPr id="43" name="TextBox 42"/>
          <p:cNvSpPr txBox="1">
            <a:spLocks noChangeArrowheads="1"/>
          </p:cNvSpPr>
          <p:nvPr/>
        </p:nvSpPr>
        <p:spPr bwMode="auto">
          <a:xfrm rot="-2460768">
            <a:off x="3022600" y="1554163"/>
            <a:ext cx="1820863" cy="369887"/>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Journey</a:t>
            </a:r>
          </a:p>
        </p:txBody>
      </p:sp>
      <p:sp>
        <p:nvSpPr>
          <p:cNvPr id="44" name="TextBox 43"/>
          <p:cNvSpPr txBox="1">
            <a:spLocks noChangeArrowheads="1"/>
          </p:cNvSpPr>
          <p:nvPr/>
        </p:nvSpPr>
        <p:spPr bwMode="auto">
          <a:xfrm rot="-2460768">
            <a:off x="3852863" y="1520825"/>
            <a:ext cx="1876425" cy="369888"/>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Journey</a:t>
            </a:r>
          </a:p>
        </p:txBody>
      </p:sp>
      <p:sp>
        <p:nvSpPr>
          <p:cNvPr id="48" name="Rectangle 47"/>
          <p:cNvSpPr/>
          <p:nvPr/>
        </p:nvSpPr>
        <p:spPr>
          <a:xfrm>
            <a:off x="8524875" y="2811463"/>
            <a:ext cx="542925" cy="301625"/>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Rev</a:t>
            </a:r>
          </a:p>
        </p:txBody>
      </p:sp>
      <p:sp>
        <p:nvSpPr>
          <p:cNvPr id="49" name="TextBox 48"/>
          <p:cNvSpPr txBox="1">
            <a:spLocks noChangeArrowheads="1"/>
          </p:cNvSpPr>
          <p:nvPr/>
        </p:nvSpPr>
        <p:spPr bwMode="auto">
          <a:xfrm rot="-2460768">
            <a:off x="4314825" y="1546225"/>
            <a:ext cx="1844675" cy="369888"/>
          </a:xfrm>
          <a:prstGeom prst="rect">
            <a:avLst/>
          </a:prstGeom>
          <a:noFill/>
          <a:ln w="9525">
            <a:noFill/>
            <a:miter lim="800000"/>
            <a:headEnd/>
            <a:tailEnd/>
          </a:ln>
        </p:spPr>
        <p:txBody>
          <a:bodyPr wrap="none">
            <a:spAutoFit/>
          </a:bodyPr>
          <a:lstStyle/>
          <a:p>
            <a:r>
              <a:rPr lang="en-US" sz="1800" b="1">
                <a:latin typeface="Calibri" pitchFamily="34" charset="0"/>
              </a:rPr>
              <a:t>Paul’s 3</a:t>
            </a:r>
            <a:r>
              <a:rPr lang="en-US" sz="1800" b="1" baseline="30000">
                <a:latin typeface="Calibri" pitchFamily="34" charset="0"/>
              </a:rPr>
              <a:t>rd</a:t>
            </a:r>
            <a:r>
              <a:rPr lang="en-US" sz="1800" b="1">
                <a:latin typeface="Calibri" pitchFamily="34" charset="0"/>
              </a:rPr>
              <a:t> Journey</a:t>
            </a:r>
          </a:p>
        </p:txBody>
      </p:sp>
      <p:sp>
        <p:nvSpPr>
          <p:cNvPr id="65" name="TextBox 64"/>
          <p:cNvSpPr txBox="1"/>
          <p:nvPr/>
        </p:nvSpPr>
        <p:spPr>
          <a:xfrm>
            <a:off x="4191000" y="5212318"/>
            <a:ext cx="101502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&amp; II </a:t>
            </a:r>
            <a:r>
              <a:rPr lang="en-US" sz="1800" b="1" dirty="0" err="1">
                <a:latin typeface="Calibri" pitchFamily="34" charset="0"/>
                <a:cs typeface="Calibri" pitchFamily="34" charset="0"/>
              </a:rPr>
              <a:t>Cor</a:t>
            </a:r>
            <a:endParaRPr lang="en-US" sz="1800" b="1" dirty="0">
              <a:latin typeface="Calibri" pitchFamily="34" charset="0"/>
              <a:cs typeface="Calibri" pitchFamily="34" charset="0"/>
            </a:endParaRPr>
          </a:p>
        </p:txBody>
      </p:sp>
      <p:sp>
        <p:nvSpPr>
          <p:cNvPr id="66" name="TextBox 65"/>
          <p:cNvSpPr txBox="1"/>
          <p:nvPr/>
        </p:nvSpPr>
        <p:spPr>
          <a:xfrm>
            <a:off x="4495800" y="5537716"/>
            <a:ext cx="621453"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Rom</a:t>
            </a:r>
          </a:p>
        </p:txBody>
      </p:sp>
      <p:sp>
        <p:nvSpPr>
          <p:cNvPr id="78" name="TextBox 77"/>
          <p:cNvSpPr txBox="1"/>
          <p:nvPr/>
        </p:nvSpPr>
        <p:spPr>
          <a:xfrm>
            <a:off x="7620000" y="3764518"/>
            <a:ext cx="87556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I-III </a:t>
            </a:r>
            <a:r>
              <a:rPr lang="en-US" sz="1800" b="1" dirty="0" err="1">
                <a:latin typeface="Calibri" pitchFamily="34" charset="0"/>
                <a:cs typeface="Calibri" pitchFamily="34" charset="0"/>
              </a:rPr>
              <a:t>Jno</a:t>
            </a:r>
            <a:endParaRPr lang="en-US" sz="1800" b="1" dirty="0">
              <a:latin typeface="Calibri" pitchFamily="34" charset="0"/>
              <a:cs typeface="Calibri" pitchFamily="34" charset="0"/>
            </a:endParaRPr>
          </a:p>
        </p:txBody>
      </p:sp>
      <p:sp>
        <p:nvSpPr>
          <p:cNvPr id="79" name="TextBox 78"/>
          <p:cNvSpPr txBox="1"/>
          <p:nvPr/>
        </p:nvSpPr>
        <p:spPr>
          <a:xfrm>
            <a:off x="8458200" y="4050268"/>
            <a:ext cx="534377"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Rev</a:t>
            </a:r>
          </a:p>
        </p:txBody>
      </p:sp>
      <p:sp>
        <p:nvSpPr>
          <p:cNvPr id="80" name="TextBox 79"/>
          <p:cNvSpPr txBox="1"/>
          <p:nvPr/>
        </p:nvSpPr>
        <p:spPr>
          <a:xfrm>
            <a:off x="5257800" y="6119336"/>
            <a:ext cx="625620"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Luke</a:t>
            </a:r>
          </a:p>
        </p:txBody>
      </p:sp>
      <p:sp>
        <p:nvSpPr>
          <p:cNvPr id="81" name="TextBox 80"/>
          <p:cNvSpPr txBox="1"/>
          <p:nvPr/>
        </p:nvSpPr>
        <p:spPr>
          <a:xfrm>
            <a:off x="5410200" y="6412468"/>
            <a:ext cx="591829"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Acts</a:t>
            </a:r>
          </a:p>
        </p:txBody>
      </p:sp>
      <p:sp>
        <p:nvSpPr>
          <p:cNvPr id="82" name="TextBox 81"/>
          <p:cNvSpPr txBox="1"/>
          <p:nvPr/>
        </p:nvSpPr>
        <p:spPr>
          <a:xfrm>
            <a:off x="3581400" y="6096000"/>
            <a:ext cx="1065163"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Matthew</a:t>
            </a:r>
          </a:p>
        </p:txBody>
      </p:sp>
      <p:sp>
        <p:nvSpPr>
          <p:cNvPr id="63" name="TextBox 62"/>
          <p:cNvSpPr txBox="1"/>
          <p:nvPr/>
        </p:nvSpPr>
        <p:spPr>
          <a:xfrm>
            <a:off x="3802982" y="6412468"/>
            <a:ext cx="692818"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Mark</a:t>
            </a:r>
          </a:p>
        </p:txBody>
      </p:sp>
      <p:sp>
        <p:nvSpPr>
          <p:cNvPr id="83" name="TextBox 82"/>
          <p:cNvSpPr txBox="1"/>
          <p:nvPr/>
        </p:nvSpPr>
        <p:spPr>
          <a:xfrm>
            <a:off x="7761247" y="6103382"/>
            <a:ext cx="631904"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John</a:t>
            </a:r>
          </a:p>
        </p:txBody>
      </p:sp>
      <p:cxnSp>
        <p:nvCxnSpPr>
          <p:cNvPr id="85" name="Straight Connector 84"/>
          <p:cNvCxnSpPr>
            <a:endCxn id="18" idx="0"/>
          </p:cNvCxnSpPr>
          <p:nvPr/>
        </p:nvCxnSpPr>
        <p:spPr>
          <a:xfrm flipH="1" flipV="1">
            <a:off x="4224338" y="2505075"/>
            <a:ext cx="36512" cy="217487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604976" y="3757136"/>
            <a:ext cx="48402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1800" b="1" dirty="0">
                <a:latin typeface="Calibri" pitchFamily="34" charset="0"/>
                <a:cs typeface="Calibri" pitchFamily="34" charset="0"/>
              </a:rPr>
              <a:t>Jas</a:t>
            </a:r>
          </a:p>
        </p:txBody>
      </p:sp>
      <p:sp>
        <p:nvSpPr>
          <p:cNvPr id="62" name="TextBox 61"/>
          <p:cNvSpPr txBox="1"/>
          <p:nvPr/>
        </p:nvSpPr>
        <p:spPr>
          <a:xfrm>
            <a:off x="3688939" y="4057650"/>
            <a:ext cx="50206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Gal</a:t>
            </a:r>
          </a:p>
        </p:txBody>
      </p:sp>
      <p:cxnSp>
        <p:nvCxnSpPr>
          <p:cNvPr id="87" name="Straight Connector 86"/>
          <p:cNvCxnSpPr/>
          <p:nvPr/>
        </p:nvCxnSpPr>
        <p:spPr>
          <a:xfrm flipH="1" flipV="1">
            <a:off x="4648200" y="2555875"/>
            <a:ext cx="50800" cy="26558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699073" y="4614386"/>
            <a:ext cx="113204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&amp; II </a:t>
            </a:r>
            <a:r>
              <a:rPr lang="en-US" sz="1800" b="1" dirty="0" err="1">
                <a:latin typeface="Calibri" pitchFamily="34" charset="0"/>
                <a:cs typeface="Calibri" pitchFamily="34" charset="0"/>
              </a:rPr>
              <a:t>Thes</a:t>
            </a:r>
            <a:endParaRPr lang="en-US" sz="1800" b="1" dirty="0">
              <a:latin typeface="Calibri" pitchFamily="34" charset="0"/>
              <a:cs typeface="Calibri" pitchFamily="34" charset="0"/>
            </a:endParaRPr>
          </a:p>
        </p:txBody>
      </p:sp>
      <p:sp>
        <p:nvSpPr>
          <p:cNvPr id="40" name="Rectangle 39"/>
          <p:cNvSpPr/>
          <p:nvPr/>
        </p:nvSpPr>
        <p:spPr>
          <a:xfrm>
            <a:off x="1955800" y="2811463"/>
            <a:ext cx="3344863" cy="300037"/>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Acts</a:t>
            </a:r>
          </a:p>
        </p:txBody>
      </p:sp>
      <p:sp>
        <p:nvSpPr>
          <p:cNvPr id="18" name="TextBox 17"/>
          <p:cNvSpPr txBox="1">
            <a:spLocks noChangeArrowheads="1"/>
          </p:cNvSpPr>
          <p:nvPr/>
        </p:nvSpPr>
        <p:spPr bwMode="auto">
          <a:xfrm>
            <a:off x="395287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52</a:t>
            </a:r>
          </a:p>
        </p:txBody>
      </p:sp>
      <p:sp>
        <p:nvSpPr>
          <p:cNvPr id="22" name="TextBox 21"/>
          <p:cNvSpPr txBox="1">
            <a:spLocks noChangeArrowheads="1"/>
          </p:cNvSpPr>
          <p:nvPr/>
        </p:nvSpPr>
        <p:spPr bwMode="auto">
          <a:xfrm>
            <a:off x="43434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55</a:t>
            </a:r>
          </a:p>
        </p:txBody>
      </p:sp>
      <p:cxnSp>
        <p:nvCxnSpPr>
          <p:cNvPr id="94" name="Straight Connector 93"/>
          <p:cNvCxnSpPr/>
          <p:nvPr/>
        </p:nvCxnSpPr>
        <p:spPr>
          <a:xfrm flipH="1" flipV="1">
            <a:off x="5334000" y="2409825"/>
            <a:ext cx="0" cy="135413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5029200"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60</a:t>
            </a:r>
          </a:p>
        </p:txBody>
      </p:sp>
      <p:cxnSp>
        <p:nvCxnSpPr>
          <p:cNvPr id="97" name="Straight Connector 96"/>
          <p:cNvCxnSpPr/>
          <p:nvPr/>
        </p:nvCxnSpPr>
        <p:spPr>
          <a:xfrm flipH="1" flipV="1">
            <a:off x="5965825" y="2492375"/>
            <a:ext cx="1588" cy="27193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24" idx="1"/>
          </p:cNvCxnSpPr>
          <p:nvPr/>
        </p:nvCxnSpPr>
        <p:spPr>
          <a:xfrm flipH="1" flipV="1">
            <a:off x="6248400" y="2644775"/>
            <a:ext cx="150813" cy="319087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062923" y="3764518"/>
            <a:ext cx="54374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Eph</a:t>
            </a:r>
            <a:endParaRPr lang="en-US" sz="1800" b="1" dirty="0">
              <a:latin typeface="Calibri" pitchFamily="34" charset="0"/>
              <a:cs typeface="Calibri" pitchFamily="34" charset="0"/>
            </a:endParaRPr>
          </a:p>
        </p:txBody>
      </p:sp>
      <p:sp>
        <p:nvSpPr>
          <p:cNvPr id="68" name="TextBox 67"/>
          <p:cNvSpPr txBox="1"/>
          <p:nvPr/>
        </p:nvSpPr>
        <p:spPr>
          <a:xfrm>
            <a:off x="5155698" y="4089916"/>
            <a:ext cx="54373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Phil</a:t>
            </a:r>
          </a:p>
        </p:txBody>
      </p:sp>
      <p:sp>
        <p:nvSpPr>
          <p:cNvPr id="69" name="TextBox 68"/>
          <p:cNvSpPr txBox="1"/>
          <p:nvPr/>
        </p:nvSpPr>
        <p:spPr>
          <a:xfrm>
            <a:off x="5228970" y="4406384"/>
            <a:ext cx="48603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Col</a:t>
            </a:r>
          </a:p>
        </p:txBody>
      </p:sp>
      <p:sp>
        <p:nvSpPr>
          <p:cNvPr id="70" name="TextBox 69"/>
          <p:cNvSpPr txBox="1"/>
          <p:nvPr/>
        </p:nvSpPr>
        <p:spPr>
          <a:xfrm>
            <a:off x="5305948" y="4711184"/>
            <a:ext cx="60305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Phle</a:t>
            </a:r>
            <a:endParaRPr lang="en-US" sz="1800" b="1" dirty="0">
              <a:latin typeface="Calibri" pitchFamily="34" charset="0"/>
              <a:cs typeface="Calibri" pitchFamily="34" charset="0"/>
            </a:endParaRPr>
          </a:p>
        </p:txBody>
      </p:sp>
      <p:sp>
        <p:nvSpPr>
          <p:cNvPr id="74" name="TextBox 73"/>
          <p:cNvSpPr txBox="1"/>
          <p:nvPr/>
        </p:nvSpPr>
        <p:spPr>
          <a:xfrm>
            <a:off x="5855461" y="3764518"/>
            <a:ext cx="612155"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Pet</a:t>
            </a:r>
          </a:p>
        </p:txBody>
      </p:sp>
      <p:sp>
        <p:nvSpPr>
          <p:cNvPr id="75" name="TextBox 74"/>
          <p:cNvSpPr txBox="1"/>
          <p:nvPr/>
        </p:nvSpPr>
        <p:spPr>
          <a:xfrm>
            <a:off x="5929718" y="4059198"/>
            <a:ext cx="67306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 Pet</a:t>
            </a:r>
          </a:p>
        </p:txBody>
      </p:sp>
      <p:sp>
        <p:nvSpPr>
          <p:cNvPr id="76" name="TextBox 75"/>
          <p:cNvSpPr txBox="1"/>
          <p:nvPr/>
        </p:nvSpPr>
        <p:spPr>
          <a:xfrm>
            <a:off x="6096000" y="4375666"/>
            <a:ext cx="56938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latin typeface="Calibri" pitchFamily="34" charset="0"/>
                <a:cs typeface="Calibri" pitchFamily="34" charset="0"/>
              </a:rPr>
              <a:t>Heb</a:t>
            </a:r>
            <a:endParaRPr lang="en-US" sz="1800" b="1" dirty="0">
              <a:latin typeface="Calibri" pitchFamily="34" charset="0"/>
              <a:cs typeface="Calibri" pitchFamily="34" charset="0"/>
            </a:endParaRPr>
          </a:p>
        </p:txBody>
      </p:sp>
      <p:sp>
        <p:nvSpPr>
          <p:cNvPr id="77" name="TextBox 76"/>
          <p:cNvSpPr txBox="1"/>
          <p:nvPr/>
        </p:nvSpPr>
        <p:spPr>
          <a:xfrm>
            <a:off x="6172200" y="4680466"/>
            <a:ext cx="542925"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defRPr/>
            </a:pPr>
            <a:r>
              <a:rPr lang="en-US" sz="1800" b="1" dirty="0">
                <a:latin typeface="Calibri" pitchFamily="34" charset="0"/>
                <a:cs typeface="Calibri" pitchFamily="34" charset="0"/>
              </a:rPr>
              <a:t>Jude</a:t>
            </a:r>
          </a:p>
        </p:txBody>
      </p:sp>
      <p:sp>
        <p:nvSpPr>
          <p:cNvPr id="46" name="Rectangle 45"/>
          <p:cNvSpPr/>
          <p:nvPr/>
        </p:nvSpPr>
        <p:spPr>
          <a:xfrm>
            <a:off x="5818188" y="2811463"/>
            <a:ext cx="2638425" cy="301625"/>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General Epistles</a:t>
            </a:r>
          </a:p>
        </p:txBody>
      </p:sp>
      <p:sp>
        <p:nvSpPr>
          <p:cNvPr id="42" name="Rectangle 41"/>
          <p:cNvSpPr/>
          <p:nvPr/>
        </p:nvSpPr>
        <p:spPr>
          <a:xfrm>
            <a:off x="3795713" y="3287713"/>
            <a:ext cx="2568575" cy="292100"/>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2"/>
                </a:solidFill>
                <a:latin typeface="Calibri" pitchFamily="34" charset="0"/>
                <a:cs typeface="Calibri" pitchFamily="34" charset="0"/>
              </a:rPr>
              <a:t>Paul’s Epistles</a:t>
            </a:r>
          </a:p>
        </p:txBody>
      </p:sp>
      <p:sp>
        <p:nvSpPr>
          <p:cNvPr id="23" name="TextBox 22"/>
          <p:cNvSpPr txBox="1">
            <a:spLocks noChangeArrowheads="1"/>
          </p:cNvSpPr>
          <p:nvPr/>
        </p:nvSpPr>
        <p:spPr bwMode="auto">
          <a:xfrm>
            <a:off x="5934075"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68</a:t>
            </a:r>
          </a:p>
        </p:txBody>
      </p:sp>
      <p:sp>
        <p:nvSpPr>
          <p:cNvPr id="24" name="TextBox 23"/>
          <p:cNvSpPr txBox="1">
            <a:spLocks noChangeArrowheads="1"/>
          </p:cNvSpPr>
          <p:nvPr/>
        </p:nvSpPr>
        <p:spPr bwMode="auto">
          <a:xfrm>
            <a:off x="62484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70</a:t>
            </a:r>
          </a:p>
        </p:txBody>
      </p:sp>
      <p:sp>
        <p:nvSpPr>
          <p:cNvPr id="71" name="TextBox 70"/>
          <p:cNvSpPr txBox="1"/>
          <p:nvPr/>
        </p:nvSpPr>
        <p:spPr>
          <a:xfrm>
            <a:off x="5638800" y="5212318"/>
            <a:ext cx="65595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 Tim</a:t>
            </a:r>
          </a:p>
        </p:txBody>
      </p:sp>
      <p:sp>
        <p:nvSpPr>
          <p:cNvPr id="72" name="TextBox 71"/>
          <p:cNvSpPr txBox="1"/>
          <p:nvPr/>
        </p:nvSpPr>
        <p:spPr>
          <a:xfrm>
            <a:off x="5715000" y="5528786"/>
            <a:ext cx="64953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Titus</a:t>
            </a:r>
          </a:p>
        </p:txBody>
      </p:sp>
      <p:sp>
        <p:nvSpPr>
          <p:cNvPr id="96" name="TextBox 95"/>
          <p:cNvSpPr txBox="1"/>
          <p:nvPr/>
        </p:nvSpPr>
        <p:spPr>
          <a:xfrm>
            <a:off x="6030873" y="5835134"/>
            <a:ext cx="716864"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latin typeface="Calibri" pitchFamily="34" charset="0"/>
                <a:cs typeface="Calibri" pitchFamily="34" charset="0"/>
              </a:rPr>
              <a:t>II Tim</a:t>
            </a:r>
          </a:p>
        </p:txBody>
      </p:sp>
      <p:cxnSp>
        <p:nvCxnSpPr>
          <p:cNvPr id="6" name="Straight Connector 5"/>
          <p:cNvCxnSpPr/>
          <p:nvPr/>
        </p:nvCxnSpPr>
        <p:spPr>
          <a:xfrm flipV="1">
            <a:off x="-9525" y="2470150"/>
            <a:ext cx="9153525"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Diamond 49"/>
          <p:cNvSpPr/>
          <p:nvPr/>
        </p:nvSpPr>
        <p:spPr>
          <a:xfrm>
            <a:off x="223838" y="238601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1" name="Diamond 50"/>
          <p:cNvSpPr/>
          <p:nvPr/>
        </p:nvSpPr>
        <p:spPr>
          <a:xfrm>
            <a:off x="1355725"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2" name="Diamond 51"/>
          <p:cNvSpPr/>
          <p:nvPr/>
        </p:nvSpPr>
        <p:spPr>
          <a:xfrm>
            <a:off x="1736725"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3" name="Diamond 52"/>
          <p:cNvSpPr/>
          <p:nvPr/>
        </p:nvSpPr>
        <p:spPr>
          <a:xfrm>
            <a:off x="2401888" y="2386013"/>
            <a:ext cx="115887" cy="173037"/>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4" name="Diamond 53"/>
          <p:cNvSpPr/>
          <p:nvPr/>
        </p:nvSpPr>
        <p:spPr>
          <a:xfrm>
            <a:off x="32607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5" name="Diamond 54"/>
          <p:cNvSpPr/>
          <p:nvPr/>
        </p:nvSpPr>
        <p:spPr>
          <a:xfrm>
            <a:off x="37179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6" name="Diamond 55"/>
          <p:cNvSpPr/>
          <p:nvPr/>
        </p:nvSpPr>
        <p:spPr>
          <a:xfrm>
            <a:off x="4151313" y="2374900"/>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7" name="Diamond 56"/>
          <p:cNvSpPr/>
          <p:nvPr/>
        </p:nvSpPr>
        <p:spPr>
          <a:xfrm>
            <a:off x="4591050"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8" name="Diamond 57"/>
          <p:cNvSpPr/>
          <p:nvPr/>
        </p:nvSpPr>
        <p:spPr>
          <a:xfrm>
            <a:off x="5257800"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9" name="Diamond 58"/>
          <p:cNvSpPr/>
          <p:nvPr/>
        </p:nvSpPr>
        <p:spPr>
          <a:xfrm>
            <a:off x="6132513" y="237966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60" name="Diamond 59"/>
          <p:cNvSpPr/>
          <p:nvPr/>
        </p:nvSpPr>
        <p:spPr>
          <a:xfrm>
            <a:off x="6477000" y="23796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110" name="Rectangle 109"/>
          <p:cNvSpPr/>
          <p:nvPr/>
        </p:nvSpPr>
        <p:spPr>
          <a:xfrm>
            <a:off x="1414463" y="3605213"/>
            <a:ext cx="533400" cy="290512"/>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2"/>
                </a:solidFill>
                <a:latin typeface="Calibri" pitchFamily="34" charset="0"/>
                <a:cs typeface="Calibri" pitchFamily="34" charset="0"/>
              </a:rPr>
              <a:t>John</a:t>
            </a:r>
          </a:p>
        </p:txBody>
      </p:sp>
      <p:sp>
        <p:nvSpPr>
          <p:cNvPr id="115" name="TextBox 114"/>
          <p:cNvSpPr txBox="1"/>
          <p:nvPr/>
        </p:nvSpPr>
        <p:spPr>
          <a:xfrm>
            <a:off x="9525" y="611188"/>
            <a:ext cx="1531938" cy="522287"/>
          </a:xfrm>
          <a:prstGeom prst="rect">
            <a:avLst/>
          </a:prstGeom>
          <a:noFill/>
        </p:spPr>
        <p:txBody>
          <a:bodyPr wrap="none">
            <a:spAutoFit/>
          </a:bodyPr>
          <a:lstStyle/>
          <a:p>
            <a:pPr>
              <a:defRPr/>
            </a:pPr>
            <a:r>
              <a:rPr lang="en-US" sz="2800" i="1" dirty="0">
                <a:solidFill>
                  <a:schemeClr val="accent1">
                    <a:lumMod val="50000"/>
                  </a:schemeClr>
                </a:solidFill>
                <a:latin typeface="Calibri" pitchFamily="34" charset="0"/>
                <a:cs typeface="Calibri" pitchFamily="34" charset="0"/>
              </a:rPr>
              <a:t>Inception</a:t>
            </a:r>
          </a:p>
        </p:txBody>
      </p:sp>
      <p:sp>
        <p:nvSpPr>
          <p:cNvPr id="117" name="TextBox 116"/>
          <p:cNvSpPr txBox="1">
            <a:spLocks noChangeArrowheads="1"/>
          </p:cNvSpPr>
          <p:nvPr/>
        </p:nvSpPr>
        <p:spPr bwMode="auto">
          <a:xfrm>
            <a:off x="1955800" y="611188"/>
            <a:ext cx="1657350" cy="522287"/>
          </a:xfrm>
          <a:prstGeom prst="rect">
            <a:avLst/>
          </a:prstGeom>
          <a:noFill/>
          <a:ln w="9525">
            <a:noFill/>
            <a:miter lim="800000"/>
            <a:headEnd/>
            <a:tailEnd/>
          </a:ln>
        </p:spPr>
        <p:txBody>
          <a:bodyPr wrap="none">
            <a:spAutoFit/>
          </a:bodyPr>
          <a:lstStyle/>
          <a:p>
            <a:r>
              <a:rPr lang="en-US" sz="2800" i="1">
                <a:solidFill>
                  <a:srgbClr val="7030A0"/>
                </a:solidFill>
                <a:latin typeface="Calibri" pitchFamily="34" charset="0"/>
              </a:rPr>
              <a:t>Expansion</a:t>
            </a:r>
          </a:p>
        </p:txBody>
      </p:sp>
      <p:sp>
        <p:nvSpPr>
          <p:cNvPr id="118" name="TextBox 117"/>
          <p:cNvSpPr txBox="1"/>
          <p:nvPr/>
        </p:nvSpPr>
        <p:spPr>
          <a:xfrm>
            <a:off x="6961188" y="1981200"/>
            <a:ext cx="2168525" cy="523875"/>
          </a:xfrm>
          <a:prstGeom prst="rect">
            <a:avLst/>
          </a:prstGeom>
          <a:noFill/>
        </p:spPr>
        <p:txBody>
          <a:bodyPr wrap="none">
            <a:spAutoFit/>
          </a:bodyPr>
          <a:lstStyle/>
          <a:p>
            <a:pPr algn="r">
              <a:defRPr/>
            </a:pPr>
            <a:r>
              <a:rPr lang="en-US" sz="2800" i="1" dirty="0">
                <a:solidFill>
                  <a:schemeClr val="accent6"/>
                </a:solidFill>
                <a:latin typeface="Calibri" pitchFamily="34" charset="0"/>
                <a:cs typeface="Calibri" pitchFamily="34" charset="0"/>
              </a:rPr>
              <a:t>Consolidation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0"/>
                                        </p:tgtEl>
                                        <p:attrNameLst>
                                          <p:attrName>style.visibility</p:attrName>
                                        </p:attrNameLst>
                                      </p:cBhvr>
                                      <p:to>
                                        <p:strVal val="visible"/>
                                      </p:to>
                                    </p:set>
                                    <p:animEffect transition="in" filter="fade">
                                      <p:cBhvr>
                                        <p:cTn id="87" dur="500"/>
                                        <p:tgtEl>
                                          <p:spTgt spid="11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par>
                                <p:cTn id="113" presetID="10" presetClass="entr" presetSubtype="0" fill="hold" nodeType="withEffect">
                                  <p:stCondLst>
                                    <p:cond delay="0"/>
                                  </p:stCondLst>
                                  <p:childTnLst>
                                    <p:set>
                                      <p:cBhvr>
                                        <p:cTn id="114" dur="1" fill="hold">
                                          <p:stCondLst>
                                            <p:cond delay="0"/>
                                          </p:stCondLst>
                                        </p:cTn>
                                        <p:tgtEl>
                                          <p:spTgt spid="85"/>
                                        </p:tgtEl>
                                        <p:attrNameLst>
                                          <p:attrName>style.visibility</p:attrName>
                                        </p:attrNameLst>
                                      </p:cBhvr>
                                      <p:to>
                                        <p:strVal val="visible"/>
                                      </p:to>
                                    </p:set>
                                    <p:animEffect transition="in" filter="fade">
                                      <p:cBhvr>
                                        <p:cTn id="115" dur="500"/>
                                        <p:tgtEl>
                                          <p:spTgt spid="85"/>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fade">
                                      <p:cBhvr>
                                        <p:cTn id="120" dur="500"/>
                                        <p:tgtEl>
                                          <p:spTgt spid="66"/>
                                        </p:tgtEl>
                                      </p:cBhvr>
                                    </p:animEffect>
                                  </p:childTnLst>
                                </p:cTn>
                              </p:par>
                              <p:par>
                                <p:cTn id="121" presetID="10" presetClass="entr" presetSubtype="0" fill="hold" nodeType="withEffect">
                                  <p:stCondLst>
                                    <p:cond delay="0"/>
                                  </p:stCondLst>
                                  <p:childTnLst>
                                    <p:set>
                                      <p:cBhvr>
                                        <p:cTn id="122" dur="1" fill="hold">
                                          <p:stCondLst>
                                            <p:cond delay="0"/>
                                          </p:stCondLst>
                                        </p:cTn>
                                        <p:tgtEl>
                                          <p:spTgt spid="65"/>
                                        </p:tgtEl>
                                        <p:attrNameLst>
                                          <p:attrName>style.visibility</p:attrName>
                                        </p:attrNameLst>
                                      </p:cBhvr>
                                      <p:to>
                                        <p:strVal val="visible"/>
                                      </p:to>
                                    </p:set>
                                    <p:animEffect transition="in" filter="fade">
                                      <p:cBhvr>
                                        <p:cTn id="123" dur="500"/>
                                        <p:tgtEl>
                                          <p:spTgt spid="65"/>
                                        </p:tgtEl>
                                      </p:cBhvr>
                                    </p:animEffect>
                                  </p:childTnLst>
                                </p:cTn>
                              </p:par>
                              <p:par>
                                <p:cTn id="124" presetID="10" presetClass="entr" presetSubtype="0" fill="hold" nodeType="withEffect">
                                  <p:stCondLst>
                                    <p:cond delay="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0" presetClass="entr" presetSubtype="0" fill="hold"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par>
                                <p:cTn id="132" presetID="10" presetClass="entr" presetSubtype="0" fill="hold" nodeType="with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500"/>
                                        <p:tgtEl>
                                          <p:spTgt spid="69"/>
                                        </p:tgtEl>
                                      </p:cBhvr>
                                    </p:animEffect>
                                  </p:childTnLst>
                                </p:cTn>
                              </p:par>
                              <p:par>
                                <p:cTn id="135" presetID="10" presetClass="entr" presetSubtype="0" fill="hold" nodeType="with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fade">
                                      <p:cBhvr>
                                        <p:cTn id="137" dur="500"/>
                                        <p:tgtEl>
                                          <p:spTgt spid="68"/>
                                        </p:tgtEl>
                                      </p:cBhvr>
                                    </p:animEffect>
                                  </p:childTnLst>
                                </p:cTn>
                              </p:par>
                              <p:par>
                                <p:cTn id="138" presetID="10" presetClass="entr" presetSubtype="0" fill="hold" nodeType="withEffect">
                                  <p:stCondLst>
                                    <p:cond delay="0"/>
                                  </p:stCondLst>
                                  <p:childTnLst>
                                    <p:set>
                                      <p:cBhvr>
                                        <p:cTn id="139" dur="1" fill="hold">
                                          <p:stCondLst>
                                            <p:cond delay="0"/>
                                          </p:stCondLst>
                                        </p:cTn>
                                        <p:tgtEl>
                                          <p:spTgt spid="67"/>
                                        </p:tgtEl>
                                        <p:attrNameLst>
                                          <p:attrName>style.visibility</p:attrName>
                                        </p:attrNameLst>
                                      </p:cBhvr>
                                      <p:to>
                                        <p:strVal val="visible"/>
                                      </p:to>
                                    </p:set>
                                    <p:animEffect transition="in" filter="fade">
                                      <p:cBhvr>
                                        <p:cTn id="140" dur="500"/>
                                        <p:tgtEl>
                                          <p:spTgt spid="67"/>
                                        </p:tgtEl>
                                      </p:cBhvr>
                                    </p:animEffect>
                                  </p:childTnLst>
                                </p:cTn>
                              </p:par>
                              <p:par>
                                <p:cTn id="141" presetID="10" presetClass="entr" presetSubtype="0" fill="hold" nodeType="withEffect">
                                  <p:stCondLst>
                                    <p:cond delay="0"/>
                                  </p:stCondLst>
                                  <p:childTnLst>
                                    <p:set>
                                      <p:cBhvr>
                                        <p:cTn id="142" dur="1" fill="hold">
                                          <p:stCondLst>
                                            <p:cond delay="0"/>
                                          </p:stCondLst>
                                        </p:cTn>
                                        <p:tgtEl>
                                          <p:spTgt spid="94"/>
                                        </p:tgtEl>
                                        <p:attrNameLst>
                                          <p:attrName>style.visibility</p:attrName>
                                        </p:attrNameLst>
                                      </p:cBhvr>
                                      <p:to>
                                        <p:strVal val="visible"/>
                                      </p:to>
                                    </p:set>
                                    <p:animEffect transition="in" filter="fade">
                                      <p:cBhvr>
                                        <p:cTn id="143" dur="500"/>
                                        <p:tgtEl>
                                          <p:spTgt spid="9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0" presetClass="entr" presetSubtype="0" fill="hold" nodeType="click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fade">
                                      <p:cBhvr>
                                        <p:cTn id="148" dur="500"/>
                                        <p:tgtEl>
                                          <p:spTgt spid="72"/>
                                        </p:tgtEl>
                                      </p:cBhvr>
                                    </p:animEffect>
                                  </p:childTnLst>
                                </p:cTn>
                              </p:par>
                              <p:par>
                                <p:cTn id="149" presetID="10" presetClass="entr" presetSubtype="0" fill="hold" nodeType="with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fade">
                                      <p:cBhvr>
                                        <p:cTn id="151" dur="500"/>
                                        <p:tgtEl>
                                          <p:spTgt spid="71"/>
                                        </p:tgtEl>
                                      </p:cBhvr>
                                    </p:animEffect>
                                  </p:childTnLst>
                                </p:cTn>
                              </p:par>
                              <p:par>
                                <p:cTn id="152" presetID="10" presetClass="entr" presetSubtype="0"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500"/>
                                        <p:tgtEl>
                                          <p:spTgt spid="97"/>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0" presetClass="entr" presetSubtype="0" fill="hold" nodeType="clickEffect">
                                  <p:stCondLst>
                                    <p:cond delay="0"/>
                                  </p:stCondLst>
                                  <p:childTnLst>
                                    <p:set>
                                      <p:cBhvr>
                                        <p:cTn id="158" dur="1" fill="hold">
                                          <p:stCondLst>
                                            <p:cond delay="0"/>
                                          </p:stCondLst>
                                        </p:cTn>
                                        <p:tgtEl>
                                          <p:spTgt spid="96"/>
                                        </p:tgtEl>
                                        <p:attrNameLst>
                                          <p:attrName>style.visibility</p:attrName>
                                        </p:attrNameLst>
                                      </p:cBhvr>
                                      <p:to>
                                        <p:strVal val="visible"/>
                                      </p:to>
                                    </p:set>
                                    <p:animEffect transition="in" filter="fade">
                                      <p:cBhvr>
                                        <p:cTn id="159" dur="500"/>
                                        <p:tgtEl>
                                          <p:spTgt spid="96"/>
                                        </p:tgtEl>
                                      </p:cBhvr>
                                    </p:animEffect>
                                  </p:childTnLst>
                                </p:cTn>
                              </p:par>
                              <p:par>
                                <p:cTn id="160" presetID="10" presetClass="entr" presetSubtype="0" fill="hold" nodeType="withEffect">
                                  <p:stCondLst>
                                    <p:cond delay="0"/>
                                  </p:stCondLst>
                                  <p:childTnLst>
                                    <p:set>
                                      <p:cBhvr>
                                        <p:cTn id="161" dur="1" fill="hold">
                                          <p:stCondLst>
                                            <p:cond delay="0"/>
                                          </p:stCondLst>
                                        </p:cTn>
                                        <p:tgtEl>
                                          <p:spTgt spid="100"/>
                                        </p:tgtEl>
                                        <p:attrNameLst>
                                          <p:attrName>style.visibility</p:attrName>
                                        </p:attrNameLst>
                                      </p:cBhvr>
                                      <p:to>
                                        <p:strVal val="visible"/>
                                      </p:to>
                                    </p:set>
                                    <p:animEffect transition="in" filter="fade">
                                      <p:cBhvr>
                                        <p:cTn id="162" dur="500"/>
                                        <p:tgtEl>
                                          <p:spTgt spid="100"/>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0" presetClass="entr" presetSubtype="0" fill="hold" nodeType="clickEffect">
                                  <p:stCondLst>
                                    <p:cond delay="0"/>
                                  </p:stCondLst>
                                  <p:childTnLst>
                                    <p:set>
                                      <p:cBhvr>
                                        <p:cTn id="166" dur="1" fill="hold">
                                          <p:stCondLst>
                                            <p:cond delay="0"/>
                                          </p:stCondLst>
                                        </p:cTn>
                                        <p:tgtEl>
                                          <p:spTgt spid="62"/>
                                        </p:tgtEl>
                                        <p:attrNameLst>
                                          <p:attrName>style.visibility</p:attrName>
                                        </p:attrNameLst>
                                      </p:cBhvr>
                                      <p:to>
                                        <p:strVal val="visible"/>
                                      </p:to>
                                    </p:set>
                                    <p:animEffect transition="in" filter="fade">
                                      <p:cBhvr>
                                        <p:cTn id="167" dur="500"/>
                                        <p:tgtEl>
                                          <p:spTgt spid="62"/>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500"/>
                                        <p:tgtEl>
                                          <p:spTgt spid="6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fade">
                                      <p:cBhvr>
                                        <p:cTn id="177" dur="500"/>
                                        <p:tgtEl>
                                          <p:spTgt spid="74"/>
                                        </p:tgtEl>
                                      </p:cBhvr>
                                    </p:animEffect>
                                  </p:childTnLst>
                                </p:cTn>
                              </p:par>
                              <p:par>
                                <p:cTn id="178" presetID="10" presetClass="entr" presetSubtype="0" fill="hold" nodeType="withEffect">
                                  <p:stCondLst>
                                    <p:cond delay="0"/>
                                  </p:stCondLst>
                                  <p:childTnLst>
                                    <p:set>
                                      <p:cBhvr>
                                        <p:cTn id="179" dur="1" fill="hold">
                                          <p:stCondLst>
                                            <p:cond delay="0"/>
                                          </p:stCondLst>
                                        </p:cTn>
                                        <p:tgtEl>
                                          <p:spTgt spid="75"/>
                                        </p:tgtEl>
                                        <p:attrNameLst>
                                          <p:attrName>style.visibility</p:attrName>
                                        </p:attrNameLst>
                                      </p:cBhvr>
                                      <p:to>
                                        <p:strVal val="visible"/>
                                      </p:to>
                                    </p:set>
                                    <p:animEffect transition="in" filter="fade">
                                      <p:cBhvr>
                                        <p:cTn id="180" dur="500"/>
                                        <p:tgtEl>
                                          <p:spTgt spid="75"/>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ntr" presetSubtype="0" fill="hold" nodeType="clickEffect">
                                  <p:stCondLst>
                                    <p:cond delay="0"/>
                                  </p:stCondLst>
                                  <p:childTnLst>
                                    <p:set>
                                      <p:cBhvr>
                                        <p:cTn id="184" dur="1" fill="hold">
                                          <p:stCondLst>
                                            <p:cond delay="0"/>
                                          </p:stCondLst>
                                        </p:cTn>
                                        <p:tgtEl>
                                          <p:spTgt spid="76"/>
                                        </p:tgtEl>
                                        <p:attrNameLst>
                                          <p:attrName>style.visibility</p:attrName>
                                        </p:attrNameLst>
                                      </p:cBhvr>
                                      <p:to>
                                        <p:strVal val="visible"/>
                                      </p:to>
                                    </p:set>
                                    <p:animEffect transition="in" filter="fade">
                                      <p:cBhvr>
                                        <p:cTn id="185" dur="500"/>
                                        <p:tgtEl>
                                          <p:spTgt spid="76"/>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0" presetClass="entr" presetSubtype="0" fill="hold" nodeType="clickEffect">
                                  <p:stCondLst>
                                    <p:cond delay="0"/>
                                  </p:stCondLst>
                                  <p:childTnLst>
                                    <p:set>
                                      <p:cBhvr>
                                        <p:cTn id="189" dur="1" fill="hold">
                                          <p:stCondLst>
                                            <p:cond delay="0"/>
                                          </p:stCondLst>
                                        </p:cTn>
                                        <p:tgtEl>
                                          <p:spTgt spid="77"/>
                                        </p:tgtEl>
                                        <p:attrNameLst>
                                          <p:attrName>style.visibility</p:attrName>
                                        </p:attrNameLst>
                                      </p:cBhvr>
                                      <p:to>
                                        <p:strVal val="visible"/>
                                      </p:to>
                                    </p:set>
                                    <p:animEffect transition="in" filter="fade">
                                      <p:cBhvr>
                                        <p:cTn id="190" dur="500"/>
                                        <p:tgtEl>
                                          <p:spTgt spid="77"/>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0" presetClass="entr" presetSubtype="0" fill="hold" nodeType="clickEffect">
                                  <p:stCondLst>
                                    <p:cond delay="0"/>
                                  </p:stCondLst>
                                  <p:childTnLst>
                                    <p:set>
                                      <p:cBhvr>
                                        <p:cTn id="194" dur="1" fill="hold">
                                          <p:stCondLst>
                                            <p:cond delay="0"/>
                                          </p:stCondLst>
                                        </p:cTn>
                                        <p:tgtEl>
                                          <p:spTgt spid="78"/>
                                        </p:tgtEl>
                                        <p:attrNameLst>
                                          <p:attrName>style.visibility</p:attrName>
                                        </p:attrNameLst>
                                      </p:cBhvr>
                                      <p:to>
                                        <p:strVal val="visible"/>
                                      </p:to>
                                    </p:set>
                                    <p:animEffect transition="in" filter="fade">
                                      <p:cBhvr>
                                        <p:cTn id="195" dur="500"/>
                                        <p:tgtEl>
                                          <p:spTgt spid="78"/>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0" presetClass="entr" presetSubtype="0" fill="hold" nodeType="clickEffect">
                                  <p:stCondLst>
                                    <p:cond delay="0"/>
                                  </p:stCondLst>
                                  <p:childTnLst>
                                    <p:set>
                                      <p:cBhvr>
                                        <p:cTn id="199" dur="1" fill="hold">
                                          <p:stCondLst>
                                            <p:cond delay="0"/>
                                          </p:stCondLst>
                                        </p:cTn>
                                        <p:tgtEl>
                                          <p:spTgt spid="79"/>
                                        </p:tgtEl>
                                        <p:attrNameLst>
                                          <p:attrName>style.visibility</p:attrName>
                                        </p:attrNameLst>
                                      </p:cBhvr>
                                      <p:to>
                                        <p:strVal val="visible"/>
                                      </p:to>
                                    </p:set>
                                    <p:animEffect transition="in" filter="fade">
                                      <p:cBhvr>
                                        <p:cTn id="200" dur="500"/>
                                        <p:tgtEl>
                                          <p:spTgt spid="79"/>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0" presetClass="entr" presetSubtype="0" fill="hold" nodeType="clickEffect">
                                  <p:stCondLst>
                                    <p:cond delay="0"/>
                                  </p:stCondLst>
                                  <p:childTnLst>
                                    <p:set>
                                      <p:cBhvr>
                                        <p:cTn id="204" dur="1" fill="hold">
                                          <p:stCondLst>
                                            <p:cond delay="0"/>
                                          </p:stCondLst>
                                        </p:cTn>
                                        <p:tgtEl>
                                          <p:spTgt spid="80"/>
                                        </p:tgtEl>
                                        <p:attrNameLst>
                                          <p:attrName>style.visibility</p:attrName>
                                        </p:attrNameLst>
                                      </p:cBhvr>
                                      <p:to>
                                        <p:strVal val="visible"/>
                                      </p:to>
                                    </p:set>
                                    <p:animEffect transition="in" filter="fade">
                                      <p:cBhvr>
                                        <p:cTn id="205" dur="500"/>
                                        <p:tgtEl>
                                          <p:spTgt spid="80"/>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0" presetClass="entr" presetSubtype="0" fill="hold" nodeType="clickEffect">
                                  <p:stCondLst>
                                    <p:cond delay="0"/>
                                  </p:stCondLst>
                                  <p:childTnLst>
                                    <p:set>
                                      <p:cBhvr>
                                        <p:cTn id="209" dur="1" fill="hold">
                                          <p:stCondLst>
                                            <p:cond delay="0"/>
                                          </p:stCondLst>
                                        </p:cTn>
                                        <p:tgtEl>
                                          <p:spTgt spid="81"/>
                                        </p:tgtEl>
                                        <p:attrNameLst>
                                          <p:attrName>style.visibility</p:attrName>
                                        </p:attrNameLst>
                                      </p:cBhvr>
                                      <p:to>
                                        <p:strVal val="visible"/>
                                      </p:to>
                                    </p:set>
                                    <p:animEffect transition="in" filter="fade">
                                      <p:cBhvr>
                                        <p:cTn id="210" dur="500"/>
                                        <p:tgtEl>
                                          <p:spTgt spid="81"/>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0" presetClass="entr" presetSubtype="0" fill="hold" nodeType="clickEffect">
                                  <p:stCondLst>
                                    <p:cond delay="0"/>
                                  </p:stCondLst>
                                  <p:childTnLst>
                                    <p:set>
                                      <p:cBhvr>
                                        <p:cTn id="214" dur="1" fill="hold">
                                          <p:stCondLst>
                                            <p:cond delay="0"/>
                                          </p:stCondLst>
                                        </p:cTn>
                                        <p:tgtEl>
                                          <p:spTgt spid="83"/>
                                        </p:tgtEl>
                                        <p:attrNameLst>
                                          <p:attrName>style.visibility</p:attrName>
                                        </p:attrNameLst>
                                      </p:cBhvr>
                                      <p:to>
                                        <p:strVal val="visible"/>
                                      </p:to>
                                    </p:set>
                                    <p:animEffect transition="in" filter="fade">
                                      <p:cBhvr>
                                        <p:cTn id="215" dur="500"/>
                                        <p:tgtEl>
                                          <p:spTgt spid="83"/>
                                        </p:tgtEl>
                                      </p:cBhvr>
                                    </p:animEffec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10" presetClass="entr" presetSubtype="0" fill="hold" nodeType="clickEffect">
                                  <p:stCondLst>
                                    <p:cond delay="0"/>
                                  </p:stCondLst>
                                  <p:childTnLst>
                                    <p:set>
                                      <p:cBhvr>
                                        <p:cTn id="219" dur="1" fill="hold">
                                          <p:stCondLst>
                                            <p:cond delay="0"/>
                                          </p:stCondLst>
                                        </p:cTn>
                                        <p:tgtEl>
                                          <p:spTgt spid="82"/>
                                        </p:tgtEl>
                                        <p:attrNameLst>
                                          <p:attrName>style.visibility</p:attrName>
                                        </p:attrNameLst>
                                      </p:cBhvr>
                                      <p:to>
                                        <p:strVal val="visible"/>
                                      </p:to>
                                    </p:set>
                                    <p:animEffect transition="in" filter="fade">
                                      <p:cBhvr>
                                        <p:cTn id="220" dur="500"/>
                                        <p:tgtEl>
                                          <p:spTgt spid="82"/>
                                        </p:tgtEl>
                                      </p:cBhvr>
                                    </p:animEffect>
                                  </p:childTnLst>
                                </p:cTn>
                              </p:par>
                              <p:par>
                                <p:cTn id="221" presetID="10" presetClass="entr" presetSubtype="0" fill="hold" nodeType="withEffect">
                                  <p:stCondLst>
                                    <p:cond delay="0"/>
                                  </p:stCondLst>
                                  <p:childTnLst>
                                    <p:set>
                                      <p:cBhvr>
                                        <p:cTn id="222" dur="1" fill="hold">
                                          <p:stCondLst>
                                            <p:cond delay="0"/>
                                          </p:stCondLst>
                                        </p:cTn>
                                        <p:tgtEl>
                                          <p:spTgt spid="63"/>
                                        </p:tgtEl>
                                        <p:attrNameLst>
                                          <p:attrName>style.visibility</p:attrName>
                                        </p:attrNameLst>
                                      </p:cBhvr>
                                      <p:to>
                                        <p:strVal val="visible"/>
                                      </p:to>
                                    </p:set>
                                    <p:animEffect transition="in" filter="fade">
                                      <p:cBhvr>
                                        <p:cTn id="223" dur="500"/>
                                        <p:tgtEl>
                                          <p:spTgt spid="63"/>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115"/>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112"/>
                                        </p:tgtEl>
                                        <p:attrNameLst>
                                          <p:attrName>style.visibility</p:attrName>
                                        </p:attrNameLst>
                                      </p:cBhvr>
                                      <p:to>
                                        <p:strVal val="visible"/>
                                      </p:to>
                                    </p:set>
                                  </p:childTnLst>
                                </p:cTn>
                              </p:par>
                            </p:childTnLst>
                          </p:cTn>
                        </p:par>
                      </p:childTnLst>
                    </p:cTn>
                  </p:par>
                  <p:par>
                    <p:cTn id="230" fill="hold" nodeType="clickPar">
                      <p:stCondLst>
                        <p:cond delay="indefinite"/>
                      </p:stCondLst>
                      <p:childTnLst>
                        <p:par>
                          <p:cTn id="231" fill="hold" nodeType="withGroup">
                            <p:stCondLst>
                              <p:cond delay="0"/>
                            </p:stCondLst>
                            <p:childTnLst>
                              <p:par>
                                <p:cTn id="232" presetID="1" presetClass="entr" presetSubtype="0" fill="hold" grpId="0" nodeType="clickEffect">
                                  <p:stCondLst>
                                    <p:cond delay="0"/>
                                  </p:stCondLst>
                                  <p:childTnLst>
                                    <p:set>
                                      <p:cBhvr>
                                        <p:cTn id="233" dur="1" fill="hold">
                                          <p:stCondLst>
                                            <p:cond delay="0"/>
                                          </p:stCondLst>
                                        </p:cTn>
                                        <p:tgtEl>
                                          <p:spTgt spid="117"/>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113"/>
                                        </p:tgtEl>
                                        <p:attrNameLst>
                                          <p:attrName>style.visibility</p:attrName>
                                        </p:attrNameLst>
                                      </p:cBhvr>
                                      <p:to>
                                        <p:strVal val="visible"/>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114"/>
                                        </p:tgtEl>
                                        <p:attrNameLst>
                                          <p:attrName>style.visibility</p:attrName>
                                        </p:attrNameLst>
                                      </p:cBhvr>
                                      <p:to>
                                        <p:strVal val="visible"/>
                                      </p:to>
                                    </p:set>
                                  </p:childTnLst>
                                </p:cTn>
                              </p:par>
                              <p:par>
                                <p:cTn id="240" presetID="1" presetClass="entr" presetSubtype="0" fill="hold" grpId="0" nodeType="withEffect">
                                  <p:stCondLst>
                                    <p:cond delay="0"/>
                                  </p:stCondLst>
                                  <p:childTnLst>
                                    <p:set>
                                      <p:cBhvr>
                                        <p:cTn id="241"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4" grpId="0" animBg="1"/>
      <p:bldP spid="8" grpId="0"/>
      <p:bldP spid="9" grpId="0"/>
      <p:bldP spid="10" grpId="0"/>
      <p:bldP spid="15" grpId="0"/>
      <p:bldP spid="16" grpId="0"/>
      <p:bldP spid="17" grpId="0"/>
      <p:bldP spid="25" grpId="0"/>
      <p:bldP spid="26" grpId="0"/>
      <p:bldP spid="27" grpId="0"/>
      <p:bldP spid="28" grpId="0"/>
      <p:bldP spid="29" grpId="0"/>
      <p:bldP spid="30" grpId="0"/>
      <p:bldP spid="31" grpId="0"/>
      <p:bldP spid="32" grpId="0"/>
      <p:bldP spid="33" grpId="0"/>
      <p:bldP spid="34" grpId="0"/>
      <p:bldP spid="36" grpId="0" animBg="1"/>
      <p:bldP spid="38" grpId="0" animBg="1"/>
      <p:bldP spid="43" grpId="0"/>
      <p:bldP spid="44" grpId="0"/>
      <p:bldP spid="48" grpId="0" animBg="1"/>
      <p:bldP spid="49" grpId="0"/>
      <p:bldP spid="40" grpId="0" animBg="1"/>
      <p:bldP spid="18" grpId="0"/>
      <p:bldP spid="22" grpId="0"/>
      <p:bldP spid="21" grpId="0"/>
      <p:bldP spid="46" grpId="0" animBg="1"/>
      <p:bldP spid="42" grpId="0" animBg="1"/>
      <p:bldP spid="23" grpId="0"/>
      <p:bldP spid="24"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110" grpId="0" animBg="1"/>
      <p:bldP spid="115" grpId="0"/>
      <p:bldP spid="117" grpId="0"/>
      <p:bldP spid="1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90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sz="2400" dirty="0" smtClean="0"/>
              <a:t>Survey of the New Testament</a:t>
            </a:r>
            <a:r>
              <a:rPr lang="en-US" dirty="0" smtClean="0"/>
              <a:t/>
            </a:r>
            <a:br>
              <a:rPr lang="en-US" dirty="0" smtClean="0"/>
            </a:br>
            <a:r>
              <a:rPr lang="en-US" dirty="0" smtClean="0"/>
              <a:t>Lesson 4 – Early Church History </a:t>
            </a:r>
            <a:br>
              <a:rPr lang="en-US" dirty="0" smtClean="0"/>
            </a:br>
            <a:r>
              <a:rPr lang="en-US" dirty="0" smtClean="0">
                <a:solidFill>
                  <a:schemeClr val="accent6"/>
                </a:solidFill>
              </a:rPr>
              <a:t>Acts</a:t>
            </a:r>
            <a:endParaRPr lang="en-US" dirty="0">
              <a:solidFill>
                <a:schemeClr val="accent6"/>
              </a:solidFill>
            </a:endParaRPr>
          </a:p>
        </p:txBody>
      </p:sp>
      <p:sp>
        <p:nvSpPr>
          <p:cNvPr id="14" name="Rectangle 13"/>
          <p:cNvSpPr/>
          <p:nvPr/>
        </p:nvSpPr>
        <p:spPr>
          <a:xfrm>
            <a:off x="2686050" y="1957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Romans</a:t>
            </a:r>
          </a:p>
        </p:txBody>
      </p:sp>
      <p:sp>
        <p:nvSpPr>
          <p:cNvPr id="15" name="Rectangle 14"/>
          <p:cNvSpPr/>
          <p:nvPr/>
        </p:nvSpPr>
        <p:spPr>
          <a:xfrm>
            <a:off x="2686050" y="2338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Corinthians</a:t>
            </a:r>
          </a:p>
        </p:txBody>
      </p:sp>
      <p:sp>
        <p:nvSpPr>
          <p:cNvPr id="16" name="Rectangle 15"/>
          <p:cNvSpPr/>
          <p:nvPr/>
        </p:nvSpPr>
        <p:spPr>
          <a:xfrm>
            <a:off x="2686050" y="2719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Corinthians</a:t>
            </a:r>
          </a:p>
        </p:txBody>
      </p:sp>
      <p:sp>
        <p:nvSpPr>
          <p:cNvPr id="17" name="Rectangle 16"/>
          <p:cNvSpPr/>
          <p:nvPr/>
        </p:nvSpPr>
        <p:spPr>
          <a:xfrm>
            <a:off x="2686050" y="3100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Galatians</a:t>
            </a:r>
          </a:p>
        </p:txBody>
      </p:sp>
      <p:sp>
        <p:nvSpPr>
          <p:cNvPr id="26" name="Rectangle 25"/>
          <p:cNvSpPr/>
          <p:nvPr/>
        </p:nvSpPr>
        <p:spPr>
          <a:xfrm>
            <a:off x="6256338" y="2349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Hebrews</a:t>
            </a:r>
          </a:p>
        </p:txBody>
      </p:sp>
      <p:sp>
        <p:nvSpPr>
          <p:cNvPr id="27" name="Rectangle 26"/>
          <p:cNvSpPr/>
          <p:nvPr/>
        </p:nvSpPr>
        <p:spPr>
          <a:xfrm>
            <a:off x="6256338" y="2730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James</a:t>
            </a:r>
          </a:p>
        </p:txBody>
      </p:sp>
      <p:sp>
        <p:nvSpPr>
          <p:cNvPr id="28" name="Rectangle 27"/>
          <p:cNvSpPr/>
          <p:nvPr/>
        </p:nvSpPr>
        <p:spPr>
          <a:xfrm>
            <a:off x="6256338" y="3111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Peter</a:t>
            </a:r>
          </a:p>
        </p:txBody>
      </p:sp>
      <p:sp>
        <p:nvSpPr>
          <p:cNvPr id="15370" name="TextBox 37"/>
          <p:cNvSpPr txBox="1">
            <a:spLocks noChangeArrowheads="1"/>
          </p:cNvSpPr>
          <p:nvPr/>
        </p:nvSpPr>
        <p:spPr bwMode="auto">
          <a:xfrm>
            <a:off x="1257300" y="5478463"/>
            <a:ext cx="15621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History of the Church</a:t>
            </a:r>
          </a:p>
        </p:txBody>
      </p:sp>
      <p:sp>
        <p:nvSpPr>
          <p:cNvPr id="15371" name="TextBox 39"/>
          <p:cNvSpPr txBox="1">
            <a:spLocks noChangeArrowheads="1"/>
          </p:cNvSpPr>
          <p:nvPr/>
        </p:nvSpPr>
        <p:spPr bwMode="auto">
          <a:xfrm>
            <a:off x="2686050" y="5478463"/>
            <a:ext cx="20574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Paul’s Letters to churches</a:t>
            </a:r>
          </a:p>
        </p:txBody>
      </p:sp>
      <p:sp>
        <p:nvSpPr>
          <p:cNvPr id="15372" name="TextBox 40"/>
          <p:cNvSpPr txBox="1">
            <a:spLocks noChangeArrowheads="1"/>
          </p:cNvSpPr>
          <p:nvPr/>
        </p:nvSpPr>
        <p:spPr bwMode="auto">
          <a:xfrm>
            <a:off x="4648200" y="5499100"/>
            <a:ext cx="16764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Paul’s Letters to Individuals</a:t>
            </a:r>
          </a:p>
        </p:txBody>
      </p:sp>
      <p:sp>
        <p:nvSpPr>
          <p:cNvPr id="15373" name="TextBox 41"/>
          <p:cNvSpPr txBox="1">
            <a:spLocks noChangeArrowheads="1"/>
          </p:cNvSpPr>
          <p:nvPr/>
        </p:nvSpPr>
        <p:spPr bwMode="auto">
          <a:xfrm>
            <a:off x="6096000" y="5499100"/>
            <a:ext cx="16764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General Letters</a:t>
            </a:r>
          </a:p>
        </p:txBody>
      </p:sp>
      <p:sp>
        <p:nvSpPr>
          <p:cNvPr id="15374" name="TextBox 42"/>
          <p:cNvSpPr txBox="1">
            <a:spLocks noChangeArrowheads="1"/>
          </p:cNvSpPr>
          <p:nvPr/>
        </p:nvSpPr>
        <p:spPr bwMode="auto">
          <a:xfrm>
            <a:off x="7608888" y="5478463"/>
            <a:ext cx="1458912"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Prophecy</a:t>
            </a:r>
          </a:p>
        </p:txBody>
      </p:sp>
      <p:sp>
        <p:nvSpPr>
          <p:cNvPr id="15375" name="TextBox 43"/>
          <p:cNvSpPr txBox="1">
            <a:spLocks noChangeArrowheads="1"/>
          </p:cNvSpPr>
          <p:nvPr/>
        </p:nvSpPr>
        <p:spPr bwMode="auto">
          <a:xfrm>
            <a:off x="76200" y="5473700"/>
            <a:ext cx="1133475"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ts val="2500"/>
              </a:lnSpc>
              <a:defRPr/>
            </a:pPr>
            <a:r>
              <a:rPr lang="en-US" b="1" i="1" smtClean="0">
                <a:solidFill>
                  <a:schemeClr val="accent6"/>
                </a:solidFill>
                <a:latin typeface="Calibri" pitchFamily="34" charset="0"/>
                <a:cs typeface="Calibri" pitchFamily="34" charset="0"/>
              </a:rPr>
              <a:t>Life of Christ</a:t>
            </a:r>
          </a:p>
        </p:txBody>
      </p:sp>
      <p:cxnSp>
        <p:nvCxnSpPr>
          <p:cNvPr id="5" name="Straight Connector 4"/>
          <p:cNvCxnSpPr/>
          <p:nvPr/>
        </p:nvCxnSpPr>
        <p:spPr>
          <a:xfrm>
            <a:off x="0" y="5397500"/>
            <a:ext cx="9144000" cy="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686050" y="3481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Ephesians</a:t>
            </a:r>
          </a:p>
        </p:txBody>
      </p:sp>
      <p:sp>
        <p:nvSpPr>
          <p:cNvPr id="11" name="Rectangle 10"/>
          <p:cNvSpPr/>
          <p:nvPr/>
        </p:nvSpPr>
        <p:spPr>
          <a:xfrm>
            <a:off x="2686050" y="3862388"/>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Philippians</a:t>
            </a:r>
          </a:p>
        </p:txBody>
      </p:sp>
      <p:sp>
        <p:nvSpPr>
          <p:cNvPr id="36" name="Rectangle 35"/>
          <p:cNvSpPr/>
          <p:nvPr/>
        </p:nvSpPr>
        <p:spPr>
          <a:xfrm>
            <a:off x="2686050" y="4243388"/>
            <a:ext cx="2057400" cy="392112"/>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Colossians</a:t>
            </a:r>
          </a:p>
        </p:txBody>
      </p:sp>
      <p:sp>
        <p:nvSpPr>
          <p:cNvPr id="12" name="Rectangle 11"/>
          <p:cNvSpPr/>
          <p:nvPr/>
        </p:nvSpPr>
        <p:spPr>
          <a:xfrm>
            <a:off x="2686050" y="4635500"/>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Thessalonians</a:t>
            </a:r>
          </a:p>
        </p:txBody>
      </p:sp>
      <p:sp>
        <p:nvSpPr>
          <p:cNvPr id="13" name="Rectangle 12"/>
          <p:cNvSpPr/>
          <p:nvPr/>
        </p:nvSpPr>
        <p:spPr>
          <a:xfrm>
            <a:off x="2686050" y="5016500"/>
            <a:ext cx="20574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Thessalonians</a:t>
            </a:r>
          </a:p>
        </p:txBody>
      </p:sp>
      <p:sp>
        <p:nvSpPr>
          <p:cNvPr id="4" name="Rectangle 3"/>
          <p:cNvSpPr/>
          <p:nvPr/>
        </p:nvSpPr>
        <p:spPr>
          <a:xfrm>
            <a:off x="76200" y="3873500"/>
            <a:ext cx="1295400"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Matthew</a:t>
            </a:r>
          </a:p>
        </p:txBody>
      </p:sp>
      <p:sp>
        <p:nvSpPr>
          <p:cNvPr id="6" name="Rectangle 5"/>
          <p:cNvSpPr/>
          <p:nvPr/>
        </p:nvSpPr>
        <p:spPr>
          <a:xfrm>
            <a:off x="76200" y="4254500"/>
            <a:ext cx="1295400"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Mark</a:t>
            </a:r>
          </a:p>
        </p:txBody>
      </p:sp>
      <p:sp>
        <p:nvSpPr>
          <p:cNvPr id="7" name="Rectangle 6"/>
          <p:cNvSpPr/>
          <p:nvPr/>
        </p:nvSpPr>
        <p:spPr>
          <a:xfrm>
            <a:off x="76200" y="4635500"/>
            <a:ext cx="1295400"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Luke</a:t>
            </a:r>
          </a:p>
        </p:txBody>
      </p:sp>
      <p:sp>
        <p:nvSpPr>
          <p:cNvPr id="8" name="Rectangle 7"/>
          <p:cNvSpPr/>
          <p:nvPr/>
        </p:nvSpPr>
        <p:spPr>
          <a:xfrm>
            <a:off x="76200" y="5016500"/>
            <a:ext cx="1295400"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John</a:t>
            </a:r>
          </a:p>
        </p:txBody>
      </p:sp>
      <p:sp>
        <p:nvSpPr>
          <p:cNvPr id="9" name="Rectangle 8"/>
          <p:cNvSpPr/>
          <p:nvPr/>
        </p:nvSpPr>
        <p:spPr>
          <a:xfrm>
            <a:off x="1447800" y="5016500"/>
            <a:ext cx="1143000" cy="381000"/>
          </a:xfrm>
          <a:prstGeom prst="rect">
            <a:avLst/>
          </a:prstGeom>
          <a:solidFill>
            <a:srgbClr val="FFFF00"/>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Acts</a:t>
            </a:r>
          </a:p>
        </p:txBody>
      </p:sp>
      <p:sp>
        <p:nvSpPr>
          <p:cNvPr id="29" name="Rectangle 28"/>
          <p:cNvSpPr/>
          <p:nvPr/>
        </p:nvSpPr>
        <p:spPr>
          <a:xfrm>
            <a:off x="6256338" y="3492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Peter</a:t>
            </a:r>
          </a:p>
        </p:txBody>
      </p:sp>
      <p:sp>
        <p:nvSpPr>
          <p:cNvPr id="18" name="Rectangle 17"/>
          <p:cNvSpPr/>
          <p:nvPr/>
        </p:nvSpPr>
        <p:spPr>
          <a:xfrm>
            <a:off x="4808538" y="3873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 Timothy</a:t>
            </a:r>
          </a:p>
        </p:txBody>
      </p:sp>
      <p:sp>
        <p:nvSpPr>
          <p:cNvPr id="19" name="Rectangle 18"/>
          <p:cNvSpPr/>
          <p:nvPr/>
        </p:nvSpPr>
        <p:spPr>
          <a:xfrm>
            <a:off x="4808538" y="4254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II Timothy</a:t>
            </a:r>
          </a:p>
        </p:txBody>
      </p:sp>
      <p:sp>
        <p:nvSpPr>
          <p:cNvPr id="20" name="Rectangle 19"/>
          <p:cNvSpPr/>
          <p:nvPr/>
        </p:nvSpPr>
        <p:spPr>
          <a:xfrm>
            <a:off x="4808538" y="4635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Titus</a:t>
            </a:r>
          </a:p>
        </p:txBody>
      </p:sp>
      <p:sp>
        <p:nvSpPr>
          <p:cNvPr id="21" name="Rectangle 20"/>
          <p:cNvSpPr/>
          <p:nvPr/>
        </p:nvSpPr>
        <p:spPr>
          <a:xfrm>
            <a:off x="4808538" y="5016500"/>
            <a:ext cx="1371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Philemon</a:t>
            </a:r>
          </a:p>
        </p:txBody>
      </p:sp>
      <p:sp>
        <p:nvSpPr>
          <p:cNvPr id="22" name="Rectangle 21"/>
          <p:cNvSpPr/>
          <p:nvPr/>
        </p:nvSpPr>
        <p:spPr>
          <a:xfrm>
            <a:off x="6256338" y="3873500"/>
            <a:ext cx="1287462"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I John</a:t>
            </a:r>
          </a:p>
        </p:txBody>
      </p:sp>
      <p:sp>
        <p:nvSpPr>
          <p:cNvPr id="23" name="Rectangle 22"/>
          <p:cNvSpPr/>
          <p:nvPr/>
        </p:nvSpPr>
        <p:spPr>
          <a:xfrm>
            <a:off x="6256338" y="4254500"/>
            <a:ext cx="1287462"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II John</a:t>
            </a:r>
          </a:p>
        </p:txBody>
      </p:sp>
      <p:sp>
        <p:nvSpPr>
          <p:cNvPr id="24" name="Rectangle 23"/>
          <p:cNvSpPr/>
          <p:nvPr/>
        </p:nvSpPr>
        <p:spPr>
          <a:xfrm>
            <a:off x="6256338" y="4635500"/>
            <a:ext cx="1287462" cy="381000"/>
          </a:xfrm>
          <a:prstGeom prst="rect">
            <a:avLst/>
          </a:prstGeom>
          <a:solidFill>
            <a:schemeClr val="bg1">
              <a:lumMod val="50000"/>
            </a:schemeClr>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bg1"/>
                </a:solidFill>
                <a:latin typeface="Calibri" pitchFamily="34" charset="0"/>
                <a:cs typeface="Calibri" pitchFamily="34" charset="0"/>
              </a:rPr>
              <a:t>III John</a:t>
            </a:r>
          </a:p>
        </p:txBody>
      </p:sp>
      <p:sp>
        <p:nvSpPr>
          <p:cNvPr id="25" name="Rectangle 24"/>
          <p:cNvSpPr/>
          <p:nvPr/>
        </p:nvSpPr>
        <p:spPr>
          <a:xfrm>
            <a:off x="6256338" y="5016500"/>
            <a:ext cx="1287462"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Jude</a:t>
            </a:r>
          </a:p>
        </p:txBody>
      </p:sp>
      <p:sp>
        <p:nvSpPr>
          <p:cNvPr id="37" name="Rectangle 36"/>
          <p:cNvSpPr/>
          <p:nvPr/>
        </p:nvSpPr>
        <p:spPr>
          <a:xfrm>
            <a:off x="7620000" y="5016500"/>
            <a:ext cx="14478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dirty="0">
                <a:solidFill>
                  <a:schemeClr val="tx1"/>
                </a:solidFill>
                <a:latin typeface="Calibri" pitchFamily="34" charset="0"/>
                <a:cs typeface="Calibri" pitchFamily="34" charset="0"/>
              </a:rPr>
              <a:t>Revelation</a:t>
            </a:r>
          </a:p>
        </p:txBody>
      </p:sp>
      <p:sp>
        <p:nvSpPr>
          <p:cNvPr id="67621" name="Slide Number Placeholder 2"/>
          <p:cNvSpPr>
            <a:spLocks noGrp="1"/>
          </p:cNvSpPr>
          <p:nvPr>
            <p:ph type="sldNum" sz="quarter" idx="12"/>
          </p:nvPr>
        </p:nvSpPr>
        <p:spPr>
          <a:noFill/>
          <a:ln>
            <a:miter lim="800000"/>
            <a:headEnd/>
            <a:tailEnd/>
          </a:ln>
        </p:spPr>
        <p:txBody>
          <a:bodyPr/>
          <a:lstStyle/>
          <a:p>
            <a:fld id="{C9DCB92E-53F4-4EBD-A568-B603DDD2871A}" type="slidenum">
              <a:rPr lang="en-US" smtClean="0">
                <a:cs typeface="Arial" pitchFamily="34" charset="0"/>
              </a:rPr>
              <a:pPr/>
              <a:t>62</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Acts Section Descriptions</a:t>
            </a:r>
            <a:endParaRPr lang="en-US" dirty="0"/>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396BC562-C90E-4904-92C2-99954346B0C9}" type="slidenum">
              <a:rPr lang="en-US" smtClean="0"/>
              <a:pPr>
                <a:defRPr/>
              </a:pPr>
              <a:t>63</a:t>
            </a:fld>
            <a:endParaRPr lang="en-US"/>
          </a:p>
        </p:txBody>
      </p:sp>
      <p:sp>
        <p:nvSpPr>
          <p:cNvPr id="13" name="Content Placeholder 12"/>
          <p:cNvSpPr>
            <a:spLocks noGrp="1"/>
          </p:cNvSpPr>
          <p:nvPr>
            <p:ph idx="1"/>
          </p:nvPr>
        </p:nvSpPr>
        <p:spPr>
          <a:xfrm>
            <a:off x="76200" y="914400"/>
            <a:ext cx="8915400" cy="4876800"/>
          </a:xfrm>
        </p:spPr>
        <p:txBody>
          <a:bodyPr/>
          <a:lstStyle/>
          <a:p>
            <a:pPr marL="2459038" indent="-2459038" eaLnBrk="1" fontAlgn="t" hangingPunct="1">
              <a:buFontTx/>
              <a:buNone/>
              <a:tabLst>
                <a:tab pos="2459038" algn="l"/>
              </a:tabLst>
            </a:pPr>
            <a:r>
              <a:rPr lang="en-US" sz="2800" smtClean="0">
                <a:ea typeface="Calibri" pitchFamily="34" charset="0"/>
              </a:rPr>
              <a:t>___1:1-11	Intro; Last words of Jesus; Ascension</a:t>
            </a:r>
            <a:endParaRPr lang="en-US" sz="2800" b="0" smtClean="0">
              <a:ea typeface="Calibri" pitchFamily="34" charset="0"/>
            </a:endParaRPr>
          </a:p>
          <a:p>
            <a:pPr marL="2459038" indent="-2459038" eaLnBrk="1" fontAlgn="t" hangingPunct="1">
              <a:buFontTx/>
              <a:buNone/>
              <a:tabLst>
                <a:tab pos="2459038" algn="l"/>
              </a:tabLst>
            </a:pPr>
            <a:r>
              <a:rPr lang="en-US" sz="2800" smtClean="0">
                <a:ea typeface="Calibri" pitchFamily="34" charset="0"/>
              </a:rPr>
              <a:t>___1:12-8:3	Origin &amp; early years of church - Jerusalem</a:t>
            </a:r>
            <a:endParaRPr lang="en-US" sz="2800" b="0" smtClean="0">
              <a:ea typeface="Calibri" pitchFamily="34" charset="0"/>
            </a:endParaRPr>
          </a:p>
          <a:p>
            <a:pPr marL="2459038" indent="-2459038" eaLnBrk="1" fontAlgn="t" hangingPunct="1">
              <a:buFontTx/>
              <a:buNone/>
              <a:tabLst>
                <a:tab pos="2459038" algn="l"/>
              </a:tabLst>
            </a:pPr>
            <a:r>
              <a:rPr lang="en-US" sz="2800" smtClean="0">
                <a:ea typeface="Calibri" pitchFamily="34" charset="0"/>
              </a:rPr>
              <a:t>___8:4-11:18	Transition of the church:  Scattering;  Samaritans &amp; Gentiles Converted</a:t>
            </a:r>
            <a:endParaRPr lang="en-US" sz="2800" b="0" smtClean="0">
              <a:ea typeface="Calibri" pitchFamily="34" charset="0"/>
            </a:endParaRPr>
          </a:p>
          <a:p>
            <a:pPr marL="2459038" indent="-2459038" eaLnBrk="1" fontAlgn="t" hangingPunct="1">
              <a:buFontTx/>
              <a:buNone/>
              <a:tabLst>
                <a:tab pos="2459038" algn="l"/>
              </a:tabLst>
            </a:pPr>
            <a:r>
              <a:rPr lang="en-US" sz="2800" smtClean="0">
                <a:ea typeface="Calibri" pitchFamily="34" charset="0"/>
              </a:rPr>
              <a:t>___11:19-14:28	Expansion: Antioch to Galatia (1</a:t>
            </a:r>
            <a:r>
              <a:rPr lang="en-US" sz="2800" baseline="30000" smtClean="0">
                <a:ea typeface="Calibri" pitchFamily="34" charset="0"/>
              </a:rPr>
              <a:t>st</a:t>
            </a:r>
            <a:r>
              <a:rPr lang="en-US" sz="2800" smtClean="0">
                <a:ea typeface="Calibri" pitchFamily="34" charset="0"/>
              </a:rPr>
              <a:t> Journey)</a:t>
            </a:r>
            <a:endParaRPr lang="en-US" sz="2800" b="0" smtClean="0">
              <a:ea typeface="Calibri" pitchFamily="34" charset="0"/>
            </a:endParaRPr>
          </a:p>
          <a:p>
            <a:pPr marL="2459038" indent="-2459038" eaLnBrk="1" fontAlgn="t" hangingPunct="1">
              <a:buFontTx/>
              <a:buNone/>
              <a:tabLst>
                <a:tab pos="2459038" algn="l"/>
              </a:tabLst>
            </a:pPr>
            <a:r>
              <a:rPr lang="en-US" sz="2800" smtClean="0">
                <a:ea typeface="Calibri" pitchFamily="34" charset="0"/>
              </a:rPr>
              <a:t>___15:1-35	Conference in Jerusalem</a:t>
            </a:r>
            <a:endParaRPr lang="en-US" sz="2800" b="0" smtClean="0">
              <a:ea typeface="Calibri" pitchFamily="34" charset="0"/>
            </a:endParaRPr>
          </a:p>
          <a:p>
            <a:pPr marL="2459038" indent="-2459038" eaLnBrk="1" fontAlgn="t" hangingPunct="1">
              <a:buFontTx/>
              <a:buNone/>
              <a:tabLst>
                <a:tab pos="2459038" algn="l"/>
              </a:tabLst>
            </a:pPr>
            <a:r>
              <a:rPr lang="en-US" sz="2800" smtClean="0">
                <a:ea typeface="Calibri" pitchFamily="34" charset="0"/>
              </a:rPr>
              <a:t>___15:36-18:22	Expansion to Greece (2</a:t>
            </a:r>
            <a:r>
              <a:rPr lang="en-US" sz="2800" baseline="30000" smtClean="0">
                <a:ea typeface="Calibri" pitchFamily="34" charset="0"/>
              </a:rPr>
              <a:t>nd</a:t>
            </a:r>
            <a:r>
              <a:rPr lang="en-US" sz="2800" smtClean="0">
                <a:ea typeface="Calibri" pitchFamily="34" charset="0"/>
              </a:rPr>
              <a:t> Journey)</a:t>
            </a:r>
            <a:endParaRPr lang="en-US" sz="2800" b="0" smtClean="0">
              <a:ea typeface="Calibri" pitchFamily="34" charset="0"/>
            </a:endParaRPr>
          </a:p>
          <a:p>
            <a:pPr marL="2459038" indent="-2459038" eaLnBrk="1" fontAlgn="t" hangingPunct="1">
              <a:buFontTx/>
              <a:buNone/>
              <a:tabLst>
                <a:tab pos="2459038" algn="l"/>
              </a:tabLst>
            </a:pPr>
            <a:r>
              <a:rPr lang="en-US" sz="2800" smtClean="0">
                <a:ea typeface="Calibri" pitchFamily="34" charset="0"/>
              </a:rPr>
              <a:t>___18:23-21:16	Establishing the churches (3</a:t>
            </a:r>
            <a:r>
              <a:rPr lang="en-US" sz="2800" baseline="30000" smtClean="0">
                <a:ea typeface="Calibri" pitchFamily="34" charset="0"/>
              </a:rPr>
              <a:t>rd</a:t>
            </a:r>
            <a:r>
              <a:rPr lang="en-US" sz="2800" smtClean="0">
                <a:ea typeface="Calibri" pitchFamily="34" charset="0"/>
              </a:rPr>
              <a:t> Journey)</a:t>
            </a:r>
          </a:p>
          <a:p>
            <a:pPr marL="2459038" indent="-2459038" eaLnBrk="1" fontAlgn="t" hangingPunct="1">
              <a:buFontTx/>
              <a:buNone/>
              <a:tabLst>
                <a:tab pos="2459038" algn="l"/>
              </a:tabLst>
            </a:pPr>
            <a:r>
              <a:rPr lang="en-US" sz="2800" smtClean="0">
                <a:ea typeface="Calibri" pitchFamily="34" charset="0"/>
              </a:rPr>
              <a:t>___21:17-28:31	Paul’s imprisonment, defenses;  Rome</a:t>
            </a:r>
          </a:p>
        </p:txBody>
      </p:sp>
      <p:sp>
        <p:nvSpPr>
          <p:cNvPr id="14" name="TextBox 13"/>
          <p:cNvSpPr txBox="1">
            <a:spLocks noChangeArrowheads="1"/>
          </p:cNvSpPr>
          <p:nvPr/>
        </p:nvSpPr>
        <p:spPr bwMode="auto">
          <a:xfrm>
            <a:off x="141288" y="914400"/>
            <a:ext cx="468312"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d</a:t>
            </a:r>
          </a:p>
        </p:txBody>
      </p:sp>
      <p:sp>
        <p:nvSpPr>
          <p:cNvPr id="15" name="TextBox 14"/>
          <p:cNvSpPr txBox="1">
            <a:spLocks noChangeArrowheads="1"/>
          </p:cNvSpPr>
          <p:nvPr/>
        </p:nvSpPr>
        <p:spPr bwMode="auto">
          <a:xfrm>
            <a:off x="152400" y="1447800"/>
            <a:ext cx="468313"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a</a:t>
            </a:r>
          </a:p>
        </p:txBody>
      </p:sp>
      <p:sp>
        <p:nvSpPr>
          <p:cNvPr id="16" name="TextBox 15"/>
          <p:cNvSpPr txBox="1">
            <a:spLocks noChangeArrowheads="1"/>
          </p:cNvSpPr>
          <p:nvPr/>
        </p:nvSpPr>
        <p:spPr bwMode="auto">
          <a:xfrm>
            <a:off x="188913" y="1981200"/>
            <a:ext cx="42068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b</a:t>
            </a:r>
          </a:p>
        </p:txBody>
      </p:sp>
      <p:sp>
        <p:nvSpPr>
          <p:cNvPr id="17" name="TextBox 16"/>
          <p:cNvSpPr txBox="1">
            <a:spLocks noChangeArrowheads="1"/>
          </p:cNvSpPr>
          <p:nvPr/>
        </p:nvSpPr>
        <p:spPr bwMode="auto">
          <a:xfrm>
            <a:off x="214313" y="2887663"/>
            <a:ext cx="395287"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e</a:t>
            </a:r>
          </a:p>
        </p:txBody>
      </p:sp>
      <p:sp>
        <p:nvSpPr>
          <p:cNvPr id="18" name="TextBox 17"/>
          <p:cNvSpPr txBox="1">
            <a:spLocks noChangeArrowheads="1"/>
          </p:cNvSpPr>
          <p:nvPr/>
        </p:nvSpPr>
        <p:spPr bwMode="auto">
          <a:xfrm>
            <a:off x="155575" y="3962400"/>
            <a:ext cx="4540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h</a:t>
            </a:r>
          </a:p>
        </p:txBody>
      </p:sp>
      <p:sp>
        <p:nvSpPr>
          <p:cNvPr id="19" name="TextBox 18"/>
          <p:cNvSpPr txBox="1">
            <a:spLocks noChangeArrowheads="1"/>
          </p:cNvSpPr>
          <p:nvPr/>
        </p:nvSpPr>
        <p:spPr bwMode="auto">
          <a:xfrm>
            <a:off x="228600" y="3352800"/>
            <a:ext cx="3143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f</a:t>
            </a:r>
          </a:p>
        </p:txBody>
      </p:sp>
      <p:sp>
        <p:nvSpPr>
          <p:cNvPr id="20" name="TextBox 19"/>
          <p:cNvSpPr txBox="1">
            <a:spLocks noChangeArrowheads="1"/>
          </p:cNvSpPr>
          <p:nvPr/>
        </p:nvSpPr>
        <p:spPr bwMode="auto">
          <a:xfrm>
            <a:off x="152400" y="4429125"/>
            <a:ext cx="3905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c</a:t>
            </a:r>
          </a:p>
        </p:txBody>
      </p:sp>
      <p:sp>
        <p:nvSpPr>
          <p:cNvPr id="12" name="TextBox 11"/>
          <p:cNvSpPr txBox="1">
            <a:spLocks noChangeArrowheads="1"/>
          </p:cNvSpPr>
          <p:nvPr/>
        </p:nvSpPr>
        <p:spPr bwMode="auto">
          <a:xfrm>
            <a:off x="152400" y="4962525"/>
            <a:ext cx="441325" cy="523875"/>
          </a:xfrm>
          <a:prstGeom prst="rect">
            <a:avLst/>
          </a:prstGeom>
          <a:noFill/>
          <a:ln w="9525">
            <a:noFill/>
            <a:miter lim="800000"/>
            <a:headEnd/>
            <a:tailEnd/>
          </a:ln>
        </p:spPr>
        <p:txBody>
          <a:bodyPr wrap="none">
            <a:spAutoFit/>
          </a:bodyPr>
          <a:lstStyle/>
          <a:p>
            <a:pPr algn="ctr"/>
            <a:r>
              <a:rPr lang="en-US" sz="2800" b="1">
                <a:solidFill>
                  <a:schemeClr val="accent2"/>
                </a:solidFill>
                <a:latin typeface="Lucida Handwriting" pitchFamily="66" charset="0"/>
              </a:rPr>
              <a:t>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25E66524-974A-40B9-963F-8C1A74806A9F}" type="slidenum">
              <a:rPr lang="en-US"/>
              <a:pPr>
                <a:defRPr/>
              </a:pPr>
              <a:t>64</a:t>
            </a:fld>
            <a:endParaRPr lang="en-US"/>
          </a:p>
        </p:txBody>
      </p:sp>
      <p:sp>
        <p:nvSpPr>
          <p:cNvPr id="10243"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smtClean="0"/>
              <a:t>Outline of Acts*</a:t>
            </a:r>
          </a:p>
        </p:txBody>
      </p:sp>
      <p:sp>
        <p:nvSpPr>
          <p:cNvPr id="156675" name="Rectangle 3"/>
          <p:cNvSpPr>
            <a:spLocks noGrp="1" noChangeArrowheads="1"/>
          </p:cNvSpPr>
          <p:nvPr>
            <p:ph type="body" idx="1"/>
          </p:nvPr>
        </p:nvSpPr>
        <p:spPr>
          <a:xfrm>
            <a:off x="152400" y="457200"/>
            <a:ext cx="8915400" cy="6019800"/>
          </a:xfrm>
        </p:spPr>
        <p:txBody>
          <a:bodyPr/>
          <a:lstStyle/>
          <a:p>
            <a:pPr marL="571500" indent="-571500" eaLnBrk="1" hangingPunct="1">
              <a:lnSpc>
                <a:spcPct val="110000"/>
              </a:lnSpc>
              <a:spcBef>
                <a:spcPts val="1800"/>
              </a:spcBef>
              <a:buFont typeface="Wingdings" pitchFamily="2" charset="2"/>
              <a:buNone/>
              <a:defRPr/>
            </a:pPr>
            <a:r>
              <a:rPr lang="en-US" dirty="0" smtClean="0">
                <a:latin typeface="Calibri" charset="0"/>
                <a:cs typeface="Calibri" charset="0"/>
              </a:rPr>
              <a:t>I. 	Introduction   (1:1-11)</a:t>
            </a:r>
          </a:p>
          <a:p>
            <a:pPr marL="571500" indent="-571500" eaLnBrk="1" hangingPunct="1">
              <a:lnSpc>
                <a:spcPct val="110000"/>
              </a:lnSpc>
              <a:spcBef>
                <a:spcPts val="1800"/>
              </a:spcBef>
              <a:buFont typeface="Wingdings" pitchFamily="2" charset="2"/>
              <a:buNone/>
              <a:defRPr/>
            </a:pPr>
            <a:r>
              <a:rPr lang="en-US" dirty="0" smtClean="0">
                <a:latin typeface="Calibri" charset="0"/>
                <a:cs typeface="Calibri" charset="0"/>
              </a:rPr>
              <a:t>II. 	Origin of the Church:  Jerusalem (1:12-8:3)</a:t>
            </a:r>
          </a:p>
          <a:p>
            <a:pPr marL="571500" indent="-571500" eaLnBrk="1" hangingPunct="1">
              <a:lnSpc>
                <a:spcPct val="110000"/>
              </a:lnSpc>
              <a:spcBef>
                <a:spcPts val="1800"/>
              </a:spcBef>
              <a:buFont typeface="Wingdings" pitchFamily="2" charset="2"/>
              <a:buNone/>
              <a:defRPr/>
            </a:pPr>
            <a:r>
              <a:rPr lang="en-US" dirty="0" smtClean="0">
                <a:latin typeface="Calibri" charset="0"/>
                <a:cs typeface="Calibri" charset="0"/>
              </a:rPr>
              <a:t>III. 	Period of Transition:  Samaria (8:4-11:18) </a:t>
            </a:r>
          </a:p>
          <a:p>
            <a:pPr marL="571500" indent="-571500" eaLnBrk="1" hangingPunct="1">
              <a:lnSpc>
                <a:spcPct val="110000"/>
              </a:lnSpc>
              <a:spcBef>
                <a:spcPts val="1800"/>
              </a:spcBef>
              <a:buFont typeface="Wingdings" pitchFamily="2" charset="2"/>
              <a:buNone/>
              <a:defRPr/>
            </a:pPr>
            <a:r>
              <a:rPr lang="en-US" dirty="0" smtClean="0">
                <a:latin typeface="Calibri" charset="0"/>
                <a:cs typeface="Calibri" charset="0"/>
              </a:rPr>
              <a:t>IV. 	Expansion to the Gentiles  (11:19-21:16)</a:t>
            </a:r>
          </a:p>
          <a:p>
            <a:pPr marL="400050" lvl="1" indent="0" eaLnBrk="1" hangingPunct="1">
              <a:lnSpc>
                <a:spcPct val="110000"/>
              </a:lnSpc>
              <a:spcBef>
                <a:spcPts val="0"/>
              </a:spcBef>
              <a:buFont typeface="Wingdings" pitchFamily="2" charset="2"/>
              <a:buNone/>
              <a:defRPr/>
            </a:pPr>
            <a:r>
              <a:rPr lang="en-US" dirty="0" smtClean="0">
                <a:latin typeface="Calibri" charset="0"/>
                <a:cs typeface="Calibri" charset="0"/>
              </a:rPr>
              <a:t>- Church in Antioch (11:19-30)</a:t>
            </a:r>
          </a:p>
          <a:p>
            <a:pPr marL="400050" lvl="1" indent="0" eaLnBrk="1" hangingPunct="1">
              <a:lnSpc>
                <a:spcPct val="110000"/>
              </a:lnSpc>
              <a:spcBef>
                <a:spcPts val="0"/>
              </a:spcBef>
              <a:buFont typeface="Wingdings" pitchFamily="2" charset="2"/>
              <a:buNone/>
              <a:defRPr/>
            </a:pPr>
            <a:r>
              <a:rPr lang="en-US" dirty="0" smtClean="0">
                <a:latin typeface="Calibri" charset="0"/>
                <a:cs typeface="Calibri" charset="0"/>
              </a:rPr>
              <a:t>- More Persecution in Jerusalem (12)</a:t>
            </a:r>
          </a:p>
          <a:p>
            <a:pPr marL="400050" lvl="1" indent="0" eaLnBrk="1" hangingPunct="1">
              <a:lnSpc>
                <a:spcPct val="110000"/>
              </a:lnSpc>
              <a:spcBef>
                <a:spcPts val="0"/>
              </a:spcBef>
              <a:buFont typeface="Wingdings" pitchFamily="2" charset="2"/>
              <a:buNone/>
              <a:defRPr/>
            </a:pPr>
            <a:r>
              <a:rPr lang="en-US" dirty="0" smtClean="0">
                <a:latin typeface="Calibri" charset="0"/>
                <a:cs typeface="Calibri" charset="0"/>
              </a:rPr>
              <a:t>- Extension from Antioch to Galatia (13:1-15:35)</a:t>
            </a:r>
          </a:p>
          <a:p>
            <a:pPr marL="857250" lvl="1" indent="-457200" eaLnBrk="1" hangingPunct="1">
              <a:lnSpc>
                <a:spcPct val="110000"/>
              </a:lnSpc>
              <a:spcBef>
                <a:spcPts val="0"/>
              </a:spcBef>
              <a:buFontTx/>
              <a:buChar char="-"/>
              <a:defRPr/>
            </a:pPr>
            <a:r>
              <a:rPr lang="en-US" dirty="0" smtClean="0">
                <a:latin typeface="Calibri" charset="0"/>
                <a:cs typeface="Calibri" charset="0"/>
              </a:rPr>
              <a:t>Extension to Greece – 2</a:t>
            </a:r>
            <a:r>
              <a:rPr lang="en-US" baseline="30000" dirty="0" smtClean="0">
                <a:latin typeface="Calibri" charset="0"/>
                <a:cs typeface="Calibri" charset="0"/>
              </a:rPr>
              <a:t>nd</a:t>
            </a:r>
            <a:r>
              <a:rPr lang="en-US" dirty="0" smtClean="0">
                <a:latin typeface="Calibri" charset="0"/>
                <a:cs typeface="Calibri" charset="0"/>
              </a:rPr>
              <a:t> Journey (15:36-18:22)</a:t>
            </a:r>
          </a:p>
          <a:p>
            <a:pPr marL="857250" lvl="1" indent="-457200" eaLnBrk="1" hangingPunct="1">
              <a:lnSpc>
                <a:spcPct val="110000"/>
              </a:lnSpc>
              <a:spcBef>
                <a:spcPts val="0"/>
              </a:spcBef>
              <a:buFontTx/>
              <a:buChar char="-"/>
              <a:defRPr/>
            </a:pPr>
            <a:r>
              <a:rPr lang="en-US" dirty="0" smtClean="0">
                <a:latin typeface="Calibri" charset="0"/>
                <a:cs typeface="Calibri" charset="0"/>
              </a:rPr>
              <a:t>3</a:t>
            </a:r>
            <a:r>
              <a:rPr lang="en-US" baseline="30000" dirty="0" smtClean="0">
                <a:latin typeface="Calibri" charset="0"/>
                <a:cs typeface="Calibri" charset="0"/>
              </a:rPr>
              <a:t>rd</a:t>
            </a:r>
            <a:r>
              <a:rPr lang="en-US" dirty="0" smtClean="0">
                <a:latin typeface="Calibri" charset="0"/>
                <a:cs typeface="Calibri" charset="0"/>
              </a:rPr>
              <a:t> Journey</a:t>
            </a:r>
            <a:endParaRPr lang="en-US" sz="2400" dirty="0" smtClean="0">
              <a:latin typeface="Calibri" charset="0"/>
              <a:cs typeface="Calibri" charset="0"/>
            </a:endParaRPr>
          </a:p>
          <a:p>
            <a:pPr marL="519113" indent="-519113" eaLnBrk="1" hangingPunct="1">
              <a:spcBef>
                <a:spcPts val="0"/>
              </a:spcBef>
              <a:buFont typeface="Wingdings" pitchFamily="2" charset="2"/>
              <a:buNone/>
              <a:defRPr/>
            </a:pPr>
            <a:r>
              <a:rPr lang="en-US" dirty="0" smtClean="0">
                <a:latin typeface="Calibri" charset="0"/>
                <a:cs typeface="Calibri" charset="0"/>
              </a:rPr>
              <a:t>V. 	Paul’s Imprisonment &amp; Defense (21:17-28:31)</a:t>
            </a:r>
            <a:r>
              <a:rPr lang="en-US" sz="2800" dirty="0" smtClean="0">
                <a:latin typeface="Calibri" charset="0"/>
                <a:cs typeface="Calibri" charset="0"/>
              </a:rPr>
              <a:t/>
            </a:r>
            <a:br>
              <a:rPr lang="en-US" sz="2800" dirty="0" smtClean="0">
                <a:latin typeface="Calibri" charset="0"/>
                <a:cs typeface="Calibri" charset="0"/>
              </a:rPr>
            </a:br>
            <a:r>
              <a:rPr lang="en-US" sz="2800" dirty="0" smtClean="0">
                <a:latin typeface="Calibri" charset="0"/>
                <a:cs typeface="Calibri" charset="0"/>
              </a:rPr>
              <a:t>(Caesarea </a:t>
            </a:r>
            <a:r>
              <a:rPr lang="en-US" sz="2800" dirty="0">
                <a:latin typeface="Calibri" charset="0"/>
                <a:cs typeface="Calibri" charset="0"/>
              </a:rPr>
              <a:t>&amp; </a:t>
            </a:r>
            <a:r>
              <a:rPr lang="en-US" sz="2800" dirty="0" smtClean="0">
                <a:latin typeface="Calibri" charset="0"/>
                <a:cs typeface="Calibri" charset="0"/>
              </a:rPr>
              <a:t>Rome)</a:t>
            </a:r>
            <a:endParaRPr lang="en-US" sz="2800" dirty="0">
              <a:latin typeface="Calibri" charset="0"/>
              <a:cs typeface="Calibri" charset="0"/>
            </a:endParaRPr>
          </a:p>
        </p:txBody>
      </p:sp>
      <p:sp>
        <p:nvSpPr>
          <p:cNvPr id="69637" name="Text Box 4"/>
          <p:cNvSpPr txBox="1">
            <a:spLocks noChangeArrowheads="1"/>
          </p:cNvSpPr>
          <p:nvPr/>
        </p:nvSpPr>
        <p:spPr bwMode="auto">
          <a:xfrm>
            <a:off x="0" y="6581775"/>
            <a:ext cx="2801938" cy="276225"/>
          </a:xfrm>
          <a:prstGeom prst="rect">
            <a:avLst/>
          </a:prstGeom>
          <a:noFill/>
          <a:ln w="9525">
            <a:noFill/>
            <a:miter lim="800000"/>
            <a:headEnd/>
            <a:tailEnd/>
          </a:ln>
        </p:spPr>
        <p:txBody>
          <a:bodyPr wrap="none">
            <a:spAutoFit/>
          </a:bodyPr>
          <a:lstStyle/>
          <a:p>
            <a:r>
              <a:rPr lang="en-US" sz="1200" i="1">
                <a:latin typeface="Arial" pitchFamily="34" charset="0"/>
              </a:rPr>
              <a:t>*From Tenney, </a:t>
            </a:r>
            <a:r>
              <a:rPr lang="en-US" sz="1200" i="1" u="sng">
                <a:latin typeface="Arial" pitchFamily="34" charset="0"/>
              </a:rPr>
              <a:t>New Testament Survey</a:t>
            </a:r>
          </a:p>
        </p:txBody>
      </p:sp>
      <p:sp>
        <p:nvSpPr>
          <p:cNvPr id="156677" name="Oval 5"/>
          <p:cNvSpPr>
            <a:spLocks noChangeArrowheads="1"/>
          </p:cNvSpPr>
          <p:nvPr/>
        </p:nvSpPr>
        <p:spPr bwMode="auto">
          <a:xfrm>
            <a:off x="3276600" y="838200"/>
            <a:ext cx="5797550" cy="522288"/>
          </a:xfrm>
          <a:prstGeom prst="ellipse">
            <a:avLst/>
          </a:prstGeom>
          <a:solidFill>
            <a:srgbClr val="FFFF00"/>
          </a:solidFill>
          <a:ln w="9525">
            <a:solidFill>
              <a:schemeClr val="tx1"/>
            </a:solidFill>
            <a:round/>
            <a:headEnd/>
            <a:tailEnd/>
          </a:ln>
        </p:spPr>
        <p:txBody>
          <a:bodyPr wrap="none" anchor="ctr"/>
          <a:lstStyle/>
          <a:p>
            <a:pPr algn="ctr">
              <a:defRPr/>
            </a:pPr>
            <a:r>
              <a:rPr lang="en-US" sz="2800" b="1" i="1" dirty="0">
                <a:solidFill>
                  <a:schemeClr val="accent6"/>
                </a:solidFill>
                <a:latin typeface="Calibri" pitchFamily="34" charset="0"/>
                <a:cs typeface="Calibri" pitchFamily="34" charset="0"/>
              </a:rPr>
              <a:t>Ascension &amp; Coming of Holy Spirit</a:t>
            </a:r>
          </a:p>
        </p:txBody>
      </p:sp>
      <p:sp>
        <p:nvSpPr>
          <p:cNvPr id="156678" name="Oval 6"/>
          <p:cNvSpPr>
            <a:spLocks noChangeArrowheads="1"/>
          </p:cNvSpPr>
          <p:nvPr/>
        </p:nvSpPr>
        <p:spPr bwMode="auto">
          <a:xfrm>
            <a:off x="3352800" y="1676400"/>
            <a:ext cx="5715000" cy="477838"/>
          </a:xfrm>
          <a:prstGeom prst="ellipse">
            <a:avLst/>
          </a:prstGeom>
          <a:solidFill>
            <a:srgbClr val="FFFF00"/>
          </a:solidFill>
          <a:ln w="9525">
            <a:solidFill>
              <a:schemeClr val="tx1"/>
            </a:solidFill>
            <a:round/>
            <a:headEnd/>
            <a:tailEnd/>
          </a:ln>
        </p:spPr>
        <p:txBody>
          <a:bodyPr wrap="none" anchor="ctr"/>
          <a:lstStyle/>
          <a:p>
            <a:pPr algn="ctr">
              <a:defRPr/>
            </a:pPr>
            <a:r>
              <a:rPr lang="en-US" sz="2800" b="1" i="1" dirty="0">
                <a:solidFill>
                  <a:schemeClr val="accent6"/>
                </a:solidFill>
                <a:latin typeface="Calibri" pitchFamily="34" charset="0"/>
                <a:cs typeface="Calibri" pitchFamily="34" charset="0"/>
              </a:rPr>
              <a:t>Stephen’s Death &amp; Persecution</a:t>
            </a:r>
          </a:p>
        </p:txBody>
      </p:sp>
      <p:sp>
        <p:nvSpPr>
          <p:cNvPr id="156679" name="Oval 7"/>
          <p:cNvSpPr>
            <a:spLocks noChangeArrowheads="1"/>
          </p:cNvSpPr>
          <p:nvPr/>
        </p:nvSpPr>
        <p:spPr bwMode="auto">
          <a:xfrm>
            <a:off x="3363913" y="2438400"/>
            <a:ext cx="5715000" cy="457200"/>
          </a:xfrm>
          <a:prstGeom prst="ellipse">
            <a:avLst/>
          </a:prstGeom>
          <a:solidFill>
            <a:srgbClr val="FFFF00"/>
          </a:solidFill>
          <a:ln w="9525">
            <a:solidFill>
              <a:schemeClr val="tx1"/>
            </a:solidFill>
            <a:round/>
            <a:headEnd/>
            <a:tailEnd/>
          </a:ln>
        </p:spPr>
        <p:txBody>
          <a:bodyPr wrap="none" anchor="ctr"/>
          <a:lstStyle/>
          <a:p>
            <a:pPr algn="ctr">
              <a:defRPr/>
            </a:pPr>
            <a:r>
              <a:rPr lang="en-US" sz="2800" b="1" i="1" dirty="0">
                <a:solidFill>
                  <a:schemeClr val="accent6"/>
                </a:solidFill>
                <a:latin typeface="Calibri" pitchFamily="34" charset="0"/>
                <a:cs typeface="Calibri" pitchFamily="34" charset="0"/>
              </a:rPr>
              <a:t>Gentile (Cornelius) Conversion</a:t>
            </a:r>
          </a:p>
        </p:txBody>
      </p:sp>
      <p:sp>
        <p:nvSpPr>
          <p:cNvPr id="156680" name="Oval 8"/>
          <p:cNvSpPr>
            <a:spLocks noChangeArrowheads="1"/>
          </p:cNvSpPr>
          <p:nvPr/>
        </p:nvSpPr>
        <p:spPr bwMode="auto">
          <a:xfrm>
            <a:off x="5586413" y="5257800"/>
            <a:ext cx="3429000" cy="457200"/>
          </a:xfrm>
          <a:prstGeom prst="ellipse">
            <a:avLst/>
          </a:prstGeom>
          <a:solidFill>
            <a:srgbClr val="FFFF00"/>
          </a:solidFill>
          <a:ln w="9525">
            <a:solidFill>
              <a:schemeClr val="tx1"/>
            </a:solidFill>
            <a:round/>
            <a:headEnd/>
            <a:tailEnd/>
          </a:ln>
        </p:spPr>
        <p:txBody>
          <a:bodyPr wrap="none" anchor="ctr"/>
          <a:lstStyle/>
          <a:p>
            <a:pPr algn="ctr">
              <a:defRPr/>
            </a:pPr>
            <a:r>
              <a:rPr lang="en-US" sz="2800" b="1" i="1" dirty="0">
                <a:solidFill>
                  <a:schemeClr val="accent6"/>
                </a:solidFill>
                <a:latin typeface="Calibri" pitchFamily="34" charset="0"/>
                <a:cs typeface="Calibri" pitchFamily="34" charset="0"/>
              </a:rPr>
              <a:t>Paul’s Arrest</a:t>
            </a:r>
          </a:p>
        </p:txBody>
      </p:sp>
      <p:sp>
        <p:nvSpPr>
          <p:cNvPr id="10" name="Oval 8"/>
          <p:cNvSpPr>
            <a:spLocks noChangeArrowheads="1"/>
          </p:cNvSpPr>
          <p:nvPr/>
        </p:nvSpPr>
        <p:spPr bwMode="auto">
          <a:xfrm>
            <a:off x="7526338" y="4211638"/>
            <a:ext cx="1465262" cy="284162"/>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defRPr/>
            </a:pPr>
            <a:r>
              <a:rPr lang="en-US" sz="2000" b="1" i="1" dirty="0">
                <a:solidFill>
                  <a:schemeClr val="accent6"/>
                </a:solidFill>
                <a:latin typeface="Calibri" pitchFamily="34" charset="0"/>
                <a:cs typeface="Calibri" pitchFamily="34" charset="0"/>
              </a:rPr>
              <a:t>1</a:t>
            </a:r>
            <a:r>
              <a:rPr lang="en-US" sz="2000" b="1" i="1" baseline="30000" dirty="0">
                <a:solidFill>
                  <a:schemeClr val="accent6"/>
                </a:solidFill>
                <a:latin typeface="Calibri" pitchFamily="34" charset="0"/>
                <a:cs typeface="Calibri" pitchFamily="34" charset="0"/>
              </a:rPr>
              <a:t>st</a:t>
            </a:r>
            <a:r>
              <a:rPr lang="en-US" sz="2000" b="1" i="1" dirty="0">
                <a:solidFill>
                  <a:schemeClr val="accent6"/>
                </a:solidFill>
                <a:latin typeface="Calibri" pitchFamily="34" charset="0"/>
                <a:cs typeface="Calibri" pitchFamily="34" charset="0"/>
              </a:rPr>
              <a:t> Journey</a:t>
            </a:r>
          </a:p>
        </p:txBody>
      </p:sp>
      <p:sp>
        <p:nvSpPr>
          <p:cNvPr id="13" name="Oval 8"/>
          <p:cNvSpPr>
            <a:spLocks noChangeArrowheads="1"/>
          </p:cNvSpPr>
          <p:nvPr/>
        </p:nvSpPr>
        <p:spPr bwMode="auto">
          <a:xfrm>
            <a:off x="4679950" y="3657600"/>
            <a:ext cx="2025650" cy="284163"/>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defRPr/>
            </a:pPr>
            <a:r>
              <a:rPr lang="en-US" sz="2000" b="1" i="1" dirty="0">
                <a:solidFill>
                  <a:schemeClr val="accent6"/>
                </a:solidFill>
                <a:latin typeface="Calibri" pitchFamily="34" charset="0"/>
                <a:cs typeface="Calibri" pitchFamily="34" charset="0"/>
              </a:rPr>
              <a:t>Famine in Judea</a:t>
            </a:r>
          </a:p>
        </p:txBody>
      </p:sp>
      <p:sp>
        <p:nvSpPr>
          <p:cNvPr id="14" name="Oval 8"/>
          <p:cNvSpPr>
            <a:spLocks noChangeArrowheads="1"/>
          </p:cNvSpPr>
          <p:nvPr/>
        </p:nvSpPr>
        <p:spPr bwMode="auto">
          <a:xfrm>
            <a:off x="7300913" y="4592638"/>
            <a:ext cx="1784350" cy="284162"/>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defRPr/>
            </a:pPr>
            <a:r>
              <a:rPr lang="en-US" sz="2000" b="1" i="1" dirty="0">
                <a:solidFill>
                  <a:schemeClr val="accent6"/>
                </a:solidFill>
                <a:latin typeface="Calibri" pitchFamily="34" charset="0"/>
                <a:cs typeface="Calibri" pitchFamily="34" charset="0"/>
              </a:rPr>
              <a:t>‘Conference’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6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66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667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66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66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667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667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6675">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6675">
                                            <p:txEl>
                                              <p:pRg st="9" end="9"/>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667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667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667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6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build="p"/>
      <p:bldP spid="156677" grpId="0" animBg="1"/>
      <p:bldP spid="156678" grpId="0" animBg="1"/>
      <p:bldP spid="156679" grpId="0" animBg="1"/>
      <p:bldP spid="156680" grpId="0" animBg="1"/>
      <p:bldP spid="10" grpId="0" animBg="1"/>
      <p:bldP spid="13"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a:t>Chapters in Acts Flash Cards</a:t>
            </a:r>
          </a:p>
        </p:txBody>
      </p:sp>
      <p:sp>
        <p:nvSpPr>
          <p:cNvPr id="70659" name="Slide Number Placeholder 2"/>
          <p:cNvSpPr>
            <a:spLocks noGrp="1"/>
          </p:cNvSpPr>
          <p:nvPr>
            <p:ph type="sldNum" sz="quarter" idx="12"/>
          </p:nvPr>
        </p:nvSpPr>
        <p:spPr>
          <a:noFill/>
          <a:ln>
            <a:miter lim="800000"/>
            <a:headEnd/>
            <a:tailEnd/>
          </a:ln>
        </p:spPr>
        <p:txBody>
          <a:bodyPr/>
          <a:lstStyle/>
          <a:p>
            <a:fld id="{C34EEB77-9D8B-4995-AF62-AA6B591C988D}" type="slidenum">
              <a:rPr lang="en-US" smtClean="0">
                <a:cs typeface="Arial" pitchFamily="34" charset="0"/>
              </a:rPr>
              <a:pPr/>
              <a:t>65</a:t>
            </a:fld>
            <a:endParaRPr lang="en-US" smtClean="0">
              <a:cs typeface="Arial" pitchFamily="34" charset="0"/>
            </a:endParaRPr>
          </a:p>
        </p:txBody>
      </p:sp>
      <p:pic>
        <p:nvPicPr>
          <p:cNvPr id="70660" name="Picture 2"/>
          <p:cNvPicPr>
            <a:picLocks noChangeAspect="1" noChangeArrowheads="1"/>
          </p:cNvPicPr>
          <p:nvPr/>
        </p:nvPicPr>
        <p:blipFill>
          <a:blip r:embed="rId2" cstate="print"/>
          <a:srcRect l="2222" t="3252" r="29817" b="32712"/>
          <a:stretch>
            <a:fillRect/>
          </a:stretch>
        </p:blipFill>
        <p:spPr bwMode="auto">
          <a:xfrm>
            <a:off x="0" y="582613"/>
            <a:ext cx="9144000" cy="62753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Chapters in Acts Flash Cards</a:t>
            </a:r>
            <a:endParaRPr lang="en-US" dirty="0"/>
          </a:p>
        </p:txBody>
      </p:sp>
      <p:sp>
        <p:nvSpPr>
          <p:cNvPr id="71683" name="Slide Number Placeholder 2"/>
          <p:cNvSpPr>
            <a:spLocks noGrp="1"/>
          </p:cNvSpPr>
          <p:nvPr>
            <p:ph type="sldNum" sz="quarter" idx="12"/>
          </p:nvPr>
        </p:nvSpPr>
        <p:spPr>
          <a:noFill/>
          <a:ln>
            <a:miter lim="800000"/>
            <a:headEnd/>
            <a:tailEnd/>
          </a:ln>
        </p:spPr>
        <p:txBody>
          <a:bodyPr/>
          <a:lstStyle/>
          <a:p>
            <a:fld id="{39AA25B5-1F7D-4D01-BC69-793BAFAA7A24}" type="slidenum">
              <a:rPr lang="en-US" smtClean="0">
                <a:cs typeface="Arial" pitchFamily="34" charset="0"/>
              </a:rPr>
              <a:pPr/>
              <a:t>66</a:t>
            </a:fld>
            <a:endParaRPr lang="en-US" smtClean="0">
              <a:cs typeface="Arial" pitchFamily="34" charset="0"/>
            </a:endParaRPr>
          </a:p>
        </p:txBody>
      </p:sp>
      <p:pic>
        <p:nvPicPr>
          <p:cNvPr id="71684" name="Picture 2"/>
          <p:cNvPicPr>
            <a:picLocks noChangeAspect="1" noChangeArrowheads="1"/>
          </p:cNvPicPr>
          <p:nvPr/>
        </p:nvPicPr>
        <p:blipFill>
          <a:blip r:embed="rId2" cstate="print"/>
          <a:srcRect l="1427" t="70335" r="4012" b="6499"/>
          <a:stretch>
            <a:fillRect/>
          </a:stretch>
        </p:blipFill>
        <p:spPr bwMode="auto">
          <a:xfrm>
            <a:off x="31750" y="3792538"/>
            <a:ext cx="9112250" cy="3065462"/>
          </a:xfrm>
          <a:prstGeom prst="rect">
            <a:avLst/>
          </a:prstGeom>
          <a:noFill/>
          <a:ln w="9525">
            <a:noFill/>
            <a:miter lim="800000"/>
            <a:headEnd/>
            <a:tailEnd/>
          </a:ln>
          <a:effectLst/>
        </p:spPr>
      </p:pic>
      <p:grpSp>
        <p:nvGrpSpPr>
          <p:cNvPr id="71685" name="Group 23"/>
          <p:cNvGrpSpPr>
            <a:grpSpLocks/>
          </p:cNvGrpSpPr>
          <p:nvPr/>
        </p:nvGrpSpPr>
        <p:grpSpPr bwMode="auto">
          <a:xfrm>
            <a:off x="31750" y="681038"/>
            <a:ext cx="4432300" cy="2986087"/>
            <a:chOff x="31904" y="681487"/>
            <a:chExt cx="4431991" cy="2985639"/>
          </a:xfrm>
        </p:grpSpPr>
        <p:pic>
          <p:nvPicPr>
            <p:cNvPr id="71686" name="Picture 2"/>
            <p:cNvPicPr>
              <a:picLocks noChangeAspect="1" noChangeArrowheads="1"/>
            </p:cNvPicPr>
            <p:nvPr/>
          </p:nvPicPr>
          <p:blipFill>
            <a:blip r:embed="rId3" cstate="print"/>
            <a:srcRect l="2115" t="68381" r="64854" b="1521"/>
            <a:stretch>
              <a:fillRect/>
            </a:stretch>
          </p:blipFill>
          <p:spPr bwMode="auto">
            <a:xfrm>
              <a:off x="31904" y="681487"/>
              <a:ext cx="4431991" cy="2941608"/>
            </a:xfrm>
            <a:prstGeom prst="rect">
              <a:avLst/>
            </a:prstGeom>
            <a:noFill/>
            <a:ln w="9525">
              <a:noFill/>
              <a:miter lim="800000"/>
              <a:headEnd/>
              <a:tailEnd/>
            </a:ln>
            <a:effectLst/>
          </p:spPr>
        </p:pic>
        <p:cxnSp>
          <p:nvCxnSpPr>
            <p:cNvPr id="8" name="Straight Connector 7"/>
            <p:cNvCxnSpPr/>
            <p:nvPr/>
          </p:nvCxnSpPr>
          <p:spPr>
            <a:xfrm flipV="1">
              <a:off x="95400" y="3622683"/>
              <a:ext cx="4314524" cy="34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4448" y="3514749"/>
              <a:ext cx="0" cy="1523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90875" y="3470306"/>
              <a:ext cx="0" cy="1523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Chapters in Acts</a:t>
            </a:r>
            <a:endParaRPr lang="en-US" dirty="0"/>
          </a:p>
        </p:txBody>
      </p:sp>
      <p:sp>
        <p:nvSpPr>
          <p:cNvPr id="4" name="Content Placeholder 3"/>
          <p:cNvSpPr>
            <a:spLocks noGrp="1"/>
          </p:cNvSpPr>
          <p:nvPr>
            <p:ph sz="half" idx="1"/>
          </p:nvPr>
        </p:nvSpPr>
        <p:spPr>
          <a:xfrm>
            <a:off x="76200" y="533400"/>
            <a:ext cx="4495800" cy="6324600"/>
          </a:xfrm>
        </p:spPr>
        <p:txBody>
          <a:bodyPr/>
          <a:lstStyle/>
          <a:p>
            <a:pPr marL="514350" indent="-514350">
              <a:spcBef>
                <a:spcPct val="0"/>
              </a:spcBef>
              <a:buFontTx/>
              <a:buAutoNum type="arabicPeriod"/>
            </a:pPr>
            <a:r>
              <a:rPr lang="en-US" sz="2400" smtClean="0">
                <a:ea typeface="Calibri" pitchFamily="34" charset="0"/>
              </a:rPr>
              <a:t>Ascension</a:t>
            </a:r>
          </a:p>
          <a:p>
            <a:pPr marL="514350" indent="-514350">
              <a:spcBef>
                <a:spcPct val="0"/>
              </a:spcBef>
              <a:buFontTx/>
              <a:buAutoNum type="arabicPeriod"/>
            </a:pPr>
            <a:r>
              <a:rPr lang="en-US" sz="2400" smtClean="0">
                <a:ea typeface="Calibri" pitchFamily="34" charset="0"/>
              </a:rPr>
              <a:t>Pentecost</a:t>
            </a:r>
          </a:p>
          <a:p>
            <a:pPr marL="514350" indent="-514350">
              <a:spcBef>
                <a:spcPct val="0"/>
              </a:spcBef>
              <a:buFontTx/>
              <a:buAutoNum type="arabicPeriod"/>
            </a:pPr>
            <a:r>
              <a:rPr lang="en-US" sz="2400" smtClean="0">
                <a:ea typeface="Calibri" pitchFamily="34" charset="0"/>
              </a:rPr>
              <a:t>Peter heals lame man</a:t>
            </a:r>
          </a:p>
          <a:p>
            <a:pPr marL="514350" indent="-514350">
              <a:spcBef>
                <a:spcPct val="0"/>
              </a:spcBef>
              <a:buFontTx/>
              <a:buAutoNum type="arabicPeriod"/>
            </a:pPr>
            <a:r>
              <a:rPr lang="en-US" sz="2400" smtClean="0">
                <a:ea typeface="Calibri" pitchFamily="34" charset="0"/>
              </a:rPr>
              <a:t>Peter &amp; John imprisoned</a:t>
            </a:r>
          </a:p>
          <a:p>
            <a:pPr marL="514350" indent="-514350">
              <a:spcBef>
                <a:spcPct val="0"/>
              </a:spcBef>
              <a:buFontTx/>
              <a:buAutoNum type="arabicPeriod"/>
            </a:pPr>
            <a:r>
              <a:rPr lang="en-US" sz="2400" smtClean="0">
                <a:ea typeface="Calibri" pitchFamily="34" charset="0"/>
              </a:rPr>
              <a:t>Ananias &amp; Sapphira lie</a:t>
            </a:r>
          </a:p>
          <a:p>
            <a:pPr marL="514350" indent="-514350">
              <a:spcBef>
                <a:spcPct val="0"/>
              </a:spcBef>
              <a:buFontTx/>
              <a:buAutoNum type="arabicPeriod"/>
            </a:pPr>
            <a:r>
              <a:rPr lang="en-US" sz="2400" smtClean="0">
                <a:ea typeface="Calibri" pitchFamily="34" charset="0"/>
              </a:rPr>
              <a:t>Grecian widows</a:t>
            </a:r>
          </a:p>
          <a:p>
            <a:pPr marL="514350" indent="-514350">
              <a:spcBef>
                <a:spcPct val="0"/>
              </a:spcBef>
              <a:buFontTx/>
              <a:buAutoNum type="arabicPeriod"/>
            </a:pPr>
            <a:r>
              <a:rPr lang="en-US" sz="2400" smtClean="0">
                <a:ea typeface="Calibri" pitchFamily="34" charset="0"/>
              </a:rPr>
              <a:t>Stephen preaches &amp; stoned</a:t>
            </a:r>
          </a:p>
          <a:p>
            <a:pPr marL="514350" indent="-514350">
              <a:spcBef>
                <a:spcPct val="0"/>
              </a:spcBef>
              <a:buFontTx/>
              <a:buAutoNum type="arabicPeriod"/>
            </a:pPr>
            <a:r>
              <a:rPr lang="en-US" sz="2400" smtClean="0">
                <a:ea typeface="Calibri" pitchFamily="34" charset="0"/>
              </a:rPr>
              <a:t>Gospel to Samaria; Ethiopian</a:t>
            </a:r>
          </a:p>
          <a:p>
            <a:pPr marL="514350" indent="-514350">
              <a:spcBef>
                <a:spcPct val="0"/>
              </a:spcBef>
              <a:buFontTx/>
              <a:buAutoNum type="arabicPeriod"/>
            </a:pPr>
            <a:r>
              <a:rPr lang="en-US" sz="2400" smtClean="0">
                <a:ea typeface="Calibri" pitchFamily="34" charset="0"/>
              </a:rPr>
              <a:t>Saul converted</a:t>
            </a:r>
          </a:p>
          <a:p>
            <a:pPr marL="514350" indent="-514350">
              <a:spcBef>
                <a:spcPct val="0"/>
              </a:spcBef>
              <a:buFontTx/>
              <a:buAutoNum type="arabicPeriod"/>
            </a:pPr>
            <a:r>
              <a:rPr lang="en-US" sz="2400" smtClean="0">
                <a:ea typeface="Calibri" pitchFamily="34" charset="0"/>
              </a:rPr>
              <a:t>Cornelius converted</a:t>
            </a:r>
          </a:p>
          <a:p>
            <a:pPr marL="514350" indent="-514350">
              <a:spcBef>
                <a:spcPct val="0"/>
              </a:spcBef>
              <a:buFontTx/>
              <a:buAutoNum type="arabicPeriod"/>
            </a:pPr>
            <a:r>
              <a:rPr lang="en-US" sz="2400" smtClean="0">
                <a:ea typeface="Calibri" pitchFamily="34" charset="0"/>
              </a:rPr>
              <a:t>Peter tells Cornelius story</a:t>
            </a:r>
          </a:p>
          <a:p>
            <a:pPr marL="514350" indent="-514350">
              <a:spcBef>
                <a:spcPct val="0"/>
              </a:spcBef>
              <a:buFontTx/>
              <a:buAutoNum type="arabicPeriod"/>
            </a:pPr>
            <a:r>
              <a:rPr lang="en-US" sz="2400" smtClean="0">
                <a:ea typeface="Calibri" pitchFamily="34" charset="0"/>
              </a:rPr>
              <a:t>James killed;  Peter imprisoned &amp; released</a:t>
            </a:r>
          </a:p>
          <a:p>
            <a:pPr marL="514350" indent="-514350">
              <a:spcBef>
                <a:spcPct val="0"/>
              </a:spcBef>
              <a:buFontTx/>
              <a:buAutoNum type="arabicPeriod"/>
            </a:pPr>
            <a:r>
              <a:rPr lang="en-US" sz="2400" smtClean="0">
                <a:ea typeface="Calibri" pitchFamily="34" charset="0"/>
              </a:rPr>
              <a:t>1</a:t>
            </a:r>
            <a:r>
              <a:rPr lang="en-US" sz="2400" baseline="30000" smtClean="0">
                <a:ea typeface="Calibri" pitchFamily="34" charset="0"/>
              </a:rPr>
              <a:t>st</a:t>
            </a:r>
            <a:r>
              <a:rPr lang="en-US" sz="2400" smtClean="0">
                <a:ea typeface="Calibri" pitchFamily="34" charset="0"/>
              </a:rPr>
              <a:t> Journey begins: Cyprus, Antioch of Pisidia</a:t>
            </a:r>
          </a:p>
          <a:p>
            <a:pPr marL="514350" indent="-514350">
              <a:spcBef>
                <a:spcPct val="0"/>
              </a:spcBef>
              <a:buFontTx/>
              <a:buAutoNum type="arabicPeriod"/>
            </a:pPr>
            <a:r>
              <a:rPr lang="en-US" sz="2400" smtClean="0">
                <a:ea typeface="Calibri" pitchFamily="34" charset="0"/>
              </a:rPr>
              <a:t>1</a:t>
            </a:r>
            <a:r>
              <a:rPr lang="en-US" sz="2400" baseline="30000" smtClean="0">
                <a:ea typeface="Calibri" pitchFamily="34" charset="0"/>
              </a:rPr>
              <a:t>st</a:t>
            </a:r>
            <a:r>
              <a:rPr lang="en-US" sz="2400" smtClean="0">
                <a:ea typeface="Calibri" pitchFamily="34" charset="0"/>
              </a:rPr>
              <a:t> Journey ends:  Iconium, Lystra, Derbe …to Antioch</a:t>
            </a:r>
          </a:p>
          <a:p>
            <a:pPr marL="514350" indent="-514350">
              <a:spcBef>
                <a:spcPct val="0"/>
              </a:spcBef>
              <a:buFontTx/>
              <a:buAutoNum type="arabicPeriod"/>
            </a:pPr>
            <a:endParaRPr lang="en-US" sz="2400" smtClean="0">
              <a:ea typeface="Calibri" pitchFamily="34" charset="0"/>
            </a:endParaRPr>
          </a:p>
          <a:p>
            <a:pPr marL="514350" indent="-514350">
              <a:spcBef>
                <a:spcPct val="0"/>
              </a:spcBef>
              <a:buFontTx/>
              <a:buAutoNum type="arabicPeriod"/>
            </a:pPr>
            <a:endParaRPr lang="en-US" sz="2400" smtClean="0">
              <a:ea typeface="Calibri" pitchFamily="34" charset="0"/>
            </a:endParaRPr>
          </a:p>
          <a:p>
            <a:pPr marL="514350" indent="-514350">
              <a:spcBef>
                <a:spcPct val="0"/>
              </a:spcBef>
              <a:buFontTx/>
              <a:buAutoNum type="arabicPeriod"/>
            </a:pPr>
            <a:endParaRPr lang="en-US" sz="2400" smtClean="0">
              <a:ea typeface="Calibri" pitchFamily="34" charset="0"/>
            </a:endParaRPr>
          </a:p>
        </p:txBody>
      </p:sp>
      <p:sp>
        <p:nvSpPr>
          <p:cNvPr id="5" name="Content Placeholder 4"/>
          <p:cNvSpPr>
            <a:spLocks noGrp="1"/>
          </p:cNvSpPr>
          <p:nvPr>
            <p:ph sz="half" idx="2"/>
          </p:nvPr>
        </p:nvSpPr>
        <p:spPr>
          <a:xfrm>
            <a:off x="4572000" y="533400"/>
            <a:ext cx="4495800" cy="4114800"/>
          </a:xfrm>
        </p:spPr>
        <p:txBody>
          <a:bodyPr/>
          <a:lstStyle/>
          <a:p>
            <a:pPr marL="514350" indent="-514350">
              <a:spcBef>
                <a:spcPct val="0"/>
              </a:spcBef>
              <a:buFontTx/>
              <a:buAutoNum type="arabicPeriod" startAt="15"/>
            </a:pPr>
            <a:r>
              <a:rPr lang="en-US" sz="2400" smtClean="0">
                <a:ea typeface="Calibri" pitchFamily="34" charset="0"/>
              </a:rPr>
              <a:t>Conference in Jerusalem</a:t>
            </a:r>
          </a:p>
          <a:p>
            <a:pPr marL="514350" indent="-514350">
              <a:spcBef>
                <a:spcPct val="0"/>
              </a:spcBef>
              <a:buFontTx/>
              <a:buAutoNum type="arabicPeriod" startAt="15"/>
            </a:pPr>
            <a:r>
              <a:rPr lang="en-US" sz="2400" smtClean="0">
                <a:ea typeface="Calibri" pitchFamily="34" charset="0"/>
              </a:rPr>
              <a:t>2</a:t>
            </a:r>
            <a:r>
              <a:rPr lang="en-US" sz="2400" baseline="30000" smtClean="0">
                <a:ea typeface="Calibri" pitchFamily="34" charset="0"/>
              </a:rPr>
              <a:t>nd</a:t>
            </a:r>
            <a:r>
              <a:rPr lang="en-US" sz="2400" smtClean="0">
                <a:ea typeface="Calibri" pitchFamily="34" charset="0"/>
              </a:rPr>
              <a:t> Journey – Philippi</a:t>
            </a:r>
          </a:p>
          <a:p>
            <a:pPr marL="514350" indent="-514350">
              <a:spcBef>
                <a:spcPct val="0"/>
              </a:spcBef>
              <a:buFontTx/>
              <a:buAutoNum type="arabicPeriod" startAt="15"/>
            </a:pPr>
            <a:r>
              <a:rPr lang="en-US" sz="2400" smtClean="0">
                <a:ea typeface="Calibri" pitchFamily="34" charset="0"/>
              </a:rPr>
              <a:t>2</a:t>
            </a:r>
            <a:r>
              <a:rPr lang="en-US" sz="2400" baseline="30000" smtClean="0">
                <a:ea typeface="Calibri" pitchFamily="34" charset="0"/>
              </a:rPr>
              <a:t>nd</a:t>
            </a:r>
            <a:r>
              <a:rPr lang="en-US" sz="2400" smtClean="0">
                <a:ea typeface="Calibri" pitchFamily="34" charset="0"/>
              </a:rPr>
              <a:t>:  Thessalonica </a:t>
            </a:r>
            <a:r>
              <a:rPr lang="en-US" sz="2400" smtClean="0">
                <a:ea typeface="Calibri" pitchFamily="34" charset="0"/>
                <a:sym typeface="Wingdings" pitchFamily="2" charset="2"/>
              </a:rPr>
              <a:t> Athens</a:t>
            </a:r>
          </a:p>
          <a:p>
            <a:pPr marL="514350" indent="-514350">
              <a:spcBef>
                <a:spcPct val="0"/>
              </a:spcBef>
              <a:buFontTx/>
              <a:buAutoNum type="arabicPeriod" startAt="15"/>
            </a:pPr>
            <a:r>
              <a:rPr lang="en-US" sz="2400" smtClean="0">
                <a:ea typeface="Calibri" pitchFamily="34" charset="0"/>
                <a:sym typeface="Wingdings" pitchFamily="2" charset="2"/>
              </a:rPr>
              <a:t>2</a:t>
            </a:r>
            <a:r>
              <a:rPr lang="en-US" sz="2400" baseline="30000" smtClean="0">
                <a:ea typeface="Calibri" pitchFamily="34" charset="0"/>
                <a:sym typeface="Wingdings" pitchFamily="2" charset="2"/>
              </a:rPr>
              <a:t>nd</a:t>
            </a:r>
            <a:r>
              <a:rPr lang="en-US" sz="2400" smtClean="0">
                <a:ea typeface="Calibri" pitchFamily="34" charset="0"/>
                <a:sym typeface="Wingdings" pitchFamily="2" charset="2"/>
              </a:rPr>
              <a:t> ends:  Corinth  Antioch;  3</a:t>
            </a:r>
            <a:r>
              <a:rPr lang="en-US" sz="2400" baseline="30000" smtClean="0">
                <a:ea typeface="Calibri" pitchFamily="34" charset="0"/>
                <a:sym typeface="Wingdings" pitchFamily="2" charset="2"/>
              </a:rPr>
              <a:t>rd</a:t>
            </a:r>
            <a:r>
              <a:rPr lang="en-US" sz="2400" smtClean="0">
                <a:ea typeface="Calibri" pitchFamily="34" charset="0"/>
                <a:sym typeface="Wingdings" pitchFamily="2" charset="2"/>
              </a:rPr>
              <a:t> Journey begins (18:23)</a:t>
            </a:r>
            <a:endParaRPr lang="en-US" sz="2400" smtClean="0">
              <a:ea typeface="Calibri" pitchFamily="34" charset="0"/>
            </a:endParaRPr>
          </a:p>
          <a:p>
            <a:pPr marL="514350" indent="-514350">
              <a:spcBef>
                <a:spcPct val="0"/>
              </a:spcBef>
              <a:buFontTx/>
              <a:buAutoNum type="arabicPeriod" startAt="15"/>
            </a:pPr>
            <a:r>
              <a:rPr lang="en-US" sz="2400" smtClean="0">
                <a:ea typeface="Calibri" pitchFamily="34" charset="0"/>
              </a:rPr>
              <a:t>3</a:t>
            </a:r>
            <a:r>
              <a:rPr lang="en-US" sz="2400" baseline="30000" smtClean="0">
                <a:ea typeface="Calibri" pitchFamily="34" charset="0"/>
              </a:rPr>
              <a:t>rd</a:t>
            </a:r>
            <a:r>
              <a:rPr lang="en-US" sz="2400" smtClean="0">
                <a:ea typeface="Calibri" pitchFamily="34" charset="0"/>
              </a:rPr>
              <a:t>: Paul at Ephesus</a:t>
            </a:r>
          </a:p>
          <a:p>
            <a:pPr marL="514350" indent="-514350">
              <a:spcBef>
                <a:spcPct val="0"/>
              </a:spcBef>
              <a:buFontTx/>
              <a:buAutoNum type="arabicPeriod" startAt="15"/>
            </a:pPr>
            <a:r>
              <a:rPr lang="en-US" sz="2400" smtClean="0">
                <a:ea typeface="Calibri" pitchFamily="34" charset="0"/>
              </a:rPr>
              <a:t>3</a:t>
            </a:r>
            <a:r>
              <a:rPr lang="en-US" sz="2400" baseline="30000" smtClean="0">
                <a:ea typeface="Calibri" pitchFamily="34" charset="0"/>
              </a:rPr>
              <a:t>rd</a:t>
            </a:r>
            <a:r>
              <a:rPr lang="en-US" sz="2400" smtClean="0">
                <a:ea typeface="Calibri" pitchFamily="34" charset="0"/>
              </a:rPr>
              <a:t>: Paul &amp; Ephesian elders</a:t>
            </a:r>
          </a:p>
          <a:p>
            <a:pPr marL="514350" indent="-514350">
              <a:spcBef>
                <a:spcPct val="0"/>
              </a:spcBef>
              <a:buFontTx/>
              <a:buAutoNum type="arabicPeriod" startAt="15"/>
            </a:pPr>
            <a:r>
              <a:rPr lang="en-US" sz="2400" smtClean="0">
                <a:ea typeface="Calibri" pitchFamily="34" charset="0"/>
              </a:rPr>
              <a:t>Paul at Jerusalem; arrested</a:t>
            </a:r>
          </a:p>
          <a:p>
            <a:pPr marL="514350" indent="-514350">
              <a:spcBef>
                <a:spcPct val="0"/>
              </a:spcBef>
              <a:buFontTx/>
              <a:buAutoNum type="arabicPeriod" startAt="15"/>
            </a:pPr>
            <a:r>
              <a:rPr lang="en-US" sz="2400" smtClean="0">
                <a:ea typeface="Calibri" pitchFamily="34" charset="0"/>
              </a:rPr>
              <a:t>Paul’s defense in Jerusalem</a:t>
            </a:r>
          </a:p>
          <a:p>
            <a:pPr marL="514350" indent="-514350">
              <a:spcBef>
                <a:spcPct val="0"/>
              </a:spcBef>
              <a:buFontTx/>
              <a:buAutoNum type="arabicPeriod" startAt="15"/>
            </a:pPr>
            <a:r>
              <a:rPr lang="en-US" sz="2400" smtClean="0">
                <a:ea typeface="Calibri" pitchFamily="34" charset="0"/>
              </a:rPr>
              <a:t>Plot to kill Paul; to Caesarea</a:t>
            </a:r>
          </a:p>
          <a:p>
            <a:pPr marL="514350" indent="-514350">
              <a:spcBef>
                <a:spcPct val="0"/>
              </a:spcBef>
              <a:buFontTx/>
              <a:buAutoNum type="arabicPeriod" startAt="15"/>
            </a:pPr>
            <a:r>
              <a:rPr lang="en-US" sz="2400" smtClean="0">
                <a:ea typeface="Calibri" pitchFamily="34" charset="0"/>
              </a:rPr>
              <a:t>Paul before Felix</a:t>
            </a:r>
          </a:p>
          <a:p>
            <a:pPr marL="514350" indent="-514350">
              <a:spcBef>
                <a:spcPct val="0"/>
              </a:spcBef>
              <a:buFontTx/>
              <a:buAutoNum type="arabicPeriod" startAt="15"/>
            </a:pPr>
            <a:r>
              <a:rPr lang="en-US" sz="2400" smtClean="0">
                <a:ea typeface="Calibri" pitchFamily="34" charset="0"/>
              </a:rPr>
              <a:t>Paul before Festus; Appeals to Caesar</a:t>
            </a:r>
          </a:p>
          <a:p>
            <a:pPr marL="514350" indent="-514350">
              <a:spcBef>
                <a:spcPct val="0"/>
              </a:spcBef>
              <a:buFontTx/>
              <a:buAutoNum type="arabicPeriod" startAt="15"/>
            </a:pPr>
            <a:r>
              <a:rPr lang="en-US" sz="2400" smtClean="0">
                <a:ea typeface="Calibri" pitchFamily="34" charset="0"/>
              </a:rPr>
              <a:t>Paul before Agrippa</a:t>
            </a:r>
          </a:p>
          <a:p>
            <a:pPr marL="514350" indent="-514350">
              <a:spcBef>
                <a:spcPct val="0"/>
              </a:spcBef>
              <a:buFontTx/>
              <a:buAutoNum type="arabicPeriod" startAt="15"/>
            </a:pPr>
            <a:r>
              <a:rPr lang="en-US" sz="2400" smtClean="0">
                <a:ea typeface="Calibri" pitchFamily="34" charset="0"/>
              </a:rPr>
              <a:t>Journey to Rome;  Shipwreck</a:t>
            </a:r>
          </a:p>
          <a:p>
            <a:pPr marL="514350" indent="-514350">
              <a:spcBef>
                <a:spcPct val="0"/>
              </a:spcBef>
              <a:buFontTx/>
              <a:buAutoNum type="arabicPeriod" startAt="15"/>
            </a:pPr>
            <a:r>
              <a:rPr lang="en-US" sz="2400" smtClean="0">
                <a:ea typeface="Calibri" pitchFamily="34" charset="0"/>
              </a:rPr>
              <a:t>Paul through Malta to Rome</a:t>
            </a:r>
          </a:p>
          <a:p>
            <a:pPr marL="514350" indent="-514350">
              <a:spcBef>
                <a:spcPct val="0"/>
              </a:spcBef>
              <a:buFontTx/>
              <a:buAutoNum type="arabicPeriod" startAt="15"/>
            </a:pPr>
            <a:endParaRPr lang="en-US" sz="2400" smtClean="0">
              <a:ea typeface="Calibri" pitchFamily="34" charset="0"/>
            </a:endParaRPr>
          </a:p>
          <a:p>
            <a:pPr marL="514350" indent="-514350">
              <a:spcBef>
                <a:spcPct val="0"/>
              </a:spcBef>
              <a:buFontTx/>
              <a:buAutoNum type="arabicPeriod" startAt="15"/>
            </a:pPr>
            <a:endParaRPr lang="en-US" sz="2400" smtClean="0">
              <a:ea typeface="Calibri" pitchFamily="34" charset="0"/>
            </a:endParaRPr>
          </a:p>
          <a:p>
            <a:pPr marL="514350" indent="-514350">
              <a:spcBef>
                <a:spcPct val="0"/>
              </a:spcBef>
              <a:buFontTx/>
              <a:buAutoNum type="arabicPeriod" startAt="15"/>
            </a:pPr>
            <a:endParaRPr lang="en-US" sz="2400" smtClean="0">
              <a:ea typeface="Calibri" pitchFamily="34" charset="0"/>
            </a:endParaRPr>
          </a:p>
        </p:txBody>
      </p:sp>
      <p:sp>
        <p:nvSpPr>
          <p:cNvPr id="3" name="Slide Number Placeholder 2"/>
          <p:cNvSpPr>
            <a:spLocks noGrp="1"/>
          </p:cNvSpPr>
          <p:nvPr>
            <p:ph type="sldNum" sz="quarter" idx="12"/>
          </p:nvPr>
        </p:nvSpPr>
        <p:spPr>
          <a:xfrm>
            <a:off x="7239000" y="6553200"/>
            <a:ext cx="19050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5FDC2B86-3CF5-4D2C-B637-E7CABCB5DF7D}" type="slidenum">
              <a:rPr lang="en-US" smtClean="0"/>
              <a:pPr>
                <a:defRPr/>
              </a:pPr>
              <a:t>67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Verses to Remember in Acts</a:t>
            </a:r>
            <a:endParaRPr lang="en-US" dirty="0"/>
          </a:p>
        </p:txBody>
      </p:sp>
      <p:sp>
        <p:nvSpPr>
          <p:cNvPr id="73731" name="Content Placeholder 2"/>
          <p:cNvSpPr>
            <a:spLocks noGrp="1"/>
          </p:cNvSpPr>
          <p:nvPr>
            <p:ph idx="1"/>
          </p:nvPr>
        </p:nvSpPr>
        <p:spPr>
          <a:xfrm>
            <a:off x="228600" y="715963"/>
            <a:ext cx="8686800" cy="6019800"/>
          </a:xfrm>
        </p:spPr>
        <p:txBody>
          <a:bodyPr/>
          <a:lstStyle/>
          <a:p>
            <a:pPr marL="690563" indent="-690563">
              <a:spcBef>
                <a:spcPct val="0"/>
              </a:spcBef>
              <a:buFontTx/>
              <a:buNone/>
            </a:pPr>
            <a:r>
              <a:rPr lang="en-US" sz="2000" smtClean="0">
                <a:ea typeface="Calibri" pitchFamily="34" charset="0"/>
              </a:rPr>
              <a:t>____ “…These times of ignorance God overlooked, but now commands all men everywhere to repent”</a:t>
            </a:r>
          </a:p>
          <a:p>
            <a:pPr marL="690563" indent="-690563">
              <a:spcBef>
                <a:spcPct val="0"/>
              </a:spcBef>
              <a:buFontTx/>
              <a:buNone/>
            </a:pPr>
            <a:r>
              <a:rPr lang="en-US" sz="2000" smtClean="0">
                <a:ea typeface="Calibri" pitchFamily="34" charset="0"/>
              </a:rPr>
              <a:t>____ “It is not desirable that we should leave the word of God and serve tables.”</a:t>
            </a:r>
          </a:p>
          <a:p>
            <a:pPr marL="690563" indent="-690563">
              <a:spcBef>
                <a:spcPct val="0"/>
              </a:spcBef>
              <a:buFontTx/>
              <a:buNone/>
            </a:pPr>
            <a:r>
              <a:rPr lang="en-US" sz="2000" smtClean="0">
                <a:ea typeface="Calibri" pitchFamily="34" charset="0"/>
              </a:rPr>
              <a:t>____ “But we believe that through the grace of the Lord Jesus Christ we shall be saved in the same manner as they.”</a:t>
            </a:r>
          </a:p>
          <a:p>
            <a:pPr marL="690563" indent="-690563">
              <a:spcBef>
                <a:spcPct val="0"/>
              </a:spcBef>
              <a:buFontTx/>
              <a:buNone/>
            </a:pPr>
            <a:r>
              <a:rPr lang="en-US" sz="2000" smtClean="0">
                <a:ea typeface="Calibri" pitchFamily="34" charset="0"/>
              </a:rPr>
              <a:t>____ “Then Peter said to them, ‘Repent, and let every one of you be baptized in the name of Jesus Christ for the remission of sins’”</a:t>
            </a:r>
          </a:p>
          <a:p>
            <a:pPr marL="690563" indent="-690563">
              <a:spcBef>
                <a:spcPct val="0"/>
              </a:spcBef>
              <a:buFontTx/>
              <a:buNone/>
            </a:pPr>
            <a:r>
              <a:rPr lang="en-US" sz="2000" smtClean="0">
                <a:ea typeface="Calibri" pitchFamily="34" charset="0"/>
              </a:rPr>
              <a:t>____ “See, here is water. What hinders me from being baptized?”</a:t>
            </a:r>
          </a:p>
          <a:p>
            <a:pPr marL="690563" indent="-690563">
              <a:spcBef>
                <a:spcPct val="0"/>
              </a:spcBef>
              <a:buFontTx/>
              <a:buNone/>
            </a:pPr>
            <a:r>
              <a:rPr lang="en-US" sz="2000" smtClean="0">
                <a:ea typeface="Calibri" pitchFamily="34" charset="0"/>
              </a:rPr>
              <a:t>____ “Can anyone forbid water, that these should not be baptized who have received the Holy Spirit just as we?”</a:t>
            </a:r>
          </a:p>
          <a:p>
            <a:pPr marL="690563" indent="-690563">
              <a:spcBef>
                <a:spcPct val="0"/>
              </a:spcBef>
              <a:buFontTx/>
              <a:buNone/>
            </a:pPr>
            <a:r>
              <a:rPr lang="en-US" sz="2000" smtClean="0">
                <a:ea typeface="Calibri" pitchFamily="34" charset="0"/>
              </a:rPr>
              <a:t>____ “And now why are you waiting?  Arise and be baptized, and wash away your sins, calling on the name of the Lord.’</a:t>
            </a:r>
          </a:p>
          <a:p>
            <a:pPr marL="690563" indent="-690563">
              <a:spcBef>
                <a:spcPct val="0"/>
              </a:spcBef>
              <a:buFontTx/>
              <a:buNone/>
            </a:pPr>
            <a:r>
              <a:rPr lang="en-US" sz="2000" smtClean="0">
                <a:ea typeface="Calibri" pitchFamily="34" charset="0"/>
              </a:rPr>
              <a:t>____ “Now on the first day of the week, when the disciples came together to break bread, Paul, ready to depart the next day, spoke to them…”</a:t>
            </a:r>
          </a:p>
          <a:p>
            <a:pPr marL="690563" indent="-690563">
              <a:spcBef>
                <a:spcPct val="0"/>
              </a:spcBef>
              <a:buFontTx/>
              <a:buNone/>
            </a:pPr>
            <a:r>
              <a:rPr lang="en-US" sz="2000" smtClean="0">
                <a:ea typeface="Calibri" pitchFamily="34" charset="0"/>
              </a:rPr>
              <a:t>____ “Why have you conceived this thing in your heart?  You have not lied to men but to God.”</a:t>
            </a:r>
          </a:p>
          <a:p>
            <a:pPr marL="690563" indent="-690563">
              <a:spcBef>
                <a:spcPct val="0"/>
              </a:spcBef>
              <a:buFontTx/>
              <a:buNone/>
            </a:pPr>
            <a:r>
              <a:rPr lang="en-US" sz="2000" smtClean="0">
                <a:ea typeface="Calibri" pitchFamily="34" charset="0"/>
              </a:rPr>
              <a:t>____ “Then he knelt down and cried out with a loud voice, ‘Lord, do not charge them with this sin.’”</a:t>
            </a:r>
          </a:p>
          <a:p>
            <a:pPr marL="690563" indent="-690563">
              <a:spcBef>
                <a:spcPct val="0"/>
              </a:spcBef>
              <a:buFontTx/>
              <a:buNone/>
            </a:pPr>
            <a:r>
              <a:rPr lang="en-US" sz="2000" smtClean="0">
                <a:ea typeface="Calibri" pitchFamily="34" charset="0"/>
              </a:rPr>
              <a:t>____ “And the disciples were first called Christians in Antioch.”</a:t>
            </a: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5AB7CCF9-E4F6-475F-BB01-6053302A0F6B}" type="slidenum">
              <a:rPr lang="en-US" sz="1200" smtClean="0"/>
              <a:pPr>
                <a:defRPr/>
              </a:pPr>
              <a:t>68</a:t>
            </a:fld>
            <a:endParaRPr lang="en-US" sz="1200"/>
          </a:p>
        </p:txBody>
      </p:sp>
      <p:sp>
        <p:nvSpPr>
          <p:cNvPr id="5" name="TextBox 4"/>
          <p:cNvSpPr txBox="1">
            <a:spLocks noChangeArrowheads="1"/>
          </p:cNvSpPr>
          <p:nvPr/>
        </p:nvSpPr>
        <p:spPr bwMode="auto">
          <a:xfrm>
            <a:off x="279400" y="685800"/>
            <a:ext cx="601663"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17</a:t>
            </a:r>
          </a:p>
        </p:txBody>
      </p:sp>
      <p:sp>
        <p:nvSpPr>
          <p:cNvPr id="6" name="TextBox 5"/>
          <p:cNvSpPr txBox="1">
            <a:spLocks noChangeArrowheads="1"/>
          </p:cNvSpPr>
          <p:nvPr/>
        </p:nvSpPr>
        <p:spPr bwMode="auto">
          <a:xfrm>
            <a:off x="384175" y="1295400"/>
            <a:ext cx="392113"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6</a:t>
            </a:r>
          </a:p>
        </p:txBody>
      </p:sp>
      <p:sp>
        <p:nvSpPr>
          <p:cNvPr id="7" name="TextBox 6"/>
          <p:cNvSpPr txBox="1">
            <a:spLocks noChangeArrowheads="1"/>
          </p:cNvSpPr>
          <p:nvPr/>
        </p:nvSpPr>
        <p:spPr bwMode="auto">
          <a:xfrm>
            <a:off x="247650" y="1600200"/>
            <a:ext cx="601663"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15</a:t>
            </a:r>
            <a:endParaRPr lang="en-US">
              <a:solidFill>
                <a:schemeClr val="accent2"/>
              </a:solidFill>
              <a:latin typeface="Lucida Handwriting" pitchFamily="66" charset="0"/>
            </a:endParaRPr>
          </a:p>
        </p:txBody>
      </p:sp>
      <p:sp>
        <p:nvSpPr>
          <p:cNvPr id="9" name="TextBox 8"/>
          <p:cNvSpPr txBox="1">
            <a:spLocks noChangeArrowheads="1"/>
          </p:cNvSpPr>
          <p:nvPr/>
        </p:nvSpPr>
        <p:spPr bwMode="auto">
          <a:xfrm>
            <a:off x="384175" y="2209800"/>
            <a:ext cx="392113"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2</a:t>
            </a:r>
          </a:p>
        </p:txBody>
      </p:sp>
      <p:sp>
        <p:nvSpPr>
          <p:cNvPr id="10" name="TextBox 9"/>
          <p:cNvSpPr txBox="1">
            <a:spLocks noChangeArrowheads="1"/>
          </p:cNvSpPr>
          <p:nvPr/>
        </p:nvSpPr>
        <p:spPr bwMode="auto">
          <a:xfrm>
            <a:off x="369888" y="2824163"/>
            <a:ext cx="392112" cy="461962"/>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8</a:t>
            </a:r>
          </a:p>
        </p:txBody>
      </p:sp>
      <p:sp>
        <p:nvSpPr>
          <p:cNvPr id="12" name="TextBox 11"/>
          <p:cNvSpPr txBox="1">
            <a:spLocks noChangeArrowheads="1"/>
          </p:cNvSpPr>
          <p:nvPr/>
        </p:nvSpPr>
        <p:spPr bwMode="auto">
          <a:xfrm>
            <a:off x="279400" y="3128963"/>
            <a:ext cx="601663" cy="461962"/>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24</a:t>
            </a:r>
          </a:p>
        </p:txBody>
      </p:sp>
      <p:sp>
        <p:nvSpPr>
          <p:cNvPr id="13" name="TextBox 12"/>
          <p:cNvSpPr txBox="1">
            <a:spLocks noChangeArrowheads="1"/>
          </p:cNvSpPr>
          <p:nvPr/>
        </p:nvSpPr>
        <p:spPr bwMode="auto">
          <a:xfrm>
            <a:off x="261938" y="3733800"/>
            <a:ext cx="601662"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22</a:t>
            </a:r>
          </a:p>
        </p:txBody>
      </p:sp>
      <p:sp>
        <p:nvSpPr>
          <p:cNvPr id="14" name="TextBox 13"/>
          <p:cNvSpPr txBox="1">
            <a:spLocks noChangeArrowheads="1"/>
          </p:cNvSpPr>
          <p:nvPr/>
        </p:nvSpPr>
        <p:spPr bwMode="auto">
          <a:xfrm>
            <a:off x="261938" y="4343400"/>
            <a:ext cx="601662"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20</a:t>
            </a:r>
          </a:p>
        </p:txBody>
      </p:sp>
      <p:sp>
        <p:nvSpPr>
          <p:cNvPr id="15" name="TextBox 14"/>
          <p:cNvSpPr txBox="1">
            <a:spLocks noChangeArrowheads="1"/>
          </p:cNvSpPr>
          <p:nvPr/>
        </p:nvSpPr>
        <p:spPr bwMode="auto">
          <a:xfrm>
            <a:off x="333375" y="4953000"/>
            <a:ext cx="392113"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5</a:t>
            </a:r>
          </a:p>
        </p:txBody>
      </p:sp>
      <p:sp>
        <p:nvSpPr>
          <p:cNvPr id="16" name="TextBox 15"/>
          <p:cNvSpPr txBox="1">
            <a:spLocks noChangeArrowheads="1"/>
          </p:cNvSpPr>
          <p:nvPr/>
        </p:nvSpPr>
        <p:spPr bwMode="auto">
          <a:xfrm>
            <a:off x="368300" y="5562600"/>
            <a:ext cx="393700"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7</a:t>
            </a:r>
          </a:p>
        </p:txBody>
      </p:sp>
      <p:sp>
        <p:nvSpPr>
          <p:cNvPr id="17" name="TextBox 16"/>
          <p:cNvSpPr txBox="1">
            <a:spLocks noChangeArrowheads="1"/>
          </p:cNvSpPr>
          <p:nvPr/>
        </p:nvSpPr>
        <p:spPr bwMode="auto">
          <a:xfrm>
            <a:off x="276225" y="6172200"/>
            <a:ext cx="601663" cy="461963"/>
          </a:xfrm>
          <a:prstGeom prst="rect">
            <a:avLst/>
          </a:prstGeom>
          <a:noFill/>
          <a:ln w="9525">
            <a:noFill/>
            <a:miter lim="800000"/>
            <a:headEnd/>
            <a:tailEnd/>
          </a:ln>
        </p:spPr>
        <p:txBody>
          <a:bodyPr wrap="none">
            <a:spAutoFit/>
          </a:bodyPr>
          <a:lstStyle/>
          <a:p>
            <a:pPr algn="ctr"/>
            <a:r>
              <a:rPr lang="en-US" b="1">
                <a:solidFill>
                  <a:schemeClr val="accent2"/>
                </a:solidFill>
                <a:latin typeface="Lucida Handwriting" pitchFamily="66"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2" grpId="0"/>
      <p:bldP spid="13" grpId="0"/>
      <p:bldP spid="14" grpId="0"/>
      <p:bldP spid="15" grpId="0"/>
      <p:bldP spid="16" grpId="0"/>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a:noFill/>
          <a:ln>
            <a:miter lim="800000"/>
            <a:headEnd/>
            <a:tailEnd/>
          </a:ln>
        </p:spPr>
        <p:txBody>
          <a:bodyPr/>
          <a:lstStyle/>
          <a:p>
            <a:fld id="{227B81CE-26BE-497D-9793-679FB67F5359}" type="slidenum">
              <a:rPr lang="en-US" smtClean="0">
                <a:cs typeface="Arial" pitchFamily="34" charset="0"/>
              </a:rPr>
              <a:pPr/>
              <a:t>69</a:t>
            </a:fld>
            <a:endParaRPr lang="en-US" smtClean="0">
              <a:cs typeface="Arial" pitchFamily="34" charset="0"/>
            </a:endParaRPr>
          </a:p>
        </p:txBody>
      </p:sp>
      <p:pic>
        <p:nvPicPr>
          <p:cNvPr id="74755" name="Picture 2"/>
          <p:cNvPicPr>
            <a:picLocks noChangeAspect="1" noChangeArrowheads="1"/>
          </p:cNvPicPr>
          <p:nvPr/>
        </p:nvPicPr>
        <p:blipFill>
          <a:blip r:embed="rId2" cstate="print"/>
          <a:srcRect l="1756" t="3397" r="1668" b="3236"/>
          <a:stretch>
            <a:fillRect/>
          </a:stretch>
        </p:blipFill>
        <p:spPr bwMode="auto">
          <a:xfrm>
            <a:off x="0" y="0"/>
            <a:ext cx="9144000" cy="6858000"/>
          </a:xfrm>
          <a:prstGeom prst="rect">
            <a:avLst/>
          </a:prstGeom>
          <a:noFill/>
          <a:ln w="9525">
            <a:noFill/>
            <a:miter lim="800000"/>
            <a:headEnd/>
            <a:tailEnd/>
          </a:ln>
          <a:effectLst/>
        </p:spPr>
      </p:pic>
      <p:sp>
        <p:nvSpPr>
          <p:cNvPr id="5" name="Title 4"/>
          <p:cNvSpPr>
            <a:spLocks noGrp="1"/>
          </p:cNvSpPr>
          <p:nvPr>
            <p:ph type="title"/>
          </p:nvPr>
        </p:nvSpPr>
        <p:spPr>
          <a:xfrm>
            <a:off x="0" y="5257800"/>
            <a:ext cx="2286000" cy="838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4000" dirty="0" smtClean="0">
                <a:solidFill>
                  <a:schemeClr val="accent2"/>
                </a:solidFill>
              </a:rPr>
              <a:t>Paul’s 1</a:t>
            </a:r>
            <a:r>
              <a:rPr lang="en-US" sz="4000" baseline="30000" dirty="0" smtClean="0">
                <a:solidFill>
                  <a:schemeClr val="accent2"/>
                </a:solidFill>
              </a:rPr>
              <a:t>st</a:t>
            </a:r>
            <a:r>
              <a:rPr lang="en-US" sz="4000" dirty="0" smtClean="0">
                <a:solidFill>
                  <a:schemeClr val="accent2"/>
                </a:solidFill>
              </a:rPr>
              <a:t> Journey</a:t>
            </a:r>
            <a:endParaRPr lang="en-US" sz="4000" dirty="0">
              <a:solidFill>
                <a:schemeClr val="accent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15875"/>
            <a:ext cx="8637588" cy="7016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sz="4000" smtClean="0"/>
              <a:t>Psalm 89</a:t>
            </a:r>
          </a:p>
        </p:txBody>
      </p:sp>
      <p:sp>
        <p:nvSpPr>
          <p:cNvPr id="16387" name="Rectangle 3"/>
          <p:cNvSpPr>
            <a:spLocks noGrp="1" noChangeArrowheads="1"/>
          </p:cNvSpPr>
          <p:nvPr>
            <p:ph type="body" idx="1"/>
          </p:nvPr>
        </p:nvSpPr>
        <p:spPr>
          <a:xfrm>
            <a:off x="0" y="762000"/>
            <a:ext cx="4800600" cy="6096000"/>
          </a:xfrm>
        </p:spPr>
        <p:txBody>
          <a:bodyPr/>
          <a:lstStyle/>
          <a:p>
            <a:pPr eaLnBrk="1" hangingPunct="1">
              <a:lnSpc>
                <a:spcPct val="80000"/>
              </a:lnSpc>
              <a:buFont typeface="Wingdings" pitchFamily="2" charset="2"/>
              <a:buNone/>
              <a:defRPr/>
            </a:pPr>
            <a:r>
              <a:rPr lang="en-US" sz="1800" dirty="0" smtClean="0"/>
              <a:t> 3 You said, "</a:t>
            </a:r>
            <a:r>
              <a:rPr lang="en-US" sz="1800" dirty="0" smtClean="0">
                <a:solidFill>
                  <a:schemeClr val="accent6"/>
                </a:solidFill>
              </a:rPr>
              <a:t>I have made a covenant with my chosen one, I have sworn to David my servant, </a:t>
            </a:r>
          </a:p>
          <a:p>
            <a:pPr eaLnBrk="1" hangingPunct="1">
              <a:lnSpc>
                <a:spcPct val="80000"/>
              </a:lnSpc>
              <a:buFont typeface="Wingdings" pitchFamily="2" charset="2"/>
              <a:buNone/>
              <a:defRPr/>
            </a:pPr>
            <a:r>
              <a:rPr lang="en-US" sz="1800" dirty="0" smtClean="0"/>
              <a:t> 4 'I will establish your line forever and make your throne firm through all generations.' " </a:t>
            </a:r>
            <a:br>
              <a:rPr lang="en-US" sz="1800" dirty="0" smtClean="0"/>
            </a:br>
            <a:endParaRPr lang="en-US" sz="1800" dirty="0" smtClean="0"/>
          </a:p>
          <a:p>
            <a:pPr eaLnBrk="1" hangingPunct="1">
              <a:lnSpc>
                <a:spcPct val="80000"/>
              </a:lnSpc>
              <a:buFont typeface="Wingdings" pitchFamily="2" charset="2"/>
              <a:buNone/>
              <a:defRPr/>
            </a:pPr>
            <a:r>
              <a:rPr lang="en-US" sz="1800" dirty="0" smtClean="0"/>
              <a:t>38 But you have rejected, you have spurned, </a:t>
            </a:r>
            <a:br>
              <a:rPr lang="en-US" sz="1800" dirty="0" smtClean="0"/>
            </a:br>
            <a:r>
              <a:rPr lang="en-US" sz="1800" dirty="0" smtClean="0"/>
              <a:t>you have been very angry with your anointed one. </a:t>
            </a:r>
          </a:p>
          <a:p>
            <a:pPr eaLnBrk="1" hangingPunct="1">
              <a:lnSpc>
                <a:spcPct val="80000"/>
              </a:lnSpc>
              <a:buFont typeface="Wingdings" pitchFamily="2" charset="2"/>
              <a:buNone/>
              <a:defRPr/>
            </a:pPr>
            <a:r>
              <a:rPr lang="en-US" sz="1800" dirty="0" smtClean="0"/>
              <a:t> 39 You have renounced the covenant with your servant and have defiled his crown in the dust. </a:t>
            </a:r>
          </a:p>
          <a:p>
            <a:pPr eaLnBrk="1" hangingPunct="1">
              <a:lnSpc>
                <a:spcPct val="80000"/>
              </a:lnSpc>
              <a:buFont typeface="Wingdings" pitchFamily="2" charset="2"/>
              <a:buNone/>
              <a:defRPr/>
            </a:pPr>
            <a:r>
              <a:rPr lang="en-US" sz="1800" dirty="0" smtClean="0"/>
              <a:t> 40 You have broken through all his walls and reduced his strongholds to ruins. </a:t>
            </a:r>
          </a:p>
          <a:p>
            <a:pPr eaLnBrk="1" hangingPunct="1">
              <a:lnSpc>
                <a:spcPct val="80000"/>
              </a:lnSpc>
              <a:buFont typeface="Wingdings" pitchFamily="2" charset="2"/>
              <a:buNone/>
              <a:defRPr/>
            </a:pPr>
            <a:r>
              <a:rPr lang="en-US" sz="1800" dirty="0" smtClean="0"/>
              <a:t> 41 All who pass by have plundered him;  he has become the scorn of his neighbors. </a:t>
            </a:r>
          </a:p>
          <a:p>
            <a:pPr eaLnBrk="1" hangingPunct="1">
              <a:lnSpc>
                <a:spcPct val="80000"/>
              </a:lnSpc>
              <a:buFont typeface="Wingdings" pitchFamily="2" charset="2"/>
              <a:buNone/>
              <a:defRPr/>
            </a:pPr>
            <a:r>
              <a:rPr lang="en-US" sz="1800" dirty="0" smtClean="0"/>
              <a:t> 42 You have exalted the right hand of his foes; you have made all his enemies rejoice. </a:t>
            </a:r>
          </a:p>
          <a:p>
            <a:pPr eaLnBrk="1" hangingPunct="1">
              <a:lnSpc>
                <a:spcPct val="80000"/>
              </a:lnSpc>
              <a:buFont typeface="Wingdings" pitchFamily="2" charset="2"/>
              <a:buNone/>
              <a:defRPr/>
            </a:pPr>
            <a:r>
              <a:rPr lang="en-US" sz="1800" dirty="0" smtClean="0"/>
              <a:t> 43 You have turned back the edge of his sword  and have not supported him in battle. </a:t>
            </a:r>
          </a:p>
          <a:p>
            <a:pPr eaLnBrk="1" hangingPunct="1">
              <a:lnSpc>
                <a:spcPct val="80000"/>
              </a:lnSpc>
              <a:buFont typeface="Wingdings" pitchFamily="2" charset="2"/>
              <a:buNone/>
              <a:defRPr/>
            </a:pPr>
            <a:r>
              <a:rPr lang="en-US" sz="1800" dirty="0" smtClean="0"/>
              <a:t> 44 You have put an end to his splendor and cast his throne to the ground. </a:t>
            </a:r>
          </a:p>
          <a:p>
            <a:pPr eaLnBrk="1" hangingPunct="1">
              <a:lnSpc>
                <a:spcPct val="80000"/>
              </a:lnSpc>
              <a:buFont typeface="Wingdings" pitchFamily="2" charset="2"/>
              <a:buNone/>
              <a:defRPr/>
            </a:pPr>
            <a:r>
              <a:rPr lang="en-US" sz="1800" dirty="0" smtClean="0"/>
              <a:t> 45 You have cut short the days of his youth; you have covered him with a mantle of shame. </a:t>
            </a:r>
          </a:p>
        </p:txBody>
      </p:sp>
      <p:sp>
        <p:nvSpPr>
          <p:cNvPr id="16388" name="Rectangle 4"/>
          <p:cNvSpPr>
            <a:spLocks noChangeArrowheads="1"/>
          </p:cNvSpPr>
          <p:nvPr/>
        </p:nvSpPr>
        <p:spPr bwMode="auto">
          <a:xfrm>
            <a:off x="4724400" y="762000"/>
            <a:ext cx="44196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80000"/>
              </a:lnSpc>
              <a:spcBef>
                <a:spcPct val="20000"/>
              </a:spcBef>
              <a:buClr>
                <a:srgbClr val="CCFF33"/>
              </a:buClr>
              <a:buSzPct val="70000"/>
              <a:buFont typeface="Wingdings" pitchFamily="2" charset="2"/>
              <a:buNone/>
              <a:defRPr/>
            </a:pPr>
            <a:r>
              <a:rPr lang="en-US" sz="2000" dirty="0">
                <a:latin typeface="Calibri" pitchFamily="34" charset="0"/>
                <a:cs typeface="Calibri" pitchFamily="34" charset="0"/>
              </a:rPr>
              <a:t> 46 </a:t>
            </a:r>
            <a:r>
              <a:rPr lang="en-US" sz="2000" b="1" dirty="0">
                <a:solidFill>
                  <a:schemeClr val="accent6"/>
                </a:solidFill>
                <a:latin typeface="Calibri" pitchFamily="34" charset="0"/>
                <a:cs typeface="Calibri" pitchFamily="34" charset="0"/>
              </a:rPr>
              <a:t>How long, O LORD ? Will you hide yourself forever?  </a:t>
            </a:r>
            <a:r>
              <a:rPr lang="en-US" sz="2000" dirty="0">
                <a:latin typeface="Calibri" pitchFamily="34" charset="0"/>
                <a:cs typeface="Calibri" pitchFamily="34" charset="0"/>
              </a:rPr>
              <a:t>How long will your wrath burn like fire? </a:t>
            </a:r>
          </a:p>
          <a:p>
            <a:pPr marL="342900" indent="-342900">
              <a:lnSpc>
                <a:spcPct val="80000"/>
              </a:lnSpc>
              <a:spcBef>
                <a:spcPct val="20000"/>
              </a:spcBef>
              <a:buClr>
                <a:srgbClr val="CCFF33"/>
              </a:buClr>
              <a:buSzPct val="70000"/>
              <a:buFont typeface="Wingdings" pitchFamily="2" charset="2"/>
              <a:buNone/>
              <a:defRPr/>
            </a:pPr>
            <a:r>
              <a:rPr lang="en-US" sz="2000" dirty="0">
                <a:latin typeface="Calibri" pitchFamily="34" charset="0"/>
                <a:cs typeface="Calibri" pitchFamily="34" charset="0"/>
              </a:rPr>
              <a:t> 47 Remember how fleeting is my life.  For what futility you have created all men! </a:t>
            </a:r>
          </a:p>
          <a:p>
            <a:pPr marL="342900" indent="-342900">
              <a:lnSpc>
                <a:spcPct val="80000"/>
              </a:lnSpc>
              <a:spcBef>
                <a:spcPct val="20000"/>
              </a:spcBef>
              <a:buClr>
                <a:srgbClr val="CCFF33"/>
              </a:buClr>
              <a:buSzPct val="70000"/>
              <a:buFont typeface="Wingdings" pitchFamily="2" charset="2"/>
              <a:buNone/>
              <a:defRPr/>
            </a:pPr>
            <a:r>
              <a:rPr lang="en-US" sz="2000" dirty="0">
                <a:latin typeface="Calibri" pitchFamily="34" charset="0"/>
                <a:cs typeface="Calibri" pitchFamily="34" charset="0"/>
              </a:rPr>
              <a:t> 48 What man can live and not see death,  or save himself from the power of the grave? </a:t>
            </a:r>
            <a:br>
              <a:rPr lang="en-US" sz="2000" dirty="0">
                <a:latin typeface="Calibri" pitchFamily="34" charset="0"/>
                <a:cs typeface="Calibri" pitchFamily="34" charset="0"/>
              </a:rPr>
            </a:br>
            <a:r>
              <a:rPr lang="en-US" sz="2000" dirty="0">
                <a:latin typeface="Calibri" pitchFamily="34" charset="0"/>
                <a:cs typeface="Calibri" pitchFamily="34" charset="0"/>
              </a:rPr>
              <a:t>      </a:t>
            </a:r>
          </a:p>
          <a:p>
            <a:pPr marL="342900" indent="-342900">
              <a:lnSpc>
                <a:spcPct val="80000"/>
              </a:lnSpc>
              <a:spcBef>
                <a:spcPct val="20000"/>
              </a:spcBef>
              <a:buClr>
                <a:srgbClr val="CCFF33"/>
              </a:buClr>
              <a:buSzPct val="70000"/>
              <a:buFont typeface="Wingdings" pitchFamily="2" charset="2"/>
              <a:buNone/>
              <a:defRPr/>
            </a:pPr>
            <a:r>
              <a:rPr lang="en-US" sz="2000" dirty="0">
                <a:latin typeface="Calibri" pitchFamily="34" charset="0"/>
                <a:cs typeface="Calibri" pitchFamily="34" charset="0"/>
              </a:rPr>
              <a:t> 49 </a:t>
            </a:r>
            <a:r>
              <a:rPr lang="en-US" sz="2000" b="1" dirty="0">
                <a:solidFill>
                  <a:schemeClr val="accent6"/>
                </a:solidFill>
                <a:latin typeface="Calibri" pitchFamily="34" charset="0"/>
                <a:cs typeface="Calibri" pitchFamily="34" charset="0"/>
              </a:rPr>
              <a:t>O Lord, where is your former great love,  which in your faithfulness you swore to David? </a:t>
            </a:r>
          </a:p>
          <a:p>
            <a:pPr marL="342900" indent="-342900">
              <a:lnSpc>
                <a:spcPct val="80000"/>
              </a:lnSpc>
              <a:spcBef>
                <a:spcPct val="20000"/>
              </a:spcBef>
              <a:buClr>
                <a:srgbClr val="CCFF33"/>
              </a:buClr>
              <a:buSzPct val="70000"/>
              <a:buFont typeface="Wingdings" pitchFamily="2" charset="2"/>
              <a:buNone/>
              <a:defRPr/>
            </a:pPr>
            <a:r>
              <a:rPr lang="en-US" sz="2000" dirty="0">
                <a:latin typeface="Calibri" pitchFamily="34" charset="0"/>
                <a:cs typeface="Calibri" pitchFamily="34" charset="0"/>
              </a:rPr>
              <a:t> 50 Remember, Lord, how your servant has been mocked, how I bear in my heart the taunts of all the nations, </a:t>
            </a:r>
          </a:p>
          <a:p>
            <a:pPr marL="342900" indent="-342900">
              <a:lnSpc>
                <a:spcPct val="80000"/>
              </a:lnSpc>
              <a:spcBef>
                <a:spcPct val="20000"/>
              </a:spcBef>
              <a:buClr>
                <a:srgbClr val="CCFF33"/>
              </a:buClr>
              <a:buSzPct val="70000"/>
              <a:buFont typeface="Wingdings" pitchFamily="2" charset="2"/>
              <a:buNone/>
              <a:defRPr/>
            </a:pPr>
            <a:r>
              <a:rPr lang="en-US" sz="2000" dirty="0">
                <a:latin typeface="Calibri" pitchFamily="34" charset="0"/>
                <a:cs typeface="Calibri" pitchFamily="34" charset="0"/>
              </a:rPr>
              <a:t> 51 the taunts with which your enemies have mocked, O LORD,  with which they have mocked every step of your anointed one.</a:t>
            </a:r>
          </a:p>
        </p:txBody>
      </p:sp>
      <p:sp>
        <p:nvSpPr>
          <p:cNvPr id="2" name="Slide Number Placeholder 1"/>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5F90F9A3-E419-48C2-9A64-22810C4A2103}"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75779" name="Slide Number Placeholder 2"/>
          <p:cNvSpPr>
            <a:spLocks noGrp="1"/>
          </p:cNvSpPr>
          <p:nvPr>
            <p:ph type="sldNum" sz="quarter" idx="12"/>
          </p:nvPr>
        </p:nvSpPr>
        <p:spPr>
          <a:noFill/>
          <a:ln>
            <a:miter lim="800000"/>
            <a:headEnd/>
            <a:tailEnd/>
          </a:ln>
        </p:spPr>
        <p:txBody>
          <a:bodyPr/>
          <a:lstStyle/>
          <a:p>
            <a:fld id="{F6CE60F8-0C54-4A5C-995E-41888FF8B833}" type="slidenum">
              <a:rPr lang="en-US" smtClean="0">
                <a:cs typeface="Arial" pitchFamily="34" charset="0"/>
              </a:rPr>
              <a:pPr/>
              <a:t>70</a:t>
            </a:fld>
            <a:endParaRPr lang="en-US" smtClean="0">
              <a:cs typeface="Arial" pitchFamily="34" charset="0"/>
            </a:endParaRPr>
          </a:p>
        </p:txBody>
      </p:sp>
      <p:pic>
        <p:nvPicPr>
          <p:cNvPr id="75780" name="Picture 4" descr="http://deeperstudy.com/img/second_journey_al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Paul’s 2</a:t>
            </a:r>
            <a:r>
              <a:rPr lang="en-US" baseline="30000" dirty="0" smtClean="0"/>
              <a:t>nd</a:t>
            </a:r>
            <a:r>
              <a:rPr lang="en-US" dirty="0" smtClean="0"/>
              <a:t> Journey</a:t>
            </a:r>
            <a:endParaRPr lang="en-US" dirty="0"/>
          </a:p>
        </p:txBody>
      </p:sp>
      <p:sp>
        <p:nvSpPr>
          <p:cNvPr id="76803" name="Slide Number Placeholder 2"/>
          <p:cNvSpPr>
            <a:spLocks noGrp="1"/>
          </p:cNvSpPr>
          <p:nvPr>
            <p:ph type="sldNum" sz="quarter" idx="12"/>
          </p:nvPr>
        </p:nvSpPr>
        <p:spPr>
          <a:noFill/>
          <a:ln>
            <a:miter lim="800000"/>
            <a:headEnd/>
            <a:tailEnd/>
          </a:ln>
        </p:spPr>
        <p:txBody>
          <a:bodyPr/>
          <a:lstStyle/>
          <a:p>
            <a:fld id="{95654852-29AE-4106-99F9-2AD4D011432F}" type="slidenum">
              <a:rPr lang="en-US" smtClean="0">
                <a:cs typeface="Arial" pitchFamily="34" charset="0"/>
              </a:rPr>
              <a:pPr/>
              <a:t>71</a:t>
            </a:fld>
            <a:endParaRPr lang="en-US" smtClean="0">
              <a:cs typeface="Arial" pitchFamily="34" charset="0"/>
            </a:endParaRPr>
          </a:p>
        </p:txBody>
      </p:sp>
      <p:pic>
        <p:nvPicPr>
          <p:cNvPr id="76804" name="Picture 2"/>
          <p:cNvPicPr>
            <a:picLocks noChangeAspect="1" noChangeArrowheads="1"/>
          </p:cNvPicPr>
          <p:nvPr/>
        </p:nvPicPr>
        <p:blipFill>
          <a:blip r:embed="rId2" cstate="print"/>
          <a:srcRect l="2939" t="1050" r="2959" b="-143"/>
          <a:stretch>
            <a:fillRect/>
          </a:stretch>
        </p:blipFill>
        <p:spPr bwMode="auto">
          <a:xfrm>
            <a:off x="0" y="609600"/>
            <a:ext cx="9144000" cy="6248400"/>
          </a:xfrm>
          <a:prstGeom prst="rect">
            <a:avLst/>
          </a:prstGeom>
          <a:noFill/>
          <a:ln w="9525">
            <a:noFill/>
            <a:miter lim="800000"/>
            <a:headEnd/>
            <a:tailEnd/>
          </a:ln>
          <a:effectLst/>
        </p:spPr>
      </p:pic>
      <p:sp>
        <p:nvSpPr>
          <p:cNvPr id="4" name="Rounded Rectangular Callout 3"/>
          <p:cNvSpPr/>
          <p:nvPr/>
        </p:nvSpPr>
        <p:spPr>
          <a:xfrm>
            <a:off x="1371600" y="4419600"/>
            <a:ext cx="3200400" cy="838200"/>
          </a:xfrm>
          <a:prstGeom prst="wedgeRoundRectCallout">
            <a:avLst>
              <a:gd name="adj1" fmla="val -55395"/>
              <a:gd name="adj2" fmla="val -271266"/>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dirty="0">
                <a:solidFill>
                  <a:schemeClr val="tx1"/>
                </a:solidFill>
              </a:rPr>
              <a:t>I &amp; II Thessalonians Written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Second Journey Records</a:t>
            </a:r>
            <a:endParaRPr lang="en-US" dirty="0"/>
          </a:p>
        </p:txBody>
      </p:sp>
      <p:sp>
        <p:nvSpPr>
          <p:cNvPr id="77827" name="Text Placeholder 4"/>
          <p:cNvSpPr>
            <a:spLocks noGrp="1"/>
          </p:cNvSpPr>
          <p:nvPr>
            <p:ph type="body" idx="1"/>
          </p:nvPr>
        </p:nvSpPr>
        <p:spPr>
          <a:xfrm>
            <a:off x="457200" y="381000"/>
            <a:ext cx="4040188" cy="487363"/>
          </a:xfrm>
        </p:spPr>
        <p:txBody>
          <a:bodyPr/>
          <a:lstStyle/>
          <a:p>
            <a:pPr algn="ctr"/>
            <a:r>
              <a:rPr lang="en-US" sz="2400" u="sng" smtClean="0">
                <a:ea typeface="Calibri" pitchFamily="34" charset="0"/>
              </a:rPr>
              <a:t>Acts</a:t>
            </a:r>
          </a:p>
        </p:txBody>
      </p:sp>
      <p:sp>
        <p:nvSpPr>
          <p:cNvPr id="77828" name="Content Placeholder 2"/>
          <p:cNvSpPr>
            <a:spLocks noGrp="1"/>
          </p:cNvSpPr>
          <p:nvPr>
            <p:ph sz="half" idx="2"/>
          </p:nvPr>
        </p:nvSpPr>
        <p:spPr>
          <a:xfrm>
            <a:off x="79375" y="838200"/>
            <a:ext cx="4492625" cy="5791200"/>
          </a:xfrm>
        </p:spPr>
        <p:txBody>
          <a:bodyPr/>
          <a:lstStyle/>
          <a:p>
            <a:pPr marL="0" indent="0">
              <a:lnSpc>
                <a:spcPts val="2000"/>
              </a:lnSpc>
              <a:spcBef>
                <a:spcPct val="0"/>
              </a:spcBef>
              <a:spcAft>
                <a:spcPts val="600"/>
              </a:spcAft>
              <a:buFontTx/>
              <a:buNone/>
            </a:pPr>
            <a:r>
              <a:rPr lang="en-US" sz="1800" b="0" smtClean="0">
                <a:ea typeface="Calibri" pitchFamily="34" charset="0"/>
              </a:rPr>
              <a:t>17:1-10 – Now when they had passed through Amphipolis and Apollonia, they came to Thessalonica, where there was a synagogue of the Jews. </a:t>
            </a:r>
            <a:r>
              <a:rPr lang="en-US" sz="1800" b="0" baseline="30000" smtClean="0">
                <a:ea typeface="Calibri" pitchFamily="34" charset="0"/>
              </a:rPr>
              <a:t>2 </a:t>
            </a:r>
            <a:r>
              <a:rPr lang="en-US" sz="1800" b="0" smtClean="0">
                <a:ea typeface="Calibri" pitchFamily="34" charset="0"/>
              </a:rPr>
              <a:t>Then Paul, as his custom was, went in to them, and </a:t>
            </a:r>
            <a:r>
              <a:rPr lang="en-US" sz="1800" smtClean="0">
                <a:ea typeface="Calibri" pitchFamily="34" charset="0"/>
              </a:rPr>
              <a:t>for three Sabbaths </a:t>
            </a:r>
            <a:r>
              <a:rPr lang="en-US" sz="1800" b="0" smtClean="0">
                <a:ea typeface="Calibri" pitchFamily="34" charset="0"/>
              </a:rPr>
              <a:t>reasoned with them from the Scriptures…</a:t>
            </a:r>
          </a:p>
          <a:p>
            <a:pPr marL="0" indent="0">
              <a:lnSpc>
                <a:spcPts val="2000"/>
              </a:lnSpc>
              <a:spcBef>
                <a:spcPct val="0"/>
              </a:spcBef>
              <a:spcAft>
                <a:spcPts val="600"/>
              </a:spcAft>
              <a:buFontTx/>
              <a:buNone/>
            </a:pPr>
            <a:r>
              <a:rPr lang="en-US" sz="1800" b="0" baseline="30000" smtClean="0">
                <a:ea typeface="Calibri" pitchFamily="34" charset="0"/>
              </a:rPr>
              <a:t>10 </a:t>
            </a:r>
            <a:r>
              <a:rPr lang="en-US" sz="1800" b="0" smtClean="0">
                <a:ea typeface="Calibri" pitchFamily="34" charset="0"/>
              </a:rPr>
              <a:t>Then the brethren immediately sent Paul and Silas away by night to Berea… </a:t>
            </a:r>
            <a:r>
              <a:rPr lang="en-US" sz="1800" b="0" baseline="30000" smtClean="0">
                <a:ea typeface="Calibri" pitchFamily="34" charset="0"/>
              </a:rPr>
              <a:t>13 </a:t>
            </a:r>
            <a:r>
              <a:rPr lang="en-US" sz="1800" b="0" smtClean="0">
                <a:ea typeface="Calibri" pitchFamily="34" charset="0"/>
              </a:rPr>
              <a:t>But when the Jews from Thessalonica learned that the word of God was preached by Paul at Berea, </a:t>
            </a:r>
            <a:r>
              <a:rPr lang="en-US" sz="1800" smtClean="0">
                <a:ea typeface="Calibri" pitchFamily="34" charset="0"/>
              </a:rPr>
              <a:t>they came there also and stirred up the crowds. </a:t>
            </a:r>
            <a:r>
              <a:rPr lang="en-US" sz="1800" b="0" baseline="30000" smtClean="0">
                <a:ea typeface="Calibri" pitchFamily="34" charset="0"/>
              </a:rPr>
              <a:t>14 </a:t>
            </a:r>
            <a:r>
              <a:rPr lang="en-US" sz="1800" b="0" smtClean="0">
                <a:ea typeface="Calibri" pitchFamily="34" charset="0"/>
              </a:rPr>
              <a:t>Then immediately the brethren sent Paul away, to go to the sea; but both </a:t>
            </a:r>
            <a:r>
              <a:rPr lang="en-US" sz="1800" smtClean="0">
                <a:ea typeface="Calibri" pitchFamily="34" charset="0"/>
              </a:rPr>
              <a:t>Silas and Timothy remained there</a:t>
            </a:r>
            <a:r>
              <a:rPr lang="en-US" sz="1800" b="0" smtClean="0">
                <a:ea typeface="Calibri" pitchFamily="34" charset="0"/>
              </a:rPr>
              <a:t>. </a:t>
            </a:r>
            <a:r>
              <a:rPr lang="en-US" sz="1800" b="0" baseline="30000" smtClean="0">
                <a:ea typeface="Calibri" pitchFamily="34" charset="0"/>
              </a:rPr>
              <a:t>15 </a:t>
            </a:r>
            <a:r>
              <a:rPr lang="en-US" sz="1800" b="0" smtClean="0">
                <a:ea typeface="Calibri" pitchFamily="34" charset="0"/>
              </a:rPr>
              <a:t>So those who conducted Paul brought him to Athens; and receiving a command for Silas and Timothy to come to him with all speed, they departed.</a:t>
            </a:r>
          </a:p>
          <a:p>
            <a:pPr marL="0" indent="0">
              <a:lnSpc>
                <a:spcPts val="2000"/>
              </a:lnSpc>
              <a:spcBef>
                <a:spcPct val="0"/>
              </a:spcBef>
              <a:spcAft>
                <a:spcPts val="600"/>
              </a:spcAft>
              <a:buFontTx/>
              <a:buNone/>
            </a:pPr>
            <a:r>
              <a:rPr lang="en-US" sz="1800" b="0" smtClean="0">
                <a:ea typeface="Calibri" pitchFamily="34" charset="0"/>
              </a:rPr>
              <a:t>18:5 - </a:t>
            </a:r>
            <a:r>
              <a:rPr lang="en-US" sz="1800" smtClean="0">
                <a:ea typeface="Calibri" pitchFamily="34" charset="0"/>
              </a:rPr>
              <a:t>When Silas and Timothy had come from Macedonia</a:t>
            </a:r>
            <a:r>
              <a:rPr lang="en-US" sz="1800" b="0" smtClean="0">
                <a:ea typeface="Calibri" pitchFamily="34" charset="0"/>
              </a:rPr>
              <a:t>, Paul was compelled by the Spirit, and testified to the Jews </a:t>
            </a:r>
            <a:r>
              <a:rPr lang="en-US" sz="1800" b="0" i="1" smtClean="0">
                <a:ea typeface="Calibri" pitchFamily="34" charset="0"/>
              </a:rPr>
              <a:t>that</a:t>
            </a:r>
            <a:r>
              <a:rPr lang="en-US" sz="1800" b="0" smtClean="0">
                <a:ea typeface="Calibri" pitchFamily="34" charset="0"/>
              </a:rPr>
              <a:t> Jesus </a:t>
            </a:r>
            <a:r>
              <a:rPr lang="en-US" sz="1800" b="0" i="1" smtClean="0">
                <a:ea typeface="Calibri" pitchFamily="34" charset="0"/>
              </a:rPr>
              <a:t>is</a:t>
            </a:r>
            <a:r>
              <a:rPr lang="en-US" sz="1800" b="0" smtClean="0">
                <a:ea typeface="Calibri" pitchFamily="34" charset="0"/>
              </a:rPr>
              <a:t> the Christ</a:t>
            </a:r>
          </a:p>
        </p:txBody>
      </p:sp>
      <p:sp>
        <p:nvSpPr>
          <p:cNvPr id="77829" name="Text Placeholder 5"/>
          <p:cNvSpPr>
            <a:spLocks noGrp="1"/>
          </p:cNvSpPr>
          <p:nvPr>
            <p:ph type="body" sz="quarter" idx="3"/>
          </p:nvPr>
        </p:nvSpPr>
        <p:spPr>
          <a:xfrm>
            <a:off x="5105400" y="392113"/>
            <a:ext cx="3581400" cy="487362"/>
          </a:xfrm>
        </p:spPr>
        <p:txBody>
          <a:bodyPr/>
          <a:lstStyle/>
          <a:p>
            <a:pPr algn="ctr"/>
            <a:r>
              <a:rPr lang="en-US" sz="2400" u="sng" smtClean="0">
                <a:ea typeface="Calibri" pitchFamily="34" charset="0"/>
              </a:rPr>
              <a:t>I Thessalonians</a:t>
            </a:r>
          </a:p>
        </p:txBody>
      </p:sp>
      <p:sp>
        <p:nvSpPr>
          <p:cNvPr id="77830" name="Content Placeholder 6"/>
          <p:cNvSpPr>
            <a:spLocks noGrp="1"/>
          </p:cNvSpPr>
          <p:nvPr>
            <p:ph sz="quarter" idx="4"/>
          </p:nvPr>
        </p:nvSpPr>
        <p:spPr>
          <a:xfrm>
            <a:off x="4572000" y="849313"/>
            <a:ext cx="4572000" cy="5932487"/>
          </a:xfrm>
        </p:spPr>
        <p:txBody>
          <a:bodyPr/>
          <a:lstStyle/>
          <a:p>
            <a:pPr marL="0" indent="0">
              <a:lnSpc>
                <a:spcPts val="2000"/>
              </a:lnSpc>
              <a:spcBef>
                <a:spcPct val="0"/>
              </a:spcBef>
              <a:buFontTx/>
              <a:buNone/>
            </a:pPr>
            <a:r>
              <a:rPr lang="en-US" sz="1800" b="0" smtClean="0">
                <a:ea typeface="Calibri" pitchFamily="34" charset="0"/>
              </a:rPr>
              <a:t>1:1 - Paul, Silvanus, and Timothy, to the church of the Thessalonians in God the Father and the Lord Jesus Christ:</a:t>
            </a:r>
          </a:p>
          <a:p>
            <a:pPr marL="0" indent="0">
              <a:lnSpc>
                <a:spcPts val="2000"/>
              </a:lnSpc>
              <a:spcBef>
                <a:spcPct val="0"/>
              </a:spcBef>
              <a:spcAft>
                <a:spcPts val="600"/>
              </a:spcAft>
              <a:buFontTx/>
              <a:buNone/>
            </a:pPr>
            <a:r>
              <a:rPr lang="en-US" sz="1800" b="0" smtClean="0">
                <a:ea typeface="Calibri" pitchFamily="34" charset="0"/>
              </a:rPr>
              <a:t>3:1-6 Therefore, when we could no longer endure it, we thought it good to be left in Athens alone, </a:t>
            </a:r>
            <a:r>
              <a:rPr lang="en-US" sz="1800" b="0" baseline="30000" smtClean="0">
                <a:ea typeface="Calibri" pitchFamily="34" charset="0"/>
              </a:rPr>
              <a:t>2 </a:t>
            </a:r>
            <a:r>
              <a:rPr lang="en-US" sz="1800" b="0" smtClean="0">
                <a:ea typeface="Calibri" pitchFamily="34" charset="0"/>
              </a:rPr>
              <a:t>and </a:t>
            </a:r>
            <a:r>
              <a:rPr lang="en-US" sz="1800" smtClean="0">
                <a:ea typeface="Calibri" pitchFamily="34" charset="0"/>
              </a:rPr>
              <a:t>sent Timothy, our brother and minister of God, and our fellow laborer in the gospel of Christ, to establish you and encourage you concerning your faith</a:t>
            </a:r>
            <a:r>
              <a:rPr lang="en-US" sz="1800" b="0" smtClean="0">
                <a:ea typeface="Calibri" pitchFamily="34" charset="0"/>
              </a:rPr>
              <a:t>, </a:t>
            </a:r>
            <a:r>
              <a:rPr lang="en-US" sz="1800" b="0" baseline="30000" smtClean="0">
                <a:ea typeface="Calibri" pitchFamily="34" charset="0"/>
              </a:rPr>
              <a:t>3 </a:t>
            </a:r>
            <a:r>
              <a:rPr lang="en-US" sz="1800" b="0" smtClean="0">
                <a:ea typeface="Calibri" pitchFamily="34" charset="0"/>
              </a:rPr>
              <a:t>that no one should be shaken by these afflictions; for you yourselves know that we are appointed to this. </a:t>
            </a:r>
            <a:r>
              <a:rPr lang="en-US" sz="1800" b="0" baseline="30000" smtClean="0">
                <a:ea typeface="Calibri" pitchFamily="34" charset="0"/>
              </a:rPr>
              <a:t>4 </a:t>
            </a:r>
            <a:r>
              <a:rPr lang="en-US" sz="1800" b="0" smtClean="0">
                <a:ea typeface="Calibri" pitchFamily="34" charset="0"/>
              </a:rPr>
              <a:t>For, in fact, we told you before when we were with you that </a:t>
            </a:r>
            <a:r>
              <a:rPr lang="en-US" sz="1800" smtClean="0">
                <a:ea typeface="Calibri" pitchFamily="34" charset="0"/>
              </a:rPr>
              <a:t>we would suffer tribulation, just as it happened, </a:t>
            </a:r>
            <a:r>
              <a:rPr lang="en-US" sz="1800" b="0" smtClean="0">
                <a:ea typeface="Calibri" pitchFamily="34" charset="0"/>
              </a:rPr>
              <a:t>and you know. </a:t>
            </a:r>
            <a:r>
              <a:rPr lang="en-US" sz="1800" b="0" baseline="30000" smtClean="0">
                <a:ea typeface="Calibri" pitchFamily="34" charset="0"/>
              </a:rPr>
              <a:t>5 </a:t>
            </a:r>
            <a:r>
              <a:rPr lang="en-US" sz="1800" b="0" smtClean="0">
                <a:ea typeface="Calibri" pitchFamily="34" charset="0"/>
              </a:rPr>
              <a:t>For this reason, when I could no longer endure it</a:t>
            </a:r>
            <a:r>
              <a:rPr lang="en-US" sz="1800" smtClean="0">
                <a:ea typeface="Calibri" pitchFamily="34" charset="0"/>
              </a:rPr>
              <a:t>, I sent to know your faith</a:t>
            </a:r>
            <a:r>
              <a:rPr lang="en-US" sz="1800" b="0" smtClean="0">
                <a:ea typeface="Calibri" pitchFamily="34" charset="0"/>
              </a:rPr>
              <a:t>, lest by some means the tempter had tempted you, and our labor might be in vain.</a:t>
            </a:r>
          </a:p>
          <a:p>
            <a:pPr marL="0" indent="0">
              <a:lnSpc>
                <a:spcPts val="2000"/>
              </a:lnSpc>
              <a:spcBef>
                <a:spcPct val="0"/>
              </a:spcBef>
              <a:spcAft>
                <a:spcPts val="600"/>
              </a:spcAft>
              <a:buFontTx/>
              <a:buNone/>
            </a:pPr>
            <a:r>
              <a:rPr lang="en-US" sz="1800" b="0" baseline="30000" smtClean="0">
                <a:ea typeface="Calibri" pitchFamily="34" charset="0"/>
              </a:rPr>
              <a:t>6 </a:t>
            </a:r>
            <a:r>
              <a:rPr lang="en-US" sz="1800" b="0" smtClean="0">
                <a:ea typeface="Calibri" pitchFamily="34" charset="0"/>
              </a:rPr>
              <a:t>But now that </a:t>
            </a:r>
            <a:r>
              <a:rPr lang="en-US" sz="1800" smtClean="0">
                <a:ea typeface="Calibri" pitchFamily="34" charset="0"/>
              </a:rPr>
              <a:t>Timothy has come to us from you, and brought us good news of your faith and love, </a:t>
            </a:r>
            <a:r>
              <a:rPr lang="en-US" sz="1800" b="0" smtClean="0">
                <a:ea typeface="Calibri" pitchFamily="34" charset="0"/>
              </a:rPr>
              <a:t>and that you always have good remembrance of us, greatly desiring to see us, as we also </a:t>
            </a:r>
            <a:r>
              <a:rPr lang="en-US" sz="1800" b="0" i="1" smtClean="0">
                <a:ea typeface="Calibri" pitchFamily="34" charset="0"/>
              </a:rPr>
              <a:t>to see</a:t>
            </a:r>
            <a:r>
              <a:rPr lang="en-US" sz="1800" b="0" smtClean="0">
                <a:ea typeface="Calibri" pitchFamily="34" charset="0"/>
              </a:rPr>
              <a:t> you— </a:t>
            </a:r>
          </a:p>
          <a:p>
            <a:pPr marL="0" indent="0">
              <a:lnSpc>
                <a:spcPts val="2000"/>
              </a:lnSpc>
              <a:spcBef>
                <a:spcPct val="0"/>
              </a:spcBef>
              <a:spcAft>
                <a:spcPts val="600"/>
              </a:spcAft>
              <a:buFontTx/>
              <a:buNone/>
            </a:pPr>
            <a:endParaRPr lang="en-US" sz="1800" b="0" smtClean="0">
              <a:ea typeface="Calibri" pitchFamily="34" charset="0"/>
            </a:endParaRPr>
          </a:p>
          <a:p>
            <a:pPr marL="0" indent="0">
              <a:lnSpc>
                <a:spcPts val="2000"/>
              </a:lnSpc>
              <a:spcBef>
                <a:spcPct val="0"/>
              </a:spcBef>
              <a:spcAft>
                <a:spcPts val="600"/>
              </a:spcAft>
              <a:buFontTx/>
              <a:buNone/>
            </a:pPr>
            <a:endParaRPr lang="en-US" sz="1800" b="0" smtClean="0">
              <a:ea typeface="Calibri" pitchFamily="34" charset="0"/>
            </a:endParaRPr>
          </a:p>
          <a:p>
            <a:pPr marL="0" indent="0">
              <a:lnSpc>
                <a:spcPts val="2000"/>
              </a:lnSpc>
              <a:spcBef>
                <a:spcPct val="0"/>
              </a:spcBef>
              <a:spcAft>
                <a:spcPts val="600"/>
              </a:spcAft>
              <a:buFontTx/>
              <a:buNone/>
            </a:pPr>
            <a:endParaRPr lang="en-US" sz="1800" b="0" smtClean="0">
              <a:ea typeface="Calibri" pitchFamily="34" charset="0"/>
            </a:endParaRPr>
          </a:p>
        </p:txBody>
      </p:sp>
      <p:sp>
        <p:nvSpPr>
          <p:cNvPr id="4" name="Slide Number Placeholder 3"/>
          <p:cNvSpPr>
            <a:spLocks noGrp="1"/>
          </p:cNvSpPr>
          <p:nvPr>
            <p:ph type="sldNum" sz="quarter" idx="12"/>
          </p:nvPr>
        </p:nvSpPr>
        <p:spPr>
          <a:xfrm>
            <a:off x="7239000" y="6629400"/>
            <a:ext cx="19050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93F9530D-6C94-4EE8-A5F2-D638E7D6F90E}" type="slidenum">
              <a:rPr lang="en-US" smtClean="0"/>
              <a:pPr>
                <a:defRPr/>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Paul’s 3</a:t>
            </a:r>
            <a:r>
              <a:rPr lang="en-US" baseline="30000" dirty="0" smtClean="0"/>
              <a:t>rd</a:t>
            </a:r>
            <a:r>
              <a:rPr lang="en-US" dirty="0" smtClean="0"/>
              <a:t> Journey</a:t>
            </a:r>
            <a:endParaRPr lang="en-US" dirty="0"/>
          </a:p>
        </p:txBody>
      </p:sp>
      <p:sp>
        <p:nvSpPr>
          <p:cNvPr id="78851" name="Slide Number Placeholder 2"/>
          <p:cNvSpPr>
            <a:spLocks noGrp="1"/>
          </p:cNvSpPr>
          <p:nvPr>
            <p:ph type="sldNum" sz="quarter" idx="12"/>
          </p:nvPr>
        </p:nvSpPr>
        <p:spPr>
          <a:noFill/>
          <a:ln>
            <a:miter lim="800000"/>
            <a:headEnd/>
            <a:tailEnd/>
          </a:ln>
        </p:spPr>
        <p:txBody>
          <a:bodyPr/>
          <a:lstStyle/>
          <a:p>
            <a:fld id="{15A6062E-8C0D-4ECE-AADE-623E32E270C5}" type="slidenum">
              <a:rPr lang="en-US" smtClean="0">
                <a:cs typeface="Arial" pitchFamily="34" charset="0"/>
              </a:rPr>
              <a:pPr/>
              <a:t>73</a:t>
            </a:fld>
            <a:endParaRPr lang="en-US" smtClean="0">
              <a:cs typeface="Arial" pitchFamily="34" charset="0"/>
            </a:endParaRPr>
          </a:p>
        </p:txBody>
      </p:sp>
      <p:pic>
        <p:nvPicPr>
          <p:cNvPr id="78852" name="Picture 2"/>
          <p:cNvPicPr>
            <a:picLocks noChangeAspect="1" noChangeArrowheads="1"/>
          </p:cNvPicPr>
          <p:nvPr/>
        </p:nvPicPr>
        <p:blipFill>
          <a:blip r:embed="rId2" cstate="print"/>
          <a:srcRect/>
          <a:stretch>
            <a:fillRect/>
          </a:stretch>
        </p:blipFill>
        <p:spPr bwMode="auto">
          <a:xfrm>
            <a:off x="0" y="685800"/>
            <a:ext cx="9178925" cy="6172200"/>
          </a:xfrm>
          <a:prstGeom prst="rect">
            <a:avLst/>
          </a:prstGeom>
          <a:noFill/>
          <a:ln w="9525">
            <a:noFill/>
            <a:miter lim="800000"/>
            <a:headEnd/>
            <a:tailEnd/>
          </a:ln>
          <a:effectLst/>
        </p:spPr>
      </p:pic>
      <p:sp>
        <p:nvSpPr>
          <p:cNvPr id="5" name="Rounded Rectangular Callout 4"/>
          <p:cNvSpPr/>
          <p:nvPr/>
        </p:nvSpPr>
        <p:spPr>
          <a:xfrm>
            <a:off x="4589463" y="1828800"/>
            <a:ext cx="3810000" cy="533400"/>
          </a:xfrm>
          <a:prstGeom prst="wedgeRoundRectCallout">
            <a:avLst>
              <a:gd name="adj1" fmla="val -72809"/>
              <a:gd name="adj2" fmla="val 171591"/>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dirty="0">
                <a:solidFill>
                  <a:schemeClr val="tx1"/>
                </a:solidFill>
              </a:rPr>
              <a:t>I Corinthians written</a:t>
            </a:r>
          </a:p>
        </p:txBody>
      </p:sp>
      <p:sp>
        <p:nvSpPr>
          <p:cNvPr id="6" name="Rounded Rectangular Callout 5"/>
          <p:cNvSpPr/>
          <p:nvPr/>
        </p:nvSpPr>
        <p:spPr>
          <a:xfrm>
            <a:off x="1905000" y="533400"/>
            <a:ext cx="3810000" cy="533400"/>
          </a:xfrm>
          <a:prstGeom prst="wedgeRoundRectCallout">
            <a:avLst>
              <a:gd name="adj1" fmla="val -72809"/>
              <a:gd name="adj2" fmla="val 171591"/>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dirty="0">
                <a:solidFill>
                  <a:schemeClr val="tx1"/>
                </a:solidFill>
              </a:rPr>
              <a:t>II Corinthians written</a:t>
            </a:r>
          </a:p>
        </p:txBody>
      </p:sp>
      <p:sp>
        <p:nvSpPr>
          <p:cNvPr id="7" name="Rounded Rectangular Callout 6"/>
          <p:cNvSpPr/>
          <p:nvPr/>
        </p:nvSpPr>
        <p:spPr>
          <a:xfrm>
            <a:off x="3157538" y="4572000"/>
            <a:ext cx="2863850" cy="533400"/>
          </a:xfrm>
          <a:prstGeom prst="wedgeRoundRectCallout">
            <a:avLst>
              <a:gd name="adj1" fmla="val -112347"/>
              <a:gd name="adj2" fmla="val -332112"/>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dirty="0">
                <a:solidFill>
                  <a:schemeClr val="tx1"/>
                </a:solidFill>
              </a:rPr>
              <a:t>Romans written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Third Journey Records</a:t>
            </a:r>
            <a:endParaRPr lang="en-US" dirty="0"/>
          </a:p>
        </p:txBody>
      </p:sp>
      <p:sp>
        <p:nvSpPr>
          <p:cNvPr id="79875" name="Text Placeholder 4"/>
          <p:cNvSpPr>
            <a:spLocks noGrp="1"/>
          </p:cNvSpPr>
          <p:nvPr>
            <p:ph type="body" idx="1"/>
          </p:nvPr>
        </p:nvSpPr>
        <p:spPr>
          <a:xfrm>
            <a:off x="457200" y="457200"/>
            <a:ext cx="4040188" cy="487363"/>
          </a:xfrm>
        </p:spPr>
        <p:txBody>
          <a:bodyPr/>
          <a:lstStyle/>
          <a:p>
            <a:pPr algn="ctr"/>
            <a:r>
              <a:rPr lang="en-US" sz="2400" u="sng" smtClean="0">
                <a:ea typeface="Calibri" pitchFamily="34" charset="0"/>
              </a:rPr>
              <a:t>Acts</a:t>
            </a:r>
          </a:p>
        </p:txBody>
      </p:sp>
      <p:sp>
        <p:nvSpPr>
          <p:cNvPr id="79876" name="Content Placeholder 2"/>
          <p:cNvSpPr>
            <a:spLocks noGrp="1"/>
          </p:cNvSpPr>
          <p:nvPr>
            <p:ph sz="half" idx="2"/>
          </p:nvPr>
        </p:nvSpPr>
        <p:spPr>
          <a:xfrm>
            <a:off x="79375" y="914400"/>
            <a:ext cx="4568825" cy="5791200"/>
          </a:xfrm>
        </p:spPr>
        <p:txBody>
          <a:bodyPr/>
          <a:lstStyle/>
          <a:p>
            <a:pPr marL="0" indent="0">
              <a:lnSpc>
                <a:spcPts val="2000"/>
              </a:lnSpc>
              <a:spcBef>
                <a:spcPct val="0"/>
              </a:spcBef>
              <a:spcAft>
                <a:spcPts val="600"/>
              </a:spcAft>
              <a:buFontTx/>
              <a:buNone/>
            </a:pPr>
            <a:r>
              <a:rPr lang="en-US" sz="1800" b="0" smtClean="0">
                <a:ea typeface="Calibri" pitchFamily="34" charset="0"/>
              </a:rPr>
              <a:t>19:9-12 – [In Ephesus] And this continued for two years, so that all who dwelt in Asia heard the word of the Lord Jesus, both Jews and Greeks. </a:t>
            </a:r>
            <a:r>
              <a:rPr lang="en-US" sz="1800" baseline="30000" smtClean="0">
                <a:ea typeface="Calibri" pitchFamily="34" charset="0"/>
              </a:rPr>
              <a:t>11</a:t>
            </a:r>
            <a:r>
              <a:rPr lang="en-US" sz="1800" smtClean="0">
                <a:ea typeface="Calibri" pitchFamily="34" charset="0"/>
              </a:rPr>
              <a:t>Now God worked unusual miracles by the hands of Paul…</a:t>
            </a:r>
          </a:p>
          <a:p>
            <a:pPr marL="0" indent="0">
              <a:lnSpc>
                <a:spcPts val="2000"/>
              </a:lnSpc>
              <a:spcBef>
                <a:spcPct val="0"/>
              </a:spcBef>
              <a:spcAft>
                <a:spcPts val="600"/>
              </a:spcAft>
              <a:buFontTx/>
              <a:buNone/>
            </a:pPr>
            <a:r>
              <a:rPr lang="en-US" sz="1800" b="0" smtClean="0">
                <a:ea typeface="Calibri" pitchFamily="34" charset="0"/>
              </a:rPr>
              <a:t>19:29-31 – And when they heard this, they were full of wrath and cried out, saying, "Great is Diana of the Ephesians!” </a:t>
            </a:r>
            <a:r>
              <a:rPr lang="en-US" sz="1800" b="0" baseline="30000" smtClean="0">
                <a:ea typeface="Calibri" pitchFamily="34" charset="0"/>
              </a:rPr>
              <a:t>29</a:t>
            </a:r>
            <a:r>
              <a:rPr lang="en-US" sz="1800" b="0" smtClean="0">
                <a:ea typeface="Calibri" pitchFamily="34" charset="0"/>
              </a:rPr>
              <a:t>So the whole city was filled with confusion, and rushed into the theater with one accord, having seized Gaius and Aristarchus, Macedonians, Paul's travel companions. </a:t>
            </a:r>
            <a:r>
              <a:rPr lang="en-US" sz="1800" b="0" baseline="30000" smtClean="0">
                <a:ea typeface="Calibri" pitchFamily="34" charset="0"/>
              </a:rPr>
              <a:t>30</a:t>
            </a:r>
            <a:r>
              <a:rPr lang="en-US" sz="1800" b="0" smtClean="0">
                <a:ea typeface="Calibri" pitchFamily="34" charset="0"/>
              </a:rPr>
              <a:t>And when </a:t>
            </a:r>
            <a:r>
              <a:rPr lang="en-US" sz="1800" smtClean="0">
                <a:ea typeface="Calibri" pitchFamily="34" charset="0"/>
              </a:rPr>
              <a:t>Paul wanted to go in to the people, the disciples would not allow him.</a:t>
            </a:r>
            <a:r>
              <a:rPr lang="en-US" sz="1800" b="0" smtClean="0">
                <a:ea typeface="Calibri" pitchFamily="34" charset="0"/>
              </a:rPr>
              <a:t>  </a:t>
            </a:r>
            <a:r>
              <a:rPr lang="en-US" sz="1800" b="0" baseline="30000" smtClean="0">
                <a:ea typeface="Calibri" pitchFamily="34" charset="0"/>
              </a:rPr>
              <a:t>31</a:t>
            </a:r>
            <a:r>
              <a:rPr lang="en-US" sz="1800" b="0" smtClean="0">
                <a:ea typeface="Calibri" pitchFamily="34" charset="0"/>
              </a:rPr>
              <a:t>Then some of the officials of Asia, who were his friends, </a:t>
            </a:r>
            <a:r>
              <a:rPr lang="en-US" sz="1800" smtClean="0">
                <a:ea typeface="Calibri" pitchFamily="34" charset="0"/>
              </a:rPr>
              <a:t>sent to him pleading that he would not venture into the theatre.</a:t>
            </a:r>
          </a:p>
          <a:p>
            <a:pPr marL="0" indent="0">
              <a:lnSpc>
                <a:spcPts val="2000"/>
              </a:lnSpc>
              <a:spcBef>
                <a:spcPct val="0"/>
              </a:spcBef>
              <a:spcAft>
                <a:spcPts val="600"/>
              </a:spcAft>
              <a:buFontTx/>
              <a:buNone/>
            </a:pPr>
            <a:r>
              <a:rPr lang="en-US" sz="1800" b="0" smtClean="0">
                <a:ea typeface="Calibri" pitchFamily="34" charset="0"/>
              </a:rPr>
              <a:t>20:1,2 – [In Ephesus] After the uproar had ceased, Paul called the disciples to him, embraced them, and departed to go to Macedonia.  </a:t>
            </a:r>
            <a:r>
              <a:rPr lang="en-US" sz="1800" b="0" baseline="30000" smtClean="0">
                <a:ea typeface="Calibri" pitchFamily="34" charset="0"/>
              </a:rPr>
              <a:t>2</a:t>
            </a:r>
            <a:r>
              <a:rPr lang="en-US" sz="1800" b="0" smtClean="0">
                <a:ea typeface="Calibri" pitchFamily="34" charset="0"/>
              </a:rPr>
              <a:t>Now when he had gone over that region and encouraged them with many words, he came to Greece…</a:t>
            </a:r>
          </a:p>
        </p:txBody>
      </p:sp>
      <p:sp>
        <p:nvSpPr>
          <p:cNvPr id="79877" name="Text Placeholder 5"/>
          <p:cNvSpPr>
            <a:spLocks noGrp="1"/>
          </p:cNvSpPr>
          <p:nvPr>
            <p:ph type="body" sz="quarter" idx="3"/>
          </p:nvPr>
        </p:nvSpPr>
        <p:spPr>
          <a:xfrm>
            <a:off x="5105400" y="468313"/>
            <a:ext cx="3581400" cy="487362"/>
          </a:xfrm>
        </p:spPr>
        <p:txBody>
          <a:bodyPr/>
          <a:lstStyle/>
          <a:p>
            <a:pPr algn="ctr"/>
            <a:r>
              <a:rPr lang="en-US" sz="2400" u="sng" smtClean="0">
                <a:ea typeface="Calibri" pitchFamily="34" charset="0"/>
              </a:rPr>
              <a:t>I Corinthians</a:t>
            </a:r>
          </a:p>
        </p:txBody>
      </p:sp>
      <p:sp>
        <p:nvSpPr>
          <p:cNvPr id="79878" name="Content Placeholder 6"/>
          <p:cNvSpPr>
            <a:spLocks noGrp="1"/>
          </p:cNvSpPr>
          <p:nvPr>
            <p:ph sz="quarter" idx="4"/>
          </p:nvPr>
        </p:nvSpPr>
        <p:spPr>
          <a:xfrm>
            <a:off x="4572000" y="925513"/>
            <a:ext cx="4572000" cy="3951287"/>
          </a:xfrm>
        </p:spPr>
        <p:txBody>
          <a:bodyPr/>
          <a:lstStyle/>
          <a:p>
            <a:pPr marL="0" indent="0">
              <a:lnSpc>
                <a:spcPts val="2000"/>
              </a:lnSpc>
              <a:spcBef>
                <a:spcPct val="0"/>
              </a:spcBef>
              <a:spcAft>
                <a:spcPts val="600"/>
              </a:spcAft>
              <a:buFontTx/>
              <a:buNone/>
            </a:pPr>
            <a:r>
              <a:rPr lang="en-US" sz="1800" b="0" smtClean="0">
                <a:ea typeface="Calibri" pitchFamily="34" charset="0"/>
              </a:rPr>
              <a:t>16:5-9  Now </a:t>
            </a:r>
            <a:r>
              <a:rPr lang="en-US" sz="1800" smtClean="0">
                <a:ea typeface="Calibri" pitchFamily="34" charset="0"/>
              </a:rPr>
              <a:t>I will come to you when I pass through Macedonia</a:t>
            </a:r>
            <a:r>
              <a:rPr lang="en-US" sz="1800" b="0" smtClean="0">
                <a:ea typeface="Calibri" pitchFamily="34" charset="0"/>
              </a:rPr>
              <a:t> (for I am passing through Macedonia).  </a:t>
            </a:r>
            <a:r>
              <a:rPr lang="en-US" sz="1800" b="0" baseline="30000" smtClean="0">
                <a:ea typeface="Calibri" pitchFamily="34" charset="0"/>
              </a:rPr>
              <a:t>6</a:t>
            </a:r>
            <a:r>
              <a:rPr lang="en-US" sz="1800" b="0" smtClean="0">
                <a:ea typeface="Calibri" pitchFamily="34" charset="0"/>
              </a:rPr>
              <a:t> But it may be that I will remain, or even spend the winter with you, that you may send me on my journey, wherever I go… </a:t>
            </a:r>
            <a:r>
              <a:rPr lang="en-US" sz="1800" b="0" baseline="30000" smtClean="0">
                <a:ea typeface="Calibri" pitchFamily="34" charset="0"/>
              </a:rPr>
              <a:t>8</a:t>
            </a:r>
            <a:r>
              <a:rPr lang="en-US" sz="1800" b="0" smtClean="0">
                <a:ea typeface="Calibri" pitchFamily="34" charset="0"/>
              </a:rPr>
              <a:t> But </a:t>
            </a:r>
            <a:r>
              <a:rPr lang="en-US" sz="1800" smtClean="0">
                <a:ea typeface="Calibri" pitchFamily="34" charset="0"/>
              </a:rPr>
              <a:t>I will tarry in Ephesus </a:t>
            </a:r>
            <a:r>
              <a:rPr lang="en-US" sz="1800" b="0" smtClean="0">
                <a:ea typeface="Calibri" pitchFamily="34" charset="0"/>
              </a:rPr>
              <a:t>until Pentecost.  </a:t>
            </a:r>
            <a:r>
              <a:rPr lang="en-US" sz="1800" b="0" baseline="30000" smtClean="0">
                <a:ea typeface="Calibri" pitchFamily="34" charset="0"/>
              </a:rPr>
              <a:t>9</a:t>
            </a:r>
            <a:r>
              <a:rPr lang="en-US" sz="1800" b="0" smtClean="0">
                <a:ea typeface="Calibri" pitchFamily="34" charset="0"/>
              </a:rPr>
              <a:t> </a:t>
            </a:r>
            <a:r>
              <a:rPr lang="en-US" sz="1800" smtClean="0">
                <a:ea typeface="Calibri" pitchFamily="34" charset="0"/>
              </a:rPr>
              <a:t>For a great and effective door has opened to me, and there are many adversaries.</a:t>
            </a:r>
          </a:p>
          <a:p>
            <a:pPr marL="0" indent="0">
              <a:lnSpc>
                <a:spcPts val="2000"/>
              </a:lnSpc>
              <a:spcBef>
                <a:spcPct val="0"/>
              </a:spcBef>
              <a:spcAft>
                <a:spcPts val="600"/>
              </a:spcAft>
              <a:buFontTx/>
              <a:buNone/>
            </a:pPr>
            <a:r>
              <a:rPr lang="en-US" sz="1800" b="0" smtClean="0">
                <a:ea typeface="Calibri" pitchFamily="34" charset="0"/>
              </a:rPr>
              <a:t>15:32 – </a:t>
            </a:r>
            <a:r>
              <a:rPr lang="en-US" sz="1800" smtClean="0">
                <a:ea typeface="Calibri" pitchFamily="34" charset="0"/>
              </a:rPr>
              <a:t>If, in the manner of men, "I have fought with beasts at Ephesus</a:t>
            </a:r>
            <a:r>
              <a:rPr lang="en-US" sz="1800" b="0" smtClean="0">
                <a:ea typeface="Calibri" pitchFamily="34" charset="0"/>
              </a:rPr>
              <a:t>, what advantage is it to me? If the dead do not rise, "Let us eat and drink, for tomorrow we die."</a:t>
            </a:r>
          </a:p>
          <a:p>
            <a:pPr marL="0" indent="0">
              <a:lnSpc>
                <a:spcPts val="2000"/>
              </a:lnSpc>
              <a:spcBef>
                <a:spcPct val="0"/>
              </a:spcBef>
              <a:spcAft>
                <a:spcPts val="600"/>
              </a:spcAft>
              <a:buFontTx/>
              <a:buNone/>
            </a:pPr>
            <a:r>
              <a:rPr lang="en-US" sz="1800" b="0" smtClean="0">
                <a:ea typeface="Calibri" pitchFamily="34" charset="0"/>
              </a:rPr>
              <a:t>II Cor 1:8-10 – For we do not want you to be ignorant, brethren, of our trouble </a:t>
            </a:r>
            <a:r>
              <a:rPr lang="en-US" sz="1800" smtClean="0">
                <a:ea typeface="Calibri" pitchFamily="34" charset="0"/>
              </a:rPr>
              <a:t>which came to us in Asia</a:t>
            </a:r>
            <a:r>
              <a:rPr lang="en-US" sz="1800" b="0" smtClean="0">
                <a:ea typeface="Calibri" pitchFamily="34" charset="0"/>
              </a:rPr>
              <a:t>: that we were burdened beyond measure, above strength, so that we despaired even of life. </a:t>
            </a:r>
            <a:r>
              <a:rPr lang="en-US" sz="1800" b="0" baseline="30000" smtClean="0">
                <a:ea typeface="Calibri" pitchFamily="34" charset="0"/>
              </a:rPr>
              <a:t>9 </a:t>
            </a:r>
            <a:r>
              <a:rPr lang="en-US" sz="1800" b="0" smtClean="0">
                <a:ea typeface="Calibri" pitchFamily="34" charset="0"/>
              </a:rPr>
              <a:t>Yes, we had the sentence of death in ourselves, that we should not trust in ourselves but in God who raises the dead, </a:t>
            </a:r>
            <a:r>
              <a:rPr lang="en-US" sz="1800" b="0" baseline="30000" smtClean="0">
                <a:ea typeface="Calibri" pitchFamily="34" charset="0"/>
              </a:rPr>
              <a:t>10 </a:t>
            </a:r>
            <a:r>
              <a:rPr lang="en-US" sz="1800" smtClean="0">
                <a:ea typeface="Calibri" pitchFamily="34" charset="0"/>
              </a:rPr>
              <a:t>who delivered us from so great a death, and does</a:t>
            </a:r>
            <a:r>
              <a:rPr lang="en-US" sz="1800" baseline="30000" smtClean="0">
                <a:ea typeface="Calibri" pitchFamily="34" charset="0"/>
              </a:rPr>
              <a:t> </a:t>
            </a:r>
            <a:r>
              <a:rPr lang="en-US" sz="1800" smtClean="0">
                <a:ea typeface="Calibri" pitchFamily="34" charset="0"/>
              </a:rPr>
              <a:t>deliver us…</a:t>
            </a:r>
          </a:p>
          <a:p>
            <a:pPr marL="0" indent="0">
              <a:lnSpc>
                <a:spcPts val="2000"/>
              </a:lnSpc>
              <a:spcBef>
                <a:spcPct val="0"/>
              </a:spcBef>
              <a:spcAft>
                <a:spcPts val="600"/>
              </a:spcAft>
              <a:buFontTx/>
              <a:buNone/>
            </a:pPr>
            <a:endParaRPr lang="en-US" sz="1800" b="0" smtClean="0">
              <a:ea typeface="Calibri" pitchFamily="34" charset="0"/>
            </a:endParaRPr>
          </a:p>
          <a:p>
            <a:pPr marL="0" indent="0">
              <a:lnSpc>
                <a:spcPts val="2000"/>
              </a:lnSpc>
              <a:spcBef>
                <a:spcPct val="0"/>
              </a:spcBef>
              <a:spcAft>
                <a:spcPts val="600"/>
              </a:spcAft>
              <a:buFontTx/>
              <a:buNone/>
            </a:pPr>
            <a:endParaRPr lang="en-US" sz="1800" b="0" smtClean="0">
              <a:ea typeface="Calibri" pitchFamily="34" charset="0"/>
            </a:endParaRPr>
          </a:p>
          <a:p>
            <a:pPr marL="0" indent="0">
              <a:lnSpc>
                <a:spcPts val="2000"/>
              </a:lnSpc>
              <a:spcBef>
                <a:spcPct val="0"/>
              </a:spcBef>
              <a:spcAft>
                <a:spcPts val="600"/>
              </a:spcAft>
              <a:buFontTx/>
              <a:buNone/>
            </a:pPr>
            <a:endParaRPr lang="en-US" sz="1800" b="0" smtClean="0">
              <a:ea typeface="Calibri" pitchFamily="34" charset="0"/>
            </a:endParaRPr>
          </a:p>
        </p:txBody>
      </p:sp>
      <p:sp>
        <p:nvSpPr>
          <p:cNvPr id="4" name="Slide Number Placeholder 3"/>
          <p:cNvSpPr>
            <a:spLocks noGrp="1"/>
          </p:cNvSpPr>
          <p:nvPr>
            <p:ph type="sldNum" sz="quarter" idx="12"/>
          </p:nvPr>
        </p:nvSpPr>
        <p:spPr>
          <a:xfrm>
            <a:off x="7239000" y="6629400"/>
            <a:ext cx="19050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86DB206C-F670-4472-95D4-8CB05B011793}" type="slidenum">
              <a:rPr lang="en-US" smtClean="0"/>
              <a:pPr>
                <a:defRPr/>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Third Journey Records</a:t>
            </a:r>
            <a:endParaRPr lang="en-US" dirty="0"/>
          </a:p>
        </p:txBody>
      </p:sp>
      <p:sp>
        <p:nvSpPr>
          <p:cNvPr id="80899" name="Text Placeholder 4"/>
          <p:cNvSpPr>
            <a:spLocks noGrp="1"/>
          </p:cNvSpPr>
          <p:nvPr>
            <p:ph type="body" idx="1"/>
          </p:nvPr>
        </p:nvSpPr>
        <p:spPr>
          <a:xfrm>
            <a:off x="457200" y="457200"/>
            <a:ext cx="4040188" cy="487363"/>
          </a:xfrm>
        </p:spPr>
        <p:txBody>
          <a:bodyPr/>
          <a:lstStyle/>
          <a:p>
            <a:pPr algn="ctr"/>
            <a:r>
              <a:rPr lang="en-US" sz="2400" u="sng" smtClean="0">
                <a:ea typeface="Calibri" pitchFamily="34" charset="0"/>
              </a:rPr>
              <a:t>Acts</a:t>
            </a:r>
          </a:p>
        </p:txBody>
      </p:sp>
      <p:sp>
        <p:nvSpPr>
          <p:cNvPr id="80900" name="Content Placeholder 2"/>
          <p:cNvSpPr>
            <a:spLocks noGrp="1"/>
          </p:cNvSpPr>
          <p:nvPr>
            <p:ph sz="half" idx="2"/>
          </p:nvPr>
        </p:nvSpPr>
        <p:spPr>
          <a:xfrm>
            <a:off x="79375" y="914400"/>
            <a:ext cx="4340225" cy="5791200"/>
          </a:xfrm>
        </p:spPr>
        <p:txBody>
          <a:bodyPr/>
          <a:lstStyle/>
          <a:p>
            <a:pPr marL="0" indent="0">
              <a:buFontTx/>
              <a:buNone/>
            </a:pPr>
            <a:r>
              <a:rPr lang="en-US" sz="1800" b="0" smtClean="0">
                <a:ea typeface="Calibri" pitchFamily="34" charset="0"/>
              </a:rPr>
              <a:t>20:1-3 – After the uproar had ceased, Paul called the disciples to himself, embraced them, and </a:t>
            </a:r>
            <a:r>
              <a:rPr lang="en-US" sz="1800" smtClean="0">
                <a:ea typeface="Calibri" pitchFamily="34" charset="0"/>
              </a:rPr>
              <a:t>departed to go to Macedonia</a:t>
            </a:r>
            <a:r>
              <a:rPr lang="en-US" sz="1800" b="0" smtClean="0">
                <a:ea typeface="Calibri" pitchFamily="34" charset="0"/>
              </a:rPr>
              <a:t>. </a:t>
            </a:r>
            <a:r>
              <a:rPr lang="en-US" sz="1800" b="0" baseline="30000" smtClean="0">
                <a:ea typeface="Calibri" pitchFamily="34" charset="0"/>
              </a:rPr>
              <a:t>2 </a:t>
            </a:r>
            <a:r>
              <a:rPr lang="en-US" sz="1800" b="0" smtClean="0">
                <a:ea typeface="Calibri" pitchFamily="34" charset="0"/>
              </a:rPr>
              <a:t>Now when </a:t>
            </a:r>
            <a:r>
              <a:rPr lang="en-US" sz="1800" smtClean="0">
                <a:ea typeface="Calibri" pitchFamily="34" charset="0"/>
              </a:rPr>
              <a:t>he had gone over that region </a:t>
            </a:r>
            <a:r>
              <a:rPr lang="en-US" sz="1800" b="0" smtClean="0">
                <a:ea typeface="Calibri" pitchFamily="34" charset="0"/>
              </a:rPr>
              <a:t>and encouraged them with many words, </a:t>
            </a:r>
            <a:r>
              <a:rPr lang="en-US" sz="1800" smtClean="0">
                <a:ea typeface="Calibri" pitchFamily="34" charset="0"/>
              </a:rPr>
              <a:t>he came to Greece </a:t>
            </a:r>
            <a:r>
              <a:rPr lang="en-US" sz="1800" baseline="30000" smtClean="0">
                <a:ea typeface="Calibri" pitchFamily="34" charset="0"/>
              </a:rPr>
              <a:t>3 </a:t>
            </a:r>
            <a:r>
              <a:rPr lang="en-US" sz="1800" smtClean="0">
                <a:ea typeface="Calibri" pitchFamily="34" charset="0"/>
              </a:rPr>
              <a:t>and stayed three months</a:t>
            </a:r>
            <a:r>
              <a:rPr lang="en-US" sz="1800" b="0" smtClean="0">
                <a:ea typeface="Calibri" pitchFamily="34" charset="0"/>
              </a:rPr>
              <a:t>. And when the Jews plotted against him as he was about to sail to Syria, he decided to return through Macedonia.</a:t>
            </a:r>
          </a:p>
          <a:p>
            <a:pPr marL="0" indent="0">
              <a:buFontTx/>
              <a:buNone/>
            </a:pPr>
            <a:r>
              <a:rPr lang="en-US" sz="1800" b="0" smtClean="0">
                <a:ea typeface="Calibri" pitchFamily="34" charset="0"/>
              </a:rPr>
              <a:t>20:31 – [Back at Ephesus] Therefore watch, and remember that </a:t>
            </a:r>
            <a:r>
              <a:rPr lang="en-US" sz="1800" smtClean="0">
                <a:ea typeface="Calibri" pitchFamily="34" charset="0"/>
              </a:rPr>
              <a:t>for three years </a:t>
            </a:r>
            <a:r>
              <a:rPr lang="en-US" sz="1800" b="0" smtClean="0">
                <a:ea typeface="Calibri" pitchFamily="34" charset="0"/>
              </a:rPr>
              <a:t>I did not cease to warn everyone night and day with tears.</a:t>
            </a:r>
          </a:p>
        </p:txBody>
      </p:sp>
      <p:sp>
        <p:nvSpPr>
          <p:cNvPr id="80901" name="Text Placeholder 5"/>
          <p:cNvSpPr>
            <a:spLocks noGrp="1"/>
          </p:cNvSpPr>
          <p:nvPr>
            <p:ph type="body" sz="quarter" idx="3"/>
          </p:nvPr>
        </p:nvSpPr>
        <p:spPr>
          <a:xfrm>
            <a:off x="5105400" y="468313"/>
            <a:ext cx="3581400" cy="487362"/>
          </a:xfrm>
        </p:spPr>
        <p:txBody>
          <a:bodyPr/>
          <a:lstStyle/>
          <a:p>
            <a:pPr algn="ctr"/>
            <a:r>
              <a:rPr lang="en-US" sz="2400" u="sng" smtClean="0">
                <a:ea typeface="Calibri" pitchFamily="34" charset="0"/>
              </a:rPr>
              <a:t>II Corinthians</a:t>
            </a:r>
          </a:p>
        </p:txBody>
      </p:sp>
      <p:sp>
        <p:nvSpPr>
          <p:cNvPr id="80902" name="Content Placeholder 6"/>
          <p:cNvSpPr>
            <a:spLocks noGrp="1"/>
          </p:cNvSpPr>
          <p:nvPr>
            <p:ph sz="quarter" idx="4"/>
          </p:nvPr>
        </p:nvSpPr>
        <p:spPr>
          <a:xfrm>
            <a:off x="4572000" y="925513"/>
            <a:ext cx="4495800" cy="5932487"/>
          </a:xfrm>
        </p:spPr>
        <p:txBody>
          <a:bodyPr/>
          <a:lstStyle/>
          <a:p>
            <a:pPr marL="0" indent="0">
              <a:buFontTx/>
              <a:buNone/>
            </a:pPr>
            <a:r>
              <a:rPr lang="en-US" sz="1800" b="0" smtClean="0">
                <a:ea typeface="Calibri" pitchFamily="34" charset="0"/>
              </a:rPr>
              <a:t>1:15-17 – And in this confidence </a:t>
            </a:r>
            <a:r>
              <a:rPr lang="en-US" sz="1800" smtClean="0">
                <a:ea typeface="Calibri" pitchFamily="34" charset="0"/>
              </a:rPr>
              <a:t>I intended to come to you before</a:t>
            </a:r>
            <a:r>
              <a:rPr lang="en-US" sz="1800" b="0" smtClean="0">
                <a:ea typeface="Calibri" pitchFamily="34" charset="0"/>
              </a:rPr>
              <a:t>, that you might have a second benefit— </a:t>
            </a:r>
            <a:r>
              <a:rPr lang="en-US" sz="1800" b="0" baseline="30000" smtClean="0">
                <a:ea typeface="Calibri" pitchFamily="34" charset="0"/>
              </a:rPr>
              <a:t>16 </a:t>
            </a:r>
            <a:r>
              <a:rPr lang="en-US" sz="1800" b="0" smtClean="0">
                <a:ea typeface="Calibri" pitchFamily="34" charset="0"/>
              </a:rPr>
              <a:t>to</a:t>
            </a:r>
            <a:r>
              <a:rPr lang="en-US" sz="1800" smtClean="0">
                <a:ea typeface="Calibri" pitchFamily="34" charset="0"/>
              </a:rPr>
              <a:t> pass by way of you to Macedonia, to come again from Macedonia to you, and be helped by you on my way to Judea. </a:t>
            </a:r>
            <a:r>
              <a:rPr lang="en-US" sz="1800" b="0" baseline="30000" smtClean="0">
                <a:ea typeface="Calibri" pitchFamily="34" charset="0"/>
              </a:rPr>
              <a:t>17 </a:t>
            </a:r>
            <a:r>
              <a:rPr lang="en-US" sz="1800" b="0" smtClean="0">
                <a:ea typeface="Calibri" pitchFamily="34" charset="0"/>
              </a:rPr>
              <a:t>Therefore, when I was planning this, did I do it lightly? Or the things I plan, do I plan according to the flesh, that with me there should be Yes, Yes, and No, No? </a:t>
            </a:r>
          </a:p>
          <a:p>
            <a:pPr marL="0" indent="0">
              <a:buFontTx/>
              <a:buNone/>
            </a:pPr>
            <a:r>
              <a:rPr lang="en-US" sz="1800" b="0" smtClean="0">
                <a:ea typeface="Calibri" pitchFamily="34" charset="0"/>
              </a:rPr>
              <a:t>8:1-7 – Moreover, brethren, we make known to you the grace of God bestowed on the </a:t>
            </a:r>
            <a:r>
              <a:rPr lang="en-US" sz="1800" smtClean="0">
                <a:ea typeface="Calibri" pitchFamily="34" charset="0"/>
              </a:rPr>
              <a:t>churches of Macedonia</a:t>
            </a:r>
            <a:r>
              <a:rPr lang="en-US" sz="1800" b="0" smtClean="0">
                <a:ea typeface="Calibri" pitchFamily="34" charset="0"/>
              </a:rPr>
              <a:t>: </a:t>
            </a:r>
            <a:r>
              <a:rPr lang="en-US" sz="1800" b="0" baseline="30000" smtClean="0">
                <a:ea typeface="Calibri" pitchFamily="34" charset="0"/>
              </a:rPr>
              <a:t>2 </a:t>
            </a:r>
            <a:r>
              <a:rPr lang="en-US" sz="1800" b="0" smtClean="0">
                <a:ea typeface="Calibri" pitchFamily="34" charset="0"/>
              </a:rPr>
              <a:t>that in a great trial of affliction the abundance of their joy and their deep poverty </a:t>
            </a:r>
            <a:r>
              <a:rPr lang="en-US" sz="1800" smtClean="0">
                <a:ea typeface="Calibri" pitchFamily="34" charset="0"/>
              </a:rPr>
              <a:t>abounded in the riches of their liberality</a:t>
            </a:r>
            <a:r>
              <a:rPr lang="en-US" sz="1800" b="0" smtClean="0">
                <a:ea typeface="Calibri" pitchFamily="34" charset="0"/>
              </a:rPr>
              <a:t>…</a:t>
            </a:r>
          </a:p>
          <a:p>
            <a:pPr marL="0" indent="0">
              <a:buFontTx/>
              <a:buNone/>
            </a:pPr>
            <a:r>
              <a:rPr lang="en-US" sz="1800" b="0" smtClean="0">
                <a:ea typeface="Calibri" pitchFamily="34" charset="0"/>
              </a:rPr>
              <a:t>12:14 – Now </a:t>
            </a:r>
            <a:r>
              <a:rPr lang="en-US" sz="1800" smtClean="0">
                <a:ea typeface="Calibri" pitchFamily="34" charset="0"/>
              </a:rPr>
              <a:t>for the third time I am ready to come to you</a:t>
            </a:r>
            <a:r>
              <a:rPr lang="en-US" sz="1800" b="0" smtClean="0">
                <a:ea typeface="Calibri" pitchFamily="34" charset="0"/>
              </a:rPr>
              <a:t>. And I will not be burdensome to you; for I do not seek yours, but you. For the children ought not to lay up for the parents, but the parents for the children. </a:t>
            </a:r>
          </a:p>
        </p:txBody>
      </p:sp>
      <p:sp>
        <p:nvSpPr>
          <p:cNvPr id="4" name="Slide Number Placeholder 3"/>
          <p:cNvSpPr>
            <a:spLocks noGrp="1"/>
          </p:cNvSpPr>
          <p:nvPr>
            <p:ph type="sldNum" sz="quarter" idx="12"/>
          </p:nvPr>
        </p:nvSpPr>
        <p:spPr>
          <a:xfrm>
            <a:off x="7239000" y="6629400"/>
            <a:ext cx="19050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90C1EF03-79E6-4490-86B5-B50C46801A91}" type="slidenum">
              <a:rPr lang="en-US" smtClean="0"/>
              <a:pPr>
                <a:defRPr/>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Third Journey Records</a:t>
            </a:r>
            <a:endParaRPr lang="en-US" dirty="0"/>
          </a:p>
        </p:txBody>
      </p:sp>
      <p:sp>
        <p:nvSpPr>
          <p:cNvPr id="81923" name="Text Placeholder 4"/>
          <p:cNvSpPr>
            <a:spLocks noGrp="1"/>
          </p:cNvSpPr>
          <p:nvPr>
            <p:ph type="body" idx="1"/>
          </p:nvPr>
        </p:nvSpPr>
        <p:spPr>
          <a:xfrm>
            <a:off x="457200" y="228600"/>
            <a:ext cx="2286000" cy="693738"/>
          </a:xfrm>
        </p:spPr>
        <p:txBody>
          <a:bodyPr/>
          <a:lstStyle/>
          <a:p>
            <a:pPr algn="ctr"/>
            <a:r>
              <a:rPr lang="en-US" sz="2400" u="sng" smtClean="0">
                <a:ea typeface="Calibri" pitchFamily="34" charset="0"/>
              </a:rPr>
              <a:t>Acts</a:t>
            </a:r>
          </a:p>
        </p:txBody>
      </p:sp>
      <p:sp>
        <p:nvSpPr>
          <p:cNvPr id="81924" name="Content Placeholder 2"/>
          <p:cNvSpPr>
            <a:spLocks noGrp="1"/>
          </p:cNvSpPr>
          <p:nvPr>
            <p:ph sz="half" idx="2"/>
          </p:nvPr>
        </p:nvSpPr>
        <p:spPr>
          <a:xfrm>
            <a:off x="79375" y="914400"/>
            <a:ext cx="3959225" cy="5791200"/>
          </a:xfrm>
        </p:spPr>
        <p:txBody>
          <a:bodyPr/>
          <a:lstStyle/>
          <a:p>
            <a:pPr marL="0" indent="0">
              <a:buFontTx/>
              <a:buNone/>
            </a:pPr>
            <a:r>
              <a:rPr lang="en-US" sz="1800" b="0" smtClean="0">
                <a:ea typeface="Calibri" pitchFamily="34" charset="0"/>
              </a:rPr>
              <a:t>19:21-22 – [In Ephesus] When these things were accomplished, Paul purposed in the Spirit, </a:t>
            </a:r>
            <a:r>
              <a:rPr lang="en-US" sz="1800" smtClean="0">
                <a:ea typeface="Calibri" pitchFamily="34" charset="0"/>
              </a:rPr>
              <a:t>when he had passed through Macedonia and Achaia, to go to Jerusalem, saying, "After I have been there, I must also see Rome.“  </a:t>
            </a:r>
            <a:r>
              <a:rPr lang="en-US" sz="1800" b="0" baseline="30000" smtClean="0">
                <a:ea typeface="Calibri" pitchFamily="34" charset="0"/>
              </a:rPr>
              <a:t>22</a:t>
            </a:r>
            <a:r>
              <a:rPr lang="en-US" sz="1800" b="0" smtClean="0">
                <a:ea typeface="Calibri" pitchFamily="34" charset="0"/>
              </a:rPr>
              <a:t>So he sent into Macedonia two of those who ministered to him, Timothy and Erastus, but he himself stayed in Asia for a time.</a:t>
            </a:r>
          </a:p>
          <a:p>
            <a:pPr marL="0" indent="0">
              <a:buFontTx/>
              <a:buNone/>
            </a:pPr>
            <a:r>
              <a:rPr lang="en-US" sz="1800" b="0" smtClean="0">
                <a:ea typeface="Calibri" pitchFamily="34" charset="0"/>
              </a:rPr>
              <a:t>20:1-2 – After the uproar had ceased, Paul called the disciples to him, embraced them, and </a:t>
            </a:r>
            <a:r>
              <a:rPr lang="en-US" sz="1800" smtClean="0">
                <a:ea typeface="Calibri" pitchFamily="34" charset="0"/>
              </a:rPr>
              <a:t>departed to go to Macedonia.</a:t>
            </a:r>
            <a:r>
              <a:rPr lang="en-US" sz="1800" b="0" smtClean="0">
                <a:ea typeface="Calibri" pitchFamily="34" charset="0"/>
              </a:rPr>
              <a:t> </a:t>
            </a:r>
            <a:r>
              <a:rPr lang="en-US" sz="1800" b="0" baseline="30000" smtClean="0">
                <a:ea typeface="Calibri" pitchFamily="34" charset="0"/>
              </a:rPr>
              <a:t>2</a:t>
            </a:r>
            <a:r>
              <a:rPr lang="en-US" sz="1800" b="0" smtClean="0">
                <a:ea typeface="Calibri" pitchFamily="34" charset="0"/>
              </a:rPr>
              <a:t>Now when he had gone over that region and encouraged them with many words, he </a:t>
            </a:r>
            <a:r>
              <a:rPr lang="en-US" sz="1800" smtClean="0">
                <a:ea typeface="Calibri" pitchFamily="34" charset="0"/>
              </a:rPr>
              <a:t>came to Greece </a:t>
            </a:r>
            <a:r>
              <a:rPr lang="en-US" sz="1800" baseline="30000" smtClean="0">
                <a:ea typeface="Calibri" pitchFamily="34" charset="0"/>
              </a:rPr>
              <a:t>3</a:t>
            </a:r>
            <a:r>
              <a:rPr lang="en-US" sz="1800" smtClean="0">
                <a:ea typeface="Calibri" pitchFamily="34" charset="0"/>
              </a:rPr>
              <a:t>and stayed three months</a:t>
            </a:r>
            <a:r>
              <a:rPr lang="en-US" sz="1800" b="0" smtClean="0">
                <a:ea typeface="Calibri" pitchFamily="34" charset="0"/>
              </a:rPr>
              <a:t>.  And when the Jews plotted against him as he was about to sail to Syria, he decided to return through Macedonia.</a:t>
            </a:r>
          </a:p>
        </p:txBody>
      </p:sp>
      <p:sp>
        <p:nvSpPr>
          <p:cNvPr id="81925" name="Text Placeholder 5"/>
          <p:cNvSpPr>
            <a:spLocks noGrp="1"/>
          </p:cNvSpPr>
          <p:nvPr>
            <p:ph type="body" sz="quarter" idx="3"/>
          </p:nvPr>
        </p:nvSpPr>
        <p:spPr>
          <a:xfrm>
            <a:off x="4645025" y="239713"/>
            <a:ext cx="4041775" cy="693737"/>
          </a:xfrm>
        </p:spPr>
        <p:txBody>
          <a:bodyPr/>
          <a:lstStyle/>
          <a:p>
            <a:pPr algn="ctr"/>
            <a:r>
              <a:rPr lang="en-US" sz="2400" u="sng" smtClean="0">
                <a:ea typeface="Calibri" pitchFamily="34" charset="0"/>
              </a:rPr>
              <a:t>Romans</a:t>
            </a:r>
          </a:p>
        </p:txBody>
      </p:sp>
      <p:sp>
        <p:nvSpPr>
          <p:cNvPr id="81926" name="Content Placeholder 6"/>
          <p:cNvSpPr>
            <a:spLocks noGrp="1"/>
          </p:cNvSpPr>
          <p:nvPr>
            <p:ph sz="quarter" idx="4"/>
          </p:nvPr>
        </p:nvSpPr>
        <p:spPr>
          <a:xfrm>
            <a:off x="4114800" y="925513"/>
            <a:ext cx="4953000" cy="5627687"/>
          </a:xfrm>
        </p:spPr>
        <p:txBody>
          <a:bodyPr/>
          <a:lstStyle/>
          <a:p>
            <a:pPr marL="0" indent="0">
              <a:buFontTx/>
              <a:buNone/>
            </a:pPr>
            <a:r>
              <a:rPr lang="en-US" sz="1800" b="0" smtClean="0">
                <a:ea typeface="Calibri" pitchFamily="34" charset="0"/>
              </a:rPr>
              <a:t>1:13,15 – Now I do not want you to be unaware, brethren, that </a:t>
            </a:r>
            <a:r>
              <a:rPr lang="en-US" sz="1800" smtClean="0">
                <a:ea typeface="Calibri" pitchFamily="34" charset="0"/>
              </a:rPr>
              <a:t>I often planned to come to you </a:t>
            </a:r>
            <a:r>
              <a:rPr lang="en-US" sz="1800" b="0" smtClean="0">
                <a:ea typeface="Calibri" pitchFamily="34" charset="0"/>
              </a:rPr>
              <a:t>(but was hindered until now), that I might have some fruit among you also, just as among the other Gentiles… </a:t>
            </a:r>
            <a:r>
              <a:rPr lang="en-US" sz="1800" b="0" baseline="30000" smtClean="0">
                <a:ea typeface="Calibri" pitchFamily="34" charset="0"/>
              </a:rPr>
              <a:t>15</a:t>
            </a:r>
            <a:r>
              <a:rPr lang="en-US" sz="1800" b="0" smtClean="0">
                <a:ea typeface="Calibri" pitchFamily="34" charset="0"/>
              </a:rPr>
              <a:t>So, as much as is in me, I am ready to preach the gospel to you who are in Rome also.</a:t>
            </a:r>
          </a:p>
          <a:p>
            <a:pPr marL="0" indent="0">
              <a:buFontTx/>
              <a:buNone/>
            </a:pPr>
            <a:r>
              <a:rPr lang="en-US" sz="1800" b="0" smtClean="0">
                <a:ea typeface="Calibri" pitchFamily="34" charset="0"/>
              </a:rPr>
              <a:t>15:22 – For this </a:t>
            </a:r>
            <a:r>
              <a:rPr lang="en-US" sz="1800" smtClean="0">
                <a:ea typeface="Calibri" pitchFamily="34" charset="0"/>
              </a:rPr>
              <a:t>reason I also have been much hindered from coming to you</a:t>
            </a:r>
            <a:r>
              <a:rPr lang="en-US" sz="1800" b="0" smtClean="0">
                <a:ea typeface="Calibri" pitchFamily="34" charset="0"/>
              </a:rPr>
              <a:t>.  </a:t>
            </a:r>
            <a:r>
              <a:rPr lang="en-US" sz="1800" b="0" baseline="30000" smtClean="0">
                <a:ea typeface="Calibri" pitchFamily="34" charset="0"/>
              </a:rPr>
              <a:t>23</a:t>
            </a:r>
            <a:r>
              <a:rPr lang="en-US" sz="1800" b="0" smtClean="0">
                <a:ea typeface="Calibri" pitchFamily="34" charset="0"/>
              </a:rPr>
              <a:t>But now no longer having a place in these parts, and having a great desire these many years to come to you, </a:t>
            </a:r>
            <a:r>
              <a:rPr lang="en-US" sz="1800" b="0" baseline="30000" smtClean="0">
                <a:ea typeface="Calibri" pitchFamily="34" charset="0"/>
              </a:rPr>
              <a:t>24</a:t>
            </a:r>
            <a:r>
              <a:rPr lang="en-US" sz="1800" b="0" smtClean="0">
                <a:ea typeface="Calibri" pitchFamily="34" charset="0"/>
              </a:rPr>
              <a:t>whenever I journey to Spain, I shall come to you. For I hope to see you on my journey, and to be helped on my way there by you, if first I may enjoy your company for a while.  </a:t>
            </a:r>
            <a:r>
              <a:rPr lang="en-US" sz="1800" b="0" baseline="30000" smtClean="0">
                <a:ea typeface="Calibri" pitchFamily="34" charset="0"/>
              </a:rPr>
              <a:t>25</a:t>
            </a:r>
            <a:r>
              <a:rPr lang="en-US" sz="1800" b="0" smtClean="0">
                <a:ea typeface="Calibri" pitchFamily="34" charset="0"/>
              </a:rPr>
              <a:t>But </a:t>
            </a:r>
            <a:r>
              <a:rPr lang="en-US" sz="1800" smtClean="0">
                <a:ea typeface="Calibri" pitchFamily="34" charset="0"/>
              </a:rPr>
              <a:t>now I am going to Jerusalem to minister to the saints. </a:t>
            </a:r>
            <a:r>
              <a:rPr lang="en-US" sz="1800" baseline="30000" smtClean="0">
                <a:ea typeface="Calibri" pitchFamily="34" charset="0"/>
              </a:rPr>
              <a:t>26</a:t>
            </a:r>
            <a:r>
              <a:rPr lang="en-US" sz="1800" smtClean="0">
                <a:ea typeface="Calibri" pitchFamily="34" charset="0"/>
              </a:rPr>
              <a:t>For it pleased those from Macedonia and Achaia to make a certain contribution for the poor among the saints who are in Jerusalem.</a:t>
            </a:r>
            <a:r>
              <a:rPr lang="en-US" sz="1800" b="0" smtClean="0">
                <a:ea typeface="Calibri" pitchFamily="34" charset="0"/>
              </a:rPr>
              <a:t> …</a:t>
            </a:r>
            <a:r>
              <a:rPr lang="en-US" sz="1800" b="0" baseline="30000" smtClean="0">
                <a:ea typeface="Calibri" pitchFamily="34" charset="0"/>
              </a:rPr>
              <a:t>28</a:t>
            </a:r>
            <a:r>
              <a:rPr lang="en-US" sz="1800" b="0" smtClean="0">
                <a:ea typeface="Calibri" pitchFamily="34" charset="0"/>
              </a:rPr>
              <a:t>Therefore, </a:t>
            </a:r>
            <a:r>
              <a:rPr lang="en-US" sz="1800" smtClean="0">
                <a:ea typeface="Calibri" pitchFamily="34" charset="0"/>
              </a:rPr>
              <a:t>when I have performed this and have sealed to them this fruit, I shall go by way of you to Spain.</a:t>
            </a:r>
          </a:p>
        </p:txBody>
      </p:sp>
      <p:sp>
        <p:nvSpPr>
          <p:cNvPr id="4" name="Slide Number Placeholder 3"/>
          <p:cNvSpPr>
            <a:spLocks noGrp="1"/>
          </p:cNvSpPr>
          <p:nvPr>
            <p:ph type="sldNum" sz="quarter" idx="12"/>
          </p:nvPr>
        </p:nvSpPr>
        <p:spPr>
          <a:xfrm>
            <a:off x="7239000" y="6629400"/>
            <a:ext cx="19050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C1E36690-D703-47BB-9D65-9C11C7AD35BC}" type="slidenum">
              <a:rPr lang="en-US" smtClean="0"/>
              <a:pPr>
                <a:defRPr/>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Third Journey Records</a:t>
            </a:r>
            <a:endParaRPr lang="en-US" dirty="0"/>
          </a:p>
        </p:txBody>
      </p:sp>
      <p:sp>
        <p:nvSpPr>
          <p:cNvPr id="82947" name="Text Placeholder 4"/>
          <p:cNvSpPr>
            <a:spLocks noGrp="1"/>
          </p:cNvSpPr>
          <p:nvPr>
            <p:ph type="body" idx="1"/>
          </p:nvPr>
        </p:nvSpPr>
        <p:spPr>
          <a:xfrm>
            <a:off x="457200" y="568325"/>
            <a:ext cx="4040188" cy="487363"/>
          </a:xfrm>
        </p:spPr>
        <p:txBody>
          <a:bodyPr/>
          <a:lstStyle/>
          <a:p>
            <a:pPr algn="ctr"/>
            <a:r>
              <a:rPr lang="en-US" sz="2400" u="sng" smtClean="0">
                <a:ea typeface="Calibri" pitchFamily="34" charset="0"/>
              </a:rPr>
              <a:t>I Corinthians</a:t>
            </a:r>
          </a:p>
        </p:txBody>
      </p:sp>
      <p:sp>
        <p:nvSpPr>
          <p:cNvPr id="82948" name="Content Placeholder 2"/>
          <p:cNvSpPr>
            <a:spLocks noGrp="1"/>
          </p:cNvSpPr>
          <p:nvPr>
            <p:ph sz="half" idx="2"/>
          </p:nvPr>
        </p:nvSpPr>
        <p:spPr>
          <a:xfrm>
            <a:off x="79375" y="1066800"/>
            <a:ext cx="4492625" cy="3951288"/>
          </a:xfrm>
        </p:spPr>
        <p:txBody>
          <a:bodyPr/>
          <a:lstStyle/>
          <a:p>
            <a:pPr marL="0" indent="0">
              <a:buFontTx/>
              <a:buNone/>
            </a:pPr>
            <a:r>
              <a:rPr lang="en-US" sz="1800" b="0" smtClean="0">
                <a:ea typeface="Calibri" pitchFamily="34" charset="0"/>
              </a:rPr>
              <a:t>1:14 – I thank God that I baptized none of you except Crispus and </a:t>
            </a:r>
            <a:r>
              <a:rPr lang="en-US" sz="1800" smtClean="0">
                <a:ea typeface="Calibri" pitchFamily="34" charset="0"/>
              </a:rPr>
              <a:t>Gaius…</a:t>
            </a:r>
          </a:p>
        </p:txBody>
      </p:sp>
      <p:sp>
        <p:nvSpPr>
          <p:cNvPr id="82949" name="Text Placeholder 5"/>
          <p:cNvSpPr>
            <a:spLocks noGrp="1"/>
          </p:cNvSpPr>
          <p:nvPr>
            <p:ph type="body" sz="quarter" idx="3"/>
          </p:nvPr>
        </p:nvSpPr>
        <p:spPr>
          <a:xfrm>
            <a:off x="4645025" y="579438"/>
            <a:ext cx="4041775" cy="487362"/>
          </a:xfrm>
        </p:spPr>
        <p:txBody>
          <a:bodyPr/>
          <a:lstStyle/>
          <a:p>
            <a:pPr algn="ctr"/>
            <a:r>
              <a:rPr lang="en-US" sz="2400" u="sng" smtClean="0">
                <a:ea typeface="Calibri" pitchFamily="34" charset="0"/>
              </a:rPr>
              <a:t>Romans</a:t>
            </a:r>
          </a:p>
        </p:txBody>
      </p:sp>
      <p:sp>
        <p:nvSpPr>
          <p:cNvPr id="82950" name="Content Placeholder 6"/>
          <p:cNvSpPr>
            <a:spLocks noGrp="1"/>
          </p:cNvSpPr>
          <p:nvPr>
            <p:ph sz="quarter" idx="4"/>
          </p:nvPr>
        </p:nvSpPr>
        <p:spPr>
          <a:xfrm>
            <a:off x="4648200" y="1077913"/>
            <a:ext cx="4419600" cy="3951287"/>
          </a:xfrm>
        </p:spPr>
        <p:txBody>
          <a:bodyPr/>
          <a:lstStyle/>
          <a:p>
            <a:pPr marL="0" indent="0">
              <a:buFontTx/>
              <a:buNone/>
            </a:pPr>
            <a:r>
              <a:rPr lang="en-US" sz="1800" b="0" smtClean="0">
                <a:ea typeface="Calibri" pitchFamily="34" charset="0"/>
              </a:rPr>
              <a:t>16:23 – </a:t>
            </a:r>
            <a:r>
              <a:rPr lang="en-US" sz="1800" smtClean="0">
                <a:ea typeface="Calibri" pitchFamily="34" charset="0"/>
              </a:rPr>
              <a:t>Gaius, my host and the host of the whole church, greets you</a:t>
            </a:r>
            <a:r>
              <a:rPr lang="en-US" sz="1800" b="0" smtClean="0">
                <a:ea typeface="Calibri" pitchFamily="34" charset="0"/>
              </a:rPr>
              <a:t>. Erastus, the treasurer of the city, greets you, and Quartus, a brother.</a:t>
            </a:r>
            <a:br>
              <a:rPr lang="en-US" sz="1800" b="0" smtClean="0">
                <a:ea typeface="Calibri" pitchFamily="34" charset="0"/>
              </a:rPr>
            </a:br>
            <a:endParaRPr lang="en-US" sz="1800" b="0" smtClean="0">
              <a:ea typeface="Calibri" pitchFamily="34" charset="0"/>
            </a:endParaRPr>
          </a:p>
        </p:txBody>
      </p:sp>
      <p:sp>
        <p:nvSpPr>
          <p:cNvPr id="4" name="Slide Number Placeholder 3"/>
          <p:cNvSpPr>
            <a:spLocks noGrp="1"/>
          </p:cNvSpPr>
          <p:nvPr>
            <p:ph type="sldNum" sz="quarter" idx="12"/>
          </p:nvPr>
        </p:nvSpPr>
        <p:spPr>
          <a:xfrm>
            <a:off x="7239000" y="6629400"/>
            <a:ext cx="19050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0CD44D7C-B92E-441C-BE14-967742E343CC}" type="slidenum">
              <a:rPr lang="en-US" smtClean="0"/>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83971" name="Slide Number Placeholder 2"/>
          <p:cNvSpPr>
            <a:spLocks noGrp="1"/>
          </p:cNvSpPr>
          <p:nvPr>
            <p:ph type="sldNum" sz="quarter" idx="12"/>
          </p:nvPr>
        </p:nvSpPr>
        <p:spPr>
          <a:noFill/>
          <a:ln>
            <a:miter lim="800000"/>
            <a:headEnd/>
            <a:tailEnd/>
          </a:ln>
        </p:spPr>
        <p:txBody>
          <a:bodyPr/>
          <a:lstStyle/>
          <a:p>
            <a:fld id="{A2E6F47D-A682-4B32-B16B-FEBC69AF7B16}" type="slidenum">
              <a:rPr lang="en-US" smtClean="0">
                <a:cs typeface="Arial" pitchFamily="34" charset="0"/>
              </a:rPr>
              <a:pPr/>
              <a:t>78</a:t>
            </a:fld>
            <a:endParaRPr lang="en-US" smtClean="0">
              <a:cs typeface="Arial" pitchFamily="34" charset="0"/>
            </a:endParaRPr>
          </a:p>
        </p:txBody>
      </p:sp>
      <p:pic>
        <p:nvPicPr>
          <p:cNvPr id="83972" name="Picture 2"/>
          <p:cNvPicPr>
            <a:picLocks noChangeAspect="1" noChangeArrowheads="1"/>
          </p:cNvPicPr>
          <p:nvPr/>
        </p:nvPicPr>
        <p:blipFill>
          <a:blip r:embed="rId2" cstate="print"/>
          <a:srcRect l="804" t="2156" r="385" b="1418"/>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Timeline of “Acts of the Apostles”</a:t>
            </a:r>
            <a:endParaRPr lang="en-US" dirty="0"/>
          </a:p>
        </p:txBody>
      </p:sp>
      <p:sp>
        <p:nvSpPr>
          <p:cNvPr id="84995" name="Slide Number Placeholder 2"/>
          <p:cNvSpPr>
            <a:spLocks noGrp="1"/>
          </p:cNvSpPr>
          <p:nvPr>
            <p:ph type="sldNum" sz="quarter" idx="12"/>
          </p:nvPr>
        </p:nvSpPr>
        <p:spPr>
          <a:noFill/>
          <a:ln>
            <a:miter lim="800000"/>
            <a:headEnd/>
            <a:tailEnd/>
          </a:ln>
        </p:spPr>
        <p:txBody>
          <a:bodyPr/>
          <a:lstStyle/>
          <a:p>
            <a:fld id="{A5B1E9FA-20E2-43CF-951C-58DE03A02767}" type="slidenum">
              <a:rPr lang="en-US" smtClean="0">
                <a:cs typeface="Arial" pitchFamily="34" charset="0"/>
              </a:rPr>
              <a:pPr/>
              <a:t>79</a:t>
            </a:fld>
            <a:endParaRPr lang="en-US" smtClean="0">
              <a:cs typeface="Arial" pitchFamily="34" charset="0"/>
            </a:endParaRPr>
          </a:p>
        </p:txBody>
      </p:sp>
      <p:sp>
        <p:nvSpPr>
          <p:cNvPr id="84996" name="TextBox 4"/>
          <p:cNvSpPr txBox="1">
            <a:spLocks noChangeArrowheads="1"/>
          </p:cNvSpPr>
          <p:nvPr/>
        </p:nvSpPr>
        <p:spPr bwMode="auto">
          <a:xfrm>
            <a:off x="-85725" y="2247900"/>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29</a:t>
            </a:r>
          </a:p>
        </p:txBody>
      </p:sp>
      <p:sp>
        <p:nvSpPr>
          <p:cNvPr id="84997" name="TextBox 8"/>
          <p:cNvSpPr txBox="1">
            <a:spLocks noChangeArrowheads="1"/>
          </p:cNvSpPr>
          <p:nvPr/>
        </p:nvSpPr>
        <p:spPr bwMode="auto">
          <a:xfrm>
            <a:off x="1714500" y="2247900"/>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36</a:t>
            </a:r>
          </a:p>
        </p:txBody>
      </p:sp>
      <p:sp>
        <p:nvSpPr>
          <p:cNvPr id="84998" name="TextBox 9"/>
          <p:cNvSpPr txBox="1">
            <a:spLocks noChangeArrowheads="1"/>
          </p:cNvSpPr>
          <p:nvPr/>
        </p:nvSpPr>
        <p:spPr bwMode="auto">
          <a:xfrm>
            <a:off x="3581400" y="2247900"/>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49</a:t>
            </a:r>
          </a:p>
        </p:txBody>
      </p:sp>
      <p:sp>
        <p:nvSpPr>
          <p:cNvPr id="84999" name="TextBox 12"/>
          <p:cNvSpPr txBox="1">
            <a:spLocks noChangeArrowheads="1"/>
          </p:cNvSpPr>
          <p:nvPr/>
        </p:nvSpPr>
        <p:spPr bwMode="auto">
          <a:xfrm>
            <a:off x="4181475" y="2247900"/>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52</a:t>
            </a:r>
          </a:p>
        </p:txBody>
      </p:sp>
      <p:sp>
        <p:nvSpPr>
          <p:cNvPr id="85000" name="TextBox 13"/>
          <p:cNvSpPr txBox="1">
            <a:spLocks noChangeArrowheads="1"/>
          </p:cNvSpPr>
          <p:nvPr/>
        </p:nvSpPr>
        <p:spPr bwMode="auto">
          <a:xfrm>
            <a:off x="4648200" y="225266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53</a:t>
            </a:r>
          </a:p>
        </p:txBody>
      </p:sp>
      <p:sp>
        <p:nvSpPr>
          <p:cNvPr id="85001" name="TextBox 14"/>
          <p:cNvSpPr txBox="1">
            <a:spLocks noChangeArrowheads="1"/>
          </p:cNvSpPr>
          <p:nvPr/>
        </p:nvSpPr>
        <p:spPr bwMode="auto">
          <a:xfrm>
            <a:off x="7086600" y="2246313"/>
            <a:ext cx="542925" cy="338137"/>
          </a:xfrm>
          <a:prstGeom prst="rect">
            <a:avLst/>
          </a:prstGeom>
          <a:noFill/>
          <a:ln w="9525">
            <a:noFill/>
            <a:miter lim="800000"/>
            <a:headEnd/>
            <a:tailEnd/>
          </a:ln>
        </p:spPr>
        <p:txBody>
          <a:bodyPr>
            <a:spAutoFit/>
          </a:bodyPr>
          <a:lstStyle/>
          <a:p>
            <a:pPr algn="ctr"/>
            <a:r>
              <a:rPr lang="en-US" sz="1600" b="1">
                <a:latin typeface="Arial Rounded MT Bold" pitchFamily="34" charset="0"/>
              </a:rPr>
              <a:t>60</a:t>
            </a:r>
          </a:p>
        </p:txBody>
      </p:sp>
      <p:cxnSp>
        <p:nvCxnSpPr>
          <p:cNvPr id="18" name="Straight Connector 17"/>
          <p:cNvCxnSpPr/>
          <p:nvPr/>
        </p:nvCxnSpPr>
        <p:spPr>
          <a:xfrm flipV="1">
            <a:off x="-9525" y="2243138"/>
            <a:ext cx="9153525"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Diamond 18"/>
          <p:cNvSpPr/>
          <p:nvPr/>
        </p:nvSpPr>
        <p:spPr>
          <a:xfrm>
            <a:off x="161925" y="21590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23" name="Diamond 22"/>
          <p:cNvSpPr/>
          <p:nvPr/>
        </p:nvSpPr>
        <p:spPr>
          <a:xfrm>
            <a:off x="1941513" y="2166938"/>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24" name="Diamond 23"/>
          <p:cNvSpPr/>
          <p:nvPr/>
        </p:nvSpPr>
        <p:spPr>
          <a:xfrm>
            <a:off x="3794125" y="2166938"/>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25" name="Diamond 24"/>
          <p:cNvSpPr/>
          <p:nvPr/>
        </p:nvSpPr>
        <p:spPr>
          <a:xfrm>
            <a:off x="4379913" y="2147888"/>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26" name="Diamond 25"/>
          <p:cNvSpPr/>
          <p:nvPr/>
        </p:nvSpPr>
        <p:spPr>
          <a:xfrm>
            <a:off x="4846638" y="2147888"/>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27" name="Diamond 26"/>
          <p:cNvSpPr/>
          <p:nvPr/>
        </p:nvSpPr>
        <p:spPr>
          <a:xfrm>
            <a:off x="7327900" y="2139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85009" name="TextBox 29"/>
          <p:cNvSpPr txBox="1">
            <a:spLocks noChangeArrowheads="1"/>
          </p:cNvSpPr>
          <p:nvPr/>
        </p:nvSpPr>
        <p:spPr bwMode="auto">
          <a:xfrm rot="-2460768">
            <a:off x="-141288" y="1209675"/>
            <a:ext cx="2193926" cy="369888"/>
          </a:xfrm>
          <a:prstGeom prst="rect">
            <a:avLst/>
          </a:prstGeom>
          <a:noFill/>
          <a:ln w="9525">
            <a:noFill/>
            <a:miter lim="800000"/>
            <a:headEnd/>
            <a:tailEnd/>
          </a:ln>
        </p:spPr>
        <p:txBody>
          <a:bodyPr wrap="none">
            <a:spAutoFit/>
          </a:bodyPr>
          <a:lstStyle/>
          <a:p>
            <a:r>
              <a:rPr lang="en-US" sz="1800" b="1">
                <a:latin typeface="Calibri" pitchFamily="34" charset="0"/>
              </a:rPr>
              <a:t>Ascension, Pentecost</a:t>
            </a:r>
          </a:p>
        </p:txBody>
      </p:sp>
      <p:sp>
        <p:nvSpPr>
          <p:cNvPr id="85010" name="TextBox 30"/>
          <p:cNvSpPr txBox="1">
            <a:spLocks noChangeArrowheads="1"/>
          </p:cNvSpPr>
          <p:nvPr/>
        </p:nvSpPr>
        <p:spPr bwMode="auto">
          <a:xfrm rot="-2460768">
            <a:off x="1609725" y="1317625"/>
            <a:ext cx="1849438" cy="369888"/>
          </a:xfrm>
          <a:prstGeom prst="rect">
            <a:avLst/>
          </a:prstGeom>
          <a:noFill/>
          <a:ln w="9525">
            <a:noFill/>
            <a:miter lim="800000"/>
            <a:headEnd/>
            <a:tailEnd/>
          </a:ln>
        </p:spPr>
        <p:txBody>
          <a:bodyPr wrap="none">
            <a:spAutoFit/>
          </a:bodyPr>
          <a:lstStyle/>
          <a:p>
            <a:r>
              <a:rPr lang="en-US" sz="1800" b="1">
                <a:latin typeface="Calibri" pitchFamily="34" charset="0"/>
              </a:rPr>
              <a:t>Saul’s Conversion</a:t>
            </a:r>
          </a:p>
        </p:txBody>
      </p:sp>
      <p:sp>
        <p:nvSpPr>
          <p:cNvPr id="85011" name="TextBox 31"/>
          <p:cNvSpPr txBox="1">
            <a:spLocks noChangeArrowheads="1"/>
          </p:cNvSpPr>
          <p:nvPr/>
        </p:nvSpPr>
        <p:spPr bwMode="auto">
          <a:xfrm rot="-2460768">
            <a:off x="3417888" y="1227138"/>
            <a:ext cx="2132012" cy="368300"/>
          </a:xfrm>
          <a:prstGeom prst="rect">
            <a:avLst/>
          </a:prstGeom>
          <a:noFill/>
          <a:ln w="9525">
            <a:noFill/>
            <a:miter lim="800000"/>
            <a:headEnd/>
            <a:tailEnd/>
          </a:ln>
        </p:spPr>
        <p:txBody>
          <a:bodyPr wrap="none">
            <a:spAutoFit/>
          </a:bodyPr>
          <a:lstStyle/>
          <a:p>
            <a:r>
              <a:rPr lang="en-US" sz="1800" b="1">
                <a:latin typeface="Calibri" pitchFamily="34" charset="0"/>
              </a:rPr>
              <a:t>Council in Jerusalem</a:t>
            </a:r>
          </a:p>
        </p:txBody>
      </p:sp>
      <p:sp>
        <p:nvSpPr>
          <p:cNvPr id="85012" name="TextBox 32"/>
          <p:cNvSpPr txBox="1">
            <a:spLocks noChangeArrowheads="1"/>
          </p:cNvSpPr>
          <p:nvPr/>
        </p:nvSpPr>
        <p:spPr bwMode="auto">
          <a:xfrm rot="-2460768">
            <a:off x="6986588" y="1130300"/>
            <a:ext cx="2422525" cy="368300"/>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Imprisonment</a:t>
            </a:r>
          </a:p>
        </p:txBody>
      </p:sp>
      <p:sp>
        <p:nvSpPr>
          <p:cNvPr id="85013" name="TextBox 35"/>
          <p:cNvSpPr txBox="1">
            <a:spLocks noChangeArrowheads="1"/>
          </p:cNvSpPr>
          <p:nvPr/>
        </p:nvSpPr>
        <p:spPr bwMode="auto">
          <a:xfrm rot="-2460768">
            <a:off x="2624138" y="1327150"/>
            <a:ext cx="1820862" cy="369888"/>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Journey</a:t>
            </a:r>
          </a:p>
        </p:txBody>
      </p:sp>
      <p:sp>
        <p:nvSpPr>
          <p:cNvPr id="85014" name="TextBox 36"/>
          <p:cNvSpPr txBox="1">
            <a:spLocks noChangeArrowheads="1"/>
          </p:cNvSpPr>
          <p:nvPr/>
        </p:nvSpPr>
        <p:spPr bwMode="auto">
          <a:xfrm rot="-2460768">
            <a:off x="4100513" y="1293813"/>
            <a:ext cx="1876425" cy="369887"/>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Journey</a:t>
            </a:r>
          </a:p>
        </p:txBody>
      </p:sp>
      <p:sp>
        <p:nvSpPr>
          <p:cNvPr id="85015" name="TextBox 37"/>
          <p:cNvSpPr txBox="1">
            <a:spLocks noChangeArrowheads="1"/>
          </p:cNvSpPr>
          <p:nvPr/>
        </p:nvSpPr>
        <p:spPr bwMode="auto">
          <a:xfrm rot="-2460768">
            <a:off x="4552950" y="1319213"/>
            <a:ext cx="1844675" cy="369887"/>
          </a:xfrm>
          <a:prstGeom prst="rect">
            <a:avLst/>
          </a:prstGeom>
          <a:noFill/>
          <a:ln w="9525">
            <a:noFill/>
            <a:miter lim="800000"/>
            <a:headEnd/>
            <a:tailEnd/>
          </a:ln>
        </p:spPr>
        <p:txBody>
          <a:bodyPr wrap="none">
            <a:spAutoFit/>
          </a:bodyPr>
          <a:lstStyle/>
          <a:p>
            <a:r>
              <a:rPr lang="en-US" sz="1800" b="1">
                <a:latin typeface="Calibri" pitchFamily="34" charset="0"/>
              </a:rPr>
              <a:t>Paul’s 3</a:t>
            </a:r>
            <a:r>
              <a:rPr lang="en-US" sz="1800" b="1" baseline="30000">
                <a:latin typeface="Calibri" pitchFamily="34" charset="0"/>
              </a:rPr>
              <a:t>rd</a:t>
            </a:r>
            <a:r>
              <a:rPr lang="en-US" sz="1800" b="1">
                <a:latin typeface="Calibri" pitchFamily="34" charset="0"/>
              </a:rPr>
              <a:t> Journey</a:t>
            </a:r>
          </a:p>
        </p:txBody>
      </p:sp>
      <p:sp>
        <p:nvSpPr>
          <p:cNvPr id="3" name="Rectangle 2"/>
          <p:cNvSpPr/>
          <p:nvPr/>
        </p:nvSpPr>
        <p:spPr>
          <a:xfrm rot="5400000">
            <a:off x="-343693" y="3366294"/>
            <a:ext cx="2381250" cy="125253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1"/>
                </a:solidFill>
              </a:rPr>
              <a:t>Jerusalem (1-7)</a:t>
            </a:r>
          </a:p>
        </p:txBody>
      </p:sp>
      <p:sp>
        <p:nvSpPr>
          <p:cNvPr id="40" name="Rectangle 39"/>
          <p:cNvSpPr/>
          <p:nvPr/>
        </p:nvSpPr>
        <p:spPr>
          <a:xfrm rot="5400000">
            <a:off x="1011238" y="3314700"/>
            <a:ext cx="2381250" cy="13557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1"/>
                </a:solidFill>
              </a:rPr>
              <a:t>Judea &amp; Samaria (8-12)</a:t>
            </a:r>
          </a:p>
        </p:txBody>
      </p:sp>
      <p:sp>
        <p:nvSpPr>
          <p:cNvPr id="41" name="Rectangle 40"/>
          <p:cNvSpPr/>
          <p:nvPr/>
        </p:nvSpPr>
        <p:spPr>
          <a:xfrm rot="5400000">
            <a:off x="2154238" y="3543300"/>
            <a:ext cx="2381250" cy="898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1"/>
                </a:solidFill>
              </a:rPr>
              <a:t>Paul’s 1</a:t>
            </a:r>
            <a:r>
              <a:rPr lang="en-US" sz="2000" b="1" baseline="30000" dirty="0">
                <a:solidFill>
                  <a:schemeClr val="tx1"/>
                </a:solidFill>
              </a:rPr>
              <a:t>st</a:t>
            </a:r>
            <a:r>
              <a:rPr lang="en-US" sz="2000" b="1" dirty="0">
                <a:solidFill>
                  <a:schemeClr val="tx1"/>
                </a:solidFill>
              </a:rPr>
              <a:t> Journey (13-14)</a:t>
            </a:r>
          </a:p>
        </p:txBody>
      </p:sp>
      <p:sp>
        <p:nvSpPr>
          <p:cNvPr id="42" name="Rectangle 41"/>
          <p:cNvSpPr/>
          <p:nvPr/>
        </p:nvSpPr>
        <p:spPr>
          <a:xfrm rot="5400000">
            <a:off x="3332162" y="3648076"/>
            <a:ext cx="2384425" cy="6858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1"/>
                </a:solidFill>
              </a:rPr>
              <a:t>Paul’s 2</a:t>
            </a:r>
            <a:r>
              <a:rPr lang="en-US" sz="2000" b="1" baseline="30000" dirty="0">
                <a:solidFill>
                  <a:schemeClr val="tx1"/>
                </a:solidFill>
              </a:rPr>
              <a:t>nd</a:t>
            </a:r>
            <a:r>
              <a:rPr lang="en-US" sz="2000" b="1" dirty="0">
                <a:solidFill>
                  <a:schemeClr val="tx1"/>
                </a:solidFill>
              </a:rPr>
              <a:t> Journey (16-18:22)</a:t>
            </a:r>
          </a:p>
        </p:txBody>
      </p:sp>
      <p:sp>
        <p:nvSpPr>
          <p:cNvPr id="43" name="Rectangle 42"/>
          <p:cNvSpPr/>
          <p:nvPr/>
        </p:nvSpPr>
        <p:spPr>
          <a:xfrm rot="5400000">
            <a:off x="4352926" y="3362325"/>
            <a:ext cx="2381250" cy="126047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1"/>
                </a:solidFill>
              </a:rPr>
              <a:t>Paul’s 3</a:t>
            </a:r>
            <a:r>
              <a:rPr lang="en-US" sz="2000" b="1" baseline="30000" dirty="0">
                <a:solidFill>
                  <a:schemeClr val="tx1"/>
                </a:solidFill>
              </a:rPr>
              <a:t>rd</a:t>
            </a:r>
            <a:r>
              <a:rPr lang="en-US" sz="2000" b="1" dirty="0">
                <a:solidFill>
                  <a:schemeClr val="tx1"/>
                </a:solidFill>
              </a:rPr>
              <a:t> Journey (18:23-21)</a:t>
            </a:r>
          </a:p>
        </p:txBody>
      </p:sp>
      <p:sp>
        <p:nvSpPr>
          <p:cNvPr id="44" name="Rectangle 43"/>
          <p:cNvSpPr/>
          <p:nvPr/>
        </p:nvSpPr>
        <p:spPr>
          <a:xfrm rot="5400000">
            <a:off x="5887244" y="3145632"/>
            <a:ext cx="2381250" cy="169386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tx1"/>
                </a:solidFill>
              </a:rPr>
              <a:t>Paul’s 1</a:t>
            </a:r>
            <a:r>
              <a:rPr lang="en-US" sz="2000" b="1" baseline="30000" dirty="0">
                <a:solidFill>
                  <a:schemeClr val="tx1"/>
                </a:solidFill>
              </a:rPr>
              <a:t>st</a:t>
            </a:r>
            <a:r>
              <a:rPr lang="en-US" sz="2000" b="1" dirty="0">
                <a:solidFill>
                  <a:schemeClr val="tx1"/>
                </a:solidFill>
              </a:rPr>
              <a:t> Roman Imprisonment</a:t>
            </a:r>
            <a:br>
              <a:rPr lang="en-US" sz="2000" b="1" dirty="0">
                <a:solidFill>
                  <a:schemeClr val="tx1"/>
                </a:solidFill>
              </a:rPr>
            </a:br>
            <a:r>
              <a:rPr lang="en-US" sz="2000" b="1" dirty="0">
                <a:solidFill>
                  <a:schemeClr val="tx1"/>
                </a:solidFill>
              </a:rPr>
              <a:t> (22-28)</a:t>
            </a:r>
          </a:p>
        </p:txBody>
      </p:sp>
      <p:sp>
        <p:nvSpPr>
          <p:cNvPr id="85022" name="TextBox 44"/>
          <p:cNvSpPr txBox="1">
            <a:spLocks noChangeArrowheads="1"/>
          </p:cNvSpPr>
          <p:nvPr/>
        </p:nvSpPr>
        <p:spPr bwMode="auto">
          <a:xfrm>
            <a:off x="5867400" y="2244725"/>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57</a:t>
            </a:r>
          </a:p>
        </p:txBody>
      </p:sp>
      <p:sp>
        <p:nvSpPr>
          <p:cNvPr id="46" name="Diamond 45"/>
          <p:cNvSpPr/>
          <p:nvPr/>
        </p:nvSpPr>
        <p:spPr>
          <a:xfrm>
            <a:off x="6115050" y="214471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85024" name="TextBox 46"/>
          <p:cNvSpPr txBox="1">
            <a:spLocks noChangeArrowheads="1"/>
          </p:cNvSpPr>
          <p:nvPr/>
        </p:nvSpPr>
        <p:spPr bwMode="auto">
          <a:xfrm>
            <a:off x="2727325" y="225266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45</a:t>
            </a:r>
          </a:p>
        </p:txBody>
      </p:sp>
      <p:sp>
        <p:nvSpPr>
          <p:cNvPr id="48" name="Diamond 47"/>
          <p:cNvSpPr/>
          <p:nvPr/>
        </p:nvSpPr>
        <p:spPr>
          <a:xfrm>
            <a:off x="2940050" y="21717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0" name="Rectangle 49"/>
          <p:cNvSpPr/>
          <p:nvPr/>
        </p:nvSpPr>
        <p:spPr>
          <a:xfrm rot="5400000">
            <a:off x="2796381" y="3855245"/>
            <a:ext cx="2384425" cy="27146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600" b="1" dirty="0">
                <a:solidFill>
                  <a:schemeClr val="tx1"/>
                </a:solidFill>
              </a:rPr>
              <a:t>Council (15)</a:t>
            </a:r>
          </a:p>
        </p:txBody>
      </p:sp>
      <p:sp>
        <p:nvSpPr>
          <p:cNvPr id="4" name="Rectangle 3"/>
          <p:cNvSpPr/>
          <p:nvPr/>
        </p:nvSpPr>
        <p:spPr>
          <a:xfrm>
            <a:off x="3055938" y="5562600"/>
            <a:ext cx="982662" cy="327025"/>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James</a:t>
            </a:r>
          </a:p>
        </p:txBody>
      </p:sp>
      <p:sp>
        <p:nvSpPr>
          <p:cNvPr id="51" name="Rectangle 50"/>
          <p:cNvSpPr/>
          <p:nvPr/>
        </p:nvSpPr>
        <p:spPr>
          <a:xfrm>
            <a:off x="3733800" y="5845175"/>
            <a:ext cx="541338" cy="327025"/>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Gal</a:t>
            </a:r>
          </a:p>
        </p:txBody>
      </p:sp>
      <p:grpSp>
        <p:nvGrpSpPr>
          <p:cNvPr id="81" name="Group 80"/>
          <p:cNvGrpSpPr>
            <a:grpSpLocks/>
          </p:cNvGrpSpPr>
          <p:nvPr/>
        </p:nvGrpSpPr>
        <p:grpSpPr bwMode="auto">
          <a:xfrm>
            <a:off x="3938588" y="5106988"/>
            <a:ext cx="1419225" cy="1522412"/>
            <a:chOff x="3938918" y="5107354"/>
            <a:chExt cx="1418563" cy="1522046"/>
          </a:xfrm>
        </p:grpSpPr>
        <p:cxnSp>
          <p:nvCxnSpPr>
            <p:cNvPr id="68" name="Straight Connector 67"/>
            <p:cNvCxnSpPr>
              <a:endCxn id="52" idx="0"/>
            </p:cNvCxnSpPr>
            <p:nvPr/>
          </p:nvCxnSpPr>
          <p:spPr>
            <a:xfrm>
              <a:off x="4648199" y="5107354"/>
              <a:ext cx="0" cy="1193513"/>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938918" y="6300867"/>
              <a:ext cx="1418563" cy="328533"/>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I&amp;II </a:t>
              </a:r>
              <a:r>
                <a:rPr lang="en-US" sz="2000" b="1" dirty="0" err="1"/>
                <a:t>Thess</a:t>
              </a:r>
              <a:endParaRPr lang="en-US" sz="2000" b="1" dirty="0"/>
            </a:p>
          </p:txBody>
        </p:sp>
      </p:grpSp>
      <p:grpSp>
        <p:nvGrpSpPr>
          <p:cNvPr id="80" name="Group 79"/>
          <p:cNvGrpSpPr>
            <a:grpSpLocks/>
          </p:cNvGrpSpPr>
          <p:nvPr/>
        </p:nvGrpSpPr>
        <p:grpSpPr bwMode="auto">
          <a:xfrm>
            <a:off x="4984750" y="5106988"/>
            <a:ext cx="1263650" cy="1065212"/>
            <a:chOff x="4985220" y="5107354"/>
            <a:chExt cx="1263180" cy="1064846"/>
          </a:xfrm>
        </p:grpSpPr>
        <p:cxnSp>
          <p:nvCxnSpPr>
            <p:cNvPr id="72" name="Straight Connector 71"/>
            <p:cNvCxnSpPr>
              <a:endCxn id="53" idx="0"/>
            </p:cNvCxnSpPr>
            <p:nvPr/>
          </p:nvCxnSpPr>
          <p:spPr>
            <a:xfrm>
              <a:off x="5550160" y="5107354"/>
              <a:ext cx="0" cy="431652"/>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985220" y="5539006"/>
              <a:ext cx="1128293" cy="328499"/>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I&amp;II </a:t>
              </a:r>
              <a:r>
                <a:rPr lang="en-US" sz="2000" b="1" dirty="0" err="1"/>
                <a:t>Cor</a:t>
              </a:r>
              <a:endParaRPr lang="en-US" sz="2000" b="1" dirty="0"/>
            </a:p>
          </p:txBody>
        </p:sp>
        <p:sp>
          <p:nvSpPr>
            <p:cNvPr id="54" name="Rectangle 53"/>
            <p:cNvSpPr/>
            <p:nvPr/>
          </p:nvSpPr>
          <p:spPr>
            <a:xfrm>
              <a:off x="5058218" y="5843701"/>
              <a:ext cx="1190182" cy="328499"/>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Romans</a:t>
              </a:r>
            </a:p>
          </p:txBody>
        </p:sp>
      </p:grpSp>
      <p:grpSp>
        <p:nvGrpSpPr>
          <p:cNvPr id="82" name="Group 81"/>
          <p:cNvGrpSpPr>
            <a:grpSpLocks/>
          </p:cNvGrpSpPr>
          <p:nvPr/>
        </p:nvGrpSpPr>
        <p:grpSpPr bwMode="auto">
          <a:xfrm>
            <a:off x="6494463" y="5106988"/>
            <a:ext cx="1401762" cy="1598612"/>
            <a:chOff x="6494539" y="5107354"/>
            <a:chExt cx="1400900" cy="1598246"/>
          </a:xfrm>
        </p:grpSpPr>
        <p:cxnSp>
          <p:nvCxnSpPr>
            <p:cNvPr id="73" name="Straight Connector 72"/>
            <p:cNvCxnSpPr>
              <a:endCxn id="55" idx="0"/>
            </p:cNvCxnSpPr>
            <p:nvPr/>
          </p:nvCxnSpPr>
          <p:spPr>
            <a:xfrm>
              <a:off x="7059341" y="5107354"/>
              <a:ext cx="0" cy="431701"/>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494539" y="5539055"/>
              <a:ext cx="1128018" cy="328537"/>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t>Eph</a:t>
              </a:r>
              <a:endParaRPr lang="en-US" sz="2000" b="1" dirty="0"/>
            </a:p>
          </p:txBody>
        </p:sp>
        <p:sp>
          <p:nvSpPr>
            <p:cNvPr id="56" name="Rectangle 55"/>
            <p:cNvSpPr/>
            <p:nvPr/>
          </p:nvSpPr>
          <p:spPr>
            <a:xfrm>
              <a:off x="6567519" y="5843785"/>
              <a:ext cx="1189893" cy="328537"/>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Phil</a:t>
              </a:r>
            </a:p>
          </p:txBody>
        </p:sp>
        <p:sp>
          <p:nvSpPr>
            <p:cNvPr id="57" name="Rectangle 56"/>
            <p:cNvSpPr/>
            <p:nvPr/>
          </p:nvSpPr>
          <p:spPr>
            <a:xfrm>
              <a:off x="6629393" y="6096140"/>
              <a:ext cx="1189893" cy="326950"/>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Col</a:t>
              </a:r>
            </a:p>
          </p:txBody>
        </p:sp>
        <p:sp>
          <p:nvSpPr>
            <p:cNvPr id="58" name="Rectangle 57"/>
            <p:cNvSpPr/>
            <p:nvPr/>
          </p:nvSpPr>
          <p:spPr>
            <a:xfrm>
              <a:off x="6705546" y="6377063"/>
              <a:ext cx="1189893" cy="328537"/>
            </a:xfrm>
            <a:prstGeom prst="rect">
              <a:avLst/>
            </a:prstGeom>
            <a:solidFill>
              <a:srgbClr val="7030A0"/>
            </a:solidFill>
            <a:ln w="19050">
              <a:solidFill>
                <a:schemeClr val="tx1"/>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t>Philem</a:t>
              </a:r>
              <a:endParaRPr lang="en-US" sz="2000" b="1" dirty="0"/>
            </a:p>
          </p:txBody>
        </p:sp>
      </p:grpSp>
      <p:sp>
        <p:nvSpPr>
          <p:cNvPr id="74" name="Rectangle 73"/>
          <p:cNvSpPr/>
          <p:nvPr/>
        </p:nvSpPr>
        <p:spPr>
          <a:xfrm>
            <a:off x="220663" y="2516188"/>
            <a:ext cx="2659062" cy="285750"/>
          </a:xfrm>
          <a:prstGeom prst="rect">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dirty="0">
                <a:solidFill>
                  <a:schemeClr val="tx1"/>
                </a:solidFill>
              </a:rPr>
              <a:t>Peter</a:t>
            </a:r>
          </a:p>
        </p:txBody>
      </p:sp>
      <p:sp>
        <p:nvSpPr>
          <p:cNvPr id="77" name="Rectangle 76"/>
          <p:cNvSpPr/>
          <p:nvPr/>
        </p:nvSpPr>
        <p:spPr>
          <a:xfrm>
            <a:off x="2895600" y="2516188"/>
            <a:ext cx="5029200" cy="285750"/>
          </a:xfrm>
          <a:prstGeom prst="rect">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dirty="0">
                <a:solidFill>
                  <a:schemeClr val="tx1"/>
                </a:solidFill>
              </a:rPr>
              <a:t>Paul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wipe(up)">
                                      <p:cBhvr>
                                        <p:cTn id="35" dur="500"/>
                                        <p:tgtEl>
                                          <p:spTgt spid="8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wipe(up)">
                                      <p:cBhvr>
                                        <p:cTn id="40" dur="500"/>
                                        <p:tgtEl>
                                          <p:spTgt spid="8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wipe(up)">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left)">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wipe(left)">
                                      <p:cBhvr>
                                        <p:cTn id="6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1" grpId="0" animBg="1"/>
      <p:bldP spid="42" grpId="0" animBg="1"/>
      <p:bldP spid="43" grpId="0" animBg="1"/>
      <p:bldP spid="44" grpId="0" animBg="1"/>
      <p:bldP spid="50" grpId="0" animBg="1"/>
      <p:bldP spid="4" grpId="0" animBg="1"/>
      <p:bldP spid="51" grpId="0" animBg="1"/>
      <p:bldP spid="74" grpId="0" animBg="1"/>
      <p:bldP spid="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Significance of Jewish History to the NT</a:t>
            </a:r>
            <a:endParaRPr lang="en-US" dirty="0"/>
          </a:p>
        </p:txBody>
      </p:sp>
      <p:sp>
        <p:nvSpPr>
          <p:cNvPr id="3" name="Content Placeholder 2"/>
          <p:cNvSpPr>
            <a:spLocks noGrp="1"/>
          </p:cNvSpPr>
          <p:nvPr>
            <p:ph idx="1"/>
          </p:nvPr>
        </p:nvSpPr>
        <p:spPr>
          <a:xfrm>
            <a:off x="228600" y="838200"/>
            <a:ext cx="8763000" cy="5638800"/>
          </a:xfrm>
        </p:spPr>
        <p:txBody>
          <a:bodyPr/>
          <a:lstStyle/>
          <a:p>
            <a:pPr>
              <a:spcBef>
                <a:spcPct val="0"/>
              </a:spcBef>
              <a:spcAft>
                <a:spcPts val="600"/>
              </a:spcAft>
            </a:pPr>
            <a:r>
              <a:rPr lang="en-US" smtClean="0">
                <a:ea typeface="Calibri" pitchFamily="34" charset="0"/>
              </a:rPr>
              <a:t>Persian Period (466-333BC) – </a:t>
            </a:r>
            <a:r>
              <a:rPr lang="en-US" smtClean="0">
                <a:solidFill>
                  <a:schemeClr val="accent2"/>
                </a:solidFill>
                <a:ea typeface="Calibri" pitchFamily="34" charset="0"/>
              </a:rPr>
              <a:t>Return to the land, focus on Law, Scribes, Synagogues</a:t>
            </a:r>
          </a:p>
          <a:p>
            <a:pPr>
              <a:spcBef>
                <a:spcPct val="0"/>
              </a:spcBef>
              <a:spcAft>
                <a:spcPts val="600"/>
              </a:spcAft>
            </a:pPr>
            <a:r>
              <a:rPr lang="en-US" smtClean="0">
                <a:ea typeface="Calibri" pitchFamily="34" charset="0"/>
              </a:rPr>
              <a:t>Greek Period (333-323 BC) – </a:t>
            </a:r>
            <a:r>
              <a:rPr lang="en-US" smtClean="0">
                <a:solidFill>
                  <a:schemeClr val="accent2"/>
                </a:solidFill>
                <a:ea typeface="Calibri" pitchFamily="34" charset="0"/>
              </a:rPr>
              <a:t>Common language, philosophic thinking, high-priest rule</a:t>
            </a:r>
          </a:p>
          <a:p>
            <a:pPr>
              <a:spcBef>
                <a:spcPct val="0"/>
              </a:spcBef>
              <a:spcAft>
                <a:spcPts val="600"/>
              </a:spcAft>
            </a:pPr>
            <a:r>
              <a:rPr lang="en-US" smtClean="0">
                <a:ea typeface="Calibri" pitchFamily="34" charset="0"/>
              </a:rPr>
              <a:t>Egyptian Period (232-204 BC) – </a:t>
            </a:r>
            <a:r>
              <a:rPr lang="en-US" smtClean="0">
                <a:solidFill>
                  <a:schemeClr val="accent2"/>
                </a:solidFill>
                <a:ea typeface="Calibri" pitchFamily="34" charset="0"/>
              </a:rPr>
              <a:t>Septuagint translation of the Old Testament</a:t>
            </a:r>
          </a:p>
          <a:p>
            <a:pPr>
              <a:spcBef>
                <a:spcPct val="0"/>
              </a:spcBef>
              <a:spcAft>
                <a:spcPts val="600"/>
              </a:spcAft>
            </a:pPr>
            <a:r>
              <a:rPr lang="en-US" smtClean="0">
                <a:ea typeface="Calibri" pitchFamily="34" charset="0"/>
              </a:rPr>
              <a:t>Syrian Period (204-165 BC) – </a:t>
            </a:r>
            <a:r>
              <a:rPr lang="en-US" smtClean="0">
                <a:solidFill>
                  <a:schemeClr val="accent2"/>
                </a:solidFill>
                <a:ea typeface="Calibri" pitchFamily="34" charset="0"/>
              </a:rPr>
              <a:t>Palestine divided</a:t>
            </a:r>
          </a:p>
          <a:p>
            <a:pPr>
              <a:spcBef>
                <a:spcPct val="0"/>
              </a:spcBef>
              <a:spcAft>
                <a:spcPts val="600"/>
              </a:spcAft>
            </a:pPr>
            <a:r>
              <a:rPr lang="en-US" smtClean="0">
                <a:ea typeface="Calibri" pitchFamily="34" charset="0"/>
              </a:rPr>
              <a:t>Maccabean Period (165 – 63BC) – </a:t>
            </a:r>
            <a:r>
              <a:rPr lang="en-US" smtClean="0">
                <a:solidFill>
                  <a:schemeClr val="accent2"/>
                </a:solidFill>
                <a:ea typeface="Calibri" pitchFamily="34" charset="0"/>
              </a:rPr>
              <a:t>National pride, e.g. Feast of Dedication </a:t>
            </a:r>
          </a:p>
          <a:p>
            <a:pPr>
              <a:spcBef>
                <a:spcPct val="0"/>
              </a:spcBef>
              <a:spcAft>
                <a:spcPts val="600"/>
              </a:spcAft>
            </a:pPr>
            <a:r>
              <a:rPr lang="en-US" smtClean="0">
                <a:ea typeface="Calibri" pitchFamily="34" charset="0"/>
              </a:rPr>
              <a:t>Roman Period (63 BC </a:t>
            </a:r>
            <a:r>
              <a:rPr lang="en-US" smtClean="0">
                <a:ea typeface="Calibri" pitchFamily="34" charset="0"/>
                <a:sym typeface="Wingdings" pitchFamily="2" charset="2"/>
              </a:rPr>
              <a:t></a:t>
            </a:r>
            <a:r>
              <a:rPr lang="en-US" smtClean="0">
                <a:ea typeface="Calibri" pitchFamily="34" charset="0"/>
              </a:rPr>
              <a:t>) – </a:t>
            </a:r>
            <a:r>
              <a:rPr lang="en-US" smtClean="0">
                <a:solidFill>
                  <a:schemeClr val="accent2"/>
                </a:solidFill>
                <a:ea typeface="Calibri" pitchFamily="34" charset="0"/>
              </a:rPr>
              <a:t>Herod’s temple, roads, travel, ‘civilization’</a:t>
            </a:r>
          </a:p>
          <a:p>
            <a:pPr>
              <a:spcBef>
                <a:spcPct val="0"/>
              </a:spcBef>
              <a:spcAft>
                <a:spcPts val="600"/>
              </a:spcAft>
            </a:pPr>
            <a:endParaRPr lang="en-US" smtClean="0">
              <a:ea typeface="Calibri" pitchFamily="34" charset="0"/>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AF10A4F0-2B2C-47DF-ABE1-51607285ED47}" type="slidenum">
              <a:rPr lang="en-US" smtClean="0"/>
              <a:pPr>
                <a:defRPr/>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30D9FD06-D87E-4669-A9C6-02D1256BD0E8}" type="slidenum">
              <a:rPr lang="en-US"/>
              <a:pPr>
                <a:defRPr/>
              </a:pPr>
              <a:t>80</a:t>
            </a:fld>
            <a:endParaRPr lang="en-US"/>
          </a:p>
        </p:txBody>
      </p:sp>
      <p:sp>
        <p:nvSpPr>
          <p:cNvPr id="13315" name="Rectangle 2"/>
          <p:cNvSpPr>
            <a:spLocks noGrp="1" noChangeArrowheads="1"/>
          </p:cNvSpPr>
          <p:nvPr>
            <p:ph type="title"/>
          </p:nvPr>
        </p:nvSpPr>
        <p:spPr>
          <a:xfrm>
            <a:off x="457200" y="76200"/>
            <a:ext cx="8229600" cy="533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Themes in the Sermons in Acts</a:t>
            </a:r>
          </a:p>
        </p:txBody>
      </p:sp>
      <p:sp>
        <p:nvSpPr>
          <p:cNvPr id="13316" name="Rectangle 3"/>
          <p:cNvSpPr>
            <a:spLocks noGrp="1" noChangeArrowheads="1"/>
          </p:cNvSpPr>
          <p:nvPr>
            <p:ph type="body" idx="1"/>
          </p:nvPr>
        </p:nvSpPr>
        <p:spPr>
          <a:xfrm>
            <a:off x="152400" y="685800"/>
            <a:ext cx="8915400" cy="6172200"/>
          </a:xfrm>
        </p:spPr>
        <p:txBody>
          <a:bodyPr/>
          <a:lstStyle/>
          <a:p>
            <a:pPr eaLnBrk="1" hangingPunct="1">
              <a:lnSpc>
                <a:spcPct val="90000"/>
              </a:lnSpc>
              <a:defRPr/>
            </a:pPr>
            <a:r>
              <a:rPr lang="en-US" sz="2400" dirty="0" smtClean="0">
                <a:solidFill>
                  <a:schemeClr val="accent6"/>
                </a:solidFill>
              </a:rPr>
              <a:t>Miracles</a:t>
            </a:r>
            <a:r>
              <a:rPr lang="en-US" sz="2400" dirty="0" smtClean="0"/>
              <a:t> &amp; Signs of Jesus, with witnesses, show His Deity</a:t>
            </a:r>
          </a:p>
          <a:p>
            <a:pPr eaLnBrk="1" hangingPunct="1">
              <a:lnSpc>
                <a:spcPct val="90000"/>
              </a:lnSpc>
              <a:defRPr/>
            </a:pPr>
            <a:r>
              <a:rPr lang="en-US" sz="2400" dirty="0" smtClean="0"/>
              <a:t>Jesus’ </a:t>
            </a:r>
            <a:r>
              <a:rPr lang="en-US" sz="2400" dirty="0" smtClean="0">
                <a:solidFill>
                  <a:schemeClr val="accent6"/>
                </a:solidFill>
              </a:rPr>
              <a:t>rejection by Jews</a:t>
            </a:r>
            <a:r>
              <a:rPr lang="en-US" sz="2400" dirty="0" smtClean="0"/>
              <a:t>, led to crucifixion (&amp; their guiltiness)</a:t>
            </a:r>
          </a:p>
          <a:p>
            <a:pPr eaLnBrk="1" hangingPunct="1">
              <a:lnSpc>
                <a:spcPct val="90000"/>
              </a:lnSpc>
              <a:defRPr/>
            </a:pPr>
            <a:r>
              <a:rPr lang="en-US" sz="2400" dirty="0" smtClean="0">
                <a:solidFill>
                  <a:schemeClr val="accent6"/>
                </a:solidFill>
              </a:rPr>
              <a:t>Resurrection</a:t>
            </a:r>
            <a:r>
              <a:rPr lang="en-US" sz="2400" dirty="0" smtClean="0"/>
              <a:t> of Jesus, with witnesses, show His reigning office</a:t>
            </a:r>
          </a:p>
          <a:p>
            <a:pPr eaLnBrk="1" hangingPunct="1">
              <a:lnSpc>
                <a:spcPct val="90000"/>
              </a:lnSpc>
              <a:defRPr/>
            </a:pPr>
            <a:r>
              <a:rPr lang="en-US" sz="2400" dirty="0" smtClean="0">
                <a:solidFill>
                  <a:schemeClr val="accent6"/>
                </a:solidFill>
              </a:rPr>
              <a:t>Prophecies</a:t>
            </a:r>
            <a:r>
              <a:rPr lang="en-US" sz="2400" dirty="0" smtClean="0"/>
              <a:t> of the Christ (Messiah) are fulfilled in Jesus</a:t>
            </a:r>
          </a:p>
          <a:p>
            <a:pPr lvl="1" eaLnBrk="1" hangingPunct="1">
              <a:lnSpc>
                <a:spcPct val="90000"/>
              </a:lnSpc>
              <a:defRPr/>
            </a:pPr>
            <a:r>
              <a:rPr lang="en-US" sz="2000" dirty="0" smtClean="0"/>
              <a:t>Suffering Messiah (the Jewish rejection foreknown by God)</a:t>
            </a:r>
          </a:p>
          <a:p>
            <a:pPr lvl="1" eaLnBrk="1" hangingPunct="1">
              <a:lnSpc>
                <a:spcPct val="90000"/>
              </a:lnSpc>
              <a:defRPr/>
            </a:pPr>
            <a:r>
              <a:rPr lang="en-US" sz="2000" dirty="0" smtClean="0"/>
              <a:t>Resurrection</a:t>
            </a:r>
          </a:p>
          <a:p>
            <a:pPr lvl="1" eaLnBrk="1" hangingPunct="1">
              <a:lnSpc>
                <a:spcPct val="90000"/>
              </a:lnSpc>
              <a:defRPr/>
            </a:pPr>
            <a:r>
              <a:rPr lang="en-US" sz="2000" dirty="0" smtClean="0"/>
              <a:t>Coronation (Throne of David)</a:t>
            </a:r>
          </a:p>
          <a:p>
            <a:pPr eaLnBrk="1" hangingPunct="1">
              <a:lnSpc>
                <a:spcPct val="90000"/>
              </a:lnSpc>
              <a:defRPr/>
            </a:pPr>
            <a:r>
              <a:rPr lang="en-US" sz="2400" dirty="0" smtClean="0"/>
              <a:t>Christ’s is currently </a:t>
            </a:r>
            <a:r>
              <a:rPr lang="en-US" sz="2400" dirty="0" smtClean="0">
                <a:solidFill>
                  <a:schemeClr val="accent6"/>
                </a:solidFill>
              </a:rPr>
              <a:t>reigning </a:t>
            </a:r>
            <a:r>
              <a:rPr lang="en-US" sz="2400" dirty="0" smtClean="0"/>
              <a:t>in Heaven.</a:t>
            </a:r>
          </a:p>
          <a:p>
            <a:pPr eaLnBrk="1" hangingPunct="1">
              <a:lnSpc>
                <a:spcPct val="90000"/>
              </a:lnSpc>
              <a:defRPr/>
            </a:pPr>
            <a:r>
              <a:rPr lang="en-US" sz="2400" dirty="0" smtClean="0"/>
              <a:t>There is a coming </a:t>
            </a:r>
            <a:r>
              <a:rPr lang="en-US" sz="2400" dirty="0" smtClean="0">
                <a:solidFill>
                  <a:schemeClr val="accent6"/>
                </a:solidFill>
              </a:rPr>
              <a:t>Judgment</a:t>
            </a:r>
            <a:r>
              <a:rPr lang="en-US" sz="2400" dirty="0" smtClean="0"/>
              <a:t> of all men.</a:t>
            </a:r>
          </a:p>
          <a:p>
            <a:pPr eaLnBrk="1" hangingPunct="1">
              <a:lnSpc>
                <a:spcPct val="90000"/>
              </a:lnSpc>
              <a:defRPr/>
            </a:pPr>
            <a:r>
              <a:rPr lang="en-US" sz="2400" dirty="0" smtClean="0">
                <a:solidFill>
                  <a:schemeClr val="accent6"/>
                </a:solidFill>
              </a:rPr>
              <a:t>God controls </a:t>
            </a:r>
            <a:r>
              <a:rPr lang="en-US" sz="2400" dirty="0" smtClean="0"/>
              <a:t>events, including the cross &amp; spread of the gospel.</a:t>
            </a:r>
          </a:p>
          <a:p>
            <a:pPr eaLnBrk="1" hangingPunct="1">
              <a:lnSpc>
                <a:spcPct val="90000"/>
              </a:lnSpc>
              <a:defRPr/>
            </a:pPr>
            <a:r>
              <a:rPr lang="en-US" sz="2400" dirty="0" smtClean="0">
                <a:solidFill>
                  <a:schemeClr val="accent6"/>
                </a:solidFill>
              </a:rPr>
              <a:t>Man is guilty </a:t>
            </a:r>
            <a:r>
              <a:rPr lang="en-US" sz="2400" dirty="0" smtClean="0"/>
              <a:t>before God.</a:t>
            </a:r>
          </a:p>
          <a:p>
            <a:pPr eaLnBrk="1" hangingPunct="1">
              <a:lnSpc>
                <a:spcPct val="90000"/>
              </a:lnSpc>
              <a:defRPr/>
            </a:pPr>
            <a:r>
              <a:rPr lang="en-US" sz="2400" dirty="0" smtClean="0">
                <a:solidFill>
                  <a:schemeClr val="accent6"/>
                </a:solidFill>
              </a:rPr>
              <a:t>Forgiveness</a:t>
            </a:r>
            <a:r>
              <a:rPr lang="en-US" sz="2400" dirty="0" smtClean="0"/>
              <a:t> is granted by response to the Gospel</a:t>
            </a:r>
          </a:p>
          <a:p>
            <a:pPr lvl="1" eaLnBrk="1" hangingPunct="1">
              <a:lnSpc>
                <a:spcPct val="90000"/>
              </a:lnSpc>
              <a:defRPr/>
            </a:pPr>
            <a:r>
              <a:rPr lang="en-US" sz="2000" dirty="0" smtClean="0"/>
              <a:t>A requirement to repent</a:t>
            </a:r>
          </a:p>
          <a:p>
            <a:pPr lvl="1" eaLnBrk="1" hangingPunct="1">
              <a:lnSpc>
                <a:spcPct val="90000"/>
              </a:lnSpc>
              <a:defRPr/>
            </a:pPr>
            <a:r>
              <a:rPr lang="en-US" sz="2000" dirty="0" smtClean="0"/>
              <a:t>Baptism is the point of forgiveness</a:t>
            </a:r>
          </a:p>
          <a:p>
            <a:pPr eaLnBrk="1" hangingPunct="1">
              <a:lnSpc>
                <a:spcPct val="90000"/>
              </a:lnSpc>
              <a:defRPr/>
            </a:pPr>
            <a:r>
              <a:rPr lang="en-US" sz="2400" dirty="0" smtClean="0"/>
              <a:t>Truth is </a:t>
            </a:r>
            <a:r>
              <a:rPr lang="en-US" sz="2400" dirty="0" smtClean="0">
                <a:solidFill>
                  <a:schemeClr val="accent6"/>
                </a:solidFill>
              </a:rPr>
              <a:t>Exclusive</a:t>
            </a:r>
            <a:r>
              <a:rPr lang="en-US" sz="2400" dirty="0" smtClean="0"/>
              <a:t>.</a:t>
            </a:r>
          </a:p>
          <a:p>
            <a:pPr eaLnBrk="1" hangingPunct="1">
              <a:lnSpc>
                <a:spcPct val="90000"/>
              </a:lnSpc>
              <a:defRPr/>
            </a:pPr>
            <a:r>
              <a:rPr lang="en-US" sz="2400" dirty="0" smtClean="0"/>
              <a:t>The Gospel is </a:t>
            </a:r>
            <a:r>
              <a:rPr lang="en-US" sz="2400" dirty="0" smtClean="0">
                <a:solidFill>
                  <a:schemeClr val="accent6"/>
                </a:solidFill>
              </a:rPr>
              <a:t>universal</a:t>
            </a:r>
            <a:r>
              <a:rPr lang="en-US" sz="2400" dirty="0" smtClean="0"/>
              <a:t>:  for all men.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BE22E43B-31A8-4C5A-8CA9-CAFBFAEAEE91}" type="slidenum">
              <a:rPr lang="en-US"/>
              <a:pPr>
                <a:defRPr/>
              </a:pPr>
              <a:t>81</a:t>
            </a:fld>
            <a:endParaRPr lang="en-US"/>
          </a:p>
        </p:txBody>
      </p:sp>
      <p:sp>
        <p:nvSpPr>
          <p:cNvPr id="45059" name="Rectangle 2"/>
          <p:cNvSpPr>
            <a:spLocks noGrp="1" noChangeArrowheads="1"/>
          </p:cNvSpPr>
          <p:nvPr>
            <p:ph type="title"/>
          </p:nvPr>
        </p:nvSpPr>
        <p:spPr>
          <a:xfrm>
            <a:off x="457200" y="0"/>
            <a:ext cx="8229600" cy="533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sz="3200" smtClean="0"/>
              <a:t>Themes in Acts Sermons</a:t>
            </a:r>
          </a:p>
        </p:txBody>
      </p:sp>
      <p:sp>
        <p:nvSpPr>
          <p:cNvPr id="87044" name="Rectangle 3"/>
          <p:cNvSpPr>
            <a:spLocks noGrp="1" noChangeArrowheads="1"/>
          </p:cNvSpPr>
          <p:nvPr>
            <p:ph type="body" idx="1"/>
          </p:nvPr>
        </p:nvSpPr>
        <p:spPr>
          <a:xfrm>
            <a:off x="76200" y="533400"/>
            <a:ext cx="9067800" cy="6248400"/>
          </a:xfrm>
        </p:spPr>
        <p:txBody>
          <a:bodyPr/>
          <a:lstStyle/>
          <a:p>
            <a:pPr marL="282575" indent="-282575" defTabSz="1030288" eaLnBrk="1" hangingPunct="1">
              <a:lnSpc>
                <a:spcPct val="80000"/>
              </a:lnSpc>
              <a:buFont typeface="Wingdings" pitchFamily="2" charset="2"/>
              <a:buNone/>
              <a:tabLst>
                <a:tab pos="3316288" algn="l"/>
                <a:tab pos="4513263" algn="l"/>
                <a:tab pos="4630738" algn="l"/>
                <a:tab pos="5827713" algn="l"/>
                <a:tab pos="5946775" algn="l"/>
                <a:tab pos="6973888" algn="l"/>
              </a:tabLst>
            </a:pPr>
            <a:r>
              <a:rPr lang="en-US" sz="2400" smtClean="0">
                <a:ea typeface="Calibri" pitchFamily="34" charset="0"/>
              </a:rPr>
              <a:t>	                        </a:t>
            </a:r>
            <a:r>
              <a:rPr lang="en-US" sz="2000" b="0" i="1" smtClean="0">
                <a:ea typeface="Calibri" pitchFamily="34" charset="0"/>
              </a:rPr>
              <a:t>chapter</a:t>
            </a:r>
            <a:r>
              <a:rPr lang="en-US" sz="2400" smtClean="0">
                <a:ea typeface="Calibri" pitchFamily="34" charset="0"/>
              </a:rPr>
              <a:t>	 2		3		7	10</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Miracles	22 	16			38</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Rejection by Jews	23,36	4:11	51,52	39</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Resurrection	24	15	(56)	40</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Prophecies…		24	37	43</a:t>
            </a:r>
          </a:p>
          <a:p>
            <a:pPr marL="631825" lvl="1" indent="-234950" defTabSz="1030288" eaLnBrk="1" hangingPunct="1">
              <a:lnSpc>
                <a:spcPct val="80000"/>
              </a:lnSpc>
              <a:tabLst>
                <a:tab pos="3316288" algn="l"/>
                <a:tab pos="4513263" algn="l"/>
                <a:tab pos="4630738" algn="l"/>
                <a:tab pos="5827713" algn="l"/>
                <a:tab pos="5946775" algn="l"/>
                <a:tab pos="6973888" algn="l"/>
              </a:tabLst>
            </a:pPr>
            <a:r>
              <a:rPr lang="en-US" sz="2400" b="0" smtClean="0">
                <a:ea typeface="Calibri" pitchFamily="34" charset="0"/>
              </a:rPr>
              <a:t>Suffering Messiah</a:t>
            </a:r>
            <a:r>
              <a:rPr lang="en-US" sz="2400" smtClean="0">
                <a:ea typeface="Calibri" pitchFamily="34" charset="0"/>
              </a:rPr>
              <a:t>	27	18	52	</a:t>
            </a:r>
          </a:p>
          <a:p>
            <a:pPr marL="631825" lvl="1" indent="-234950" defTabSz="1030288" eaLnBrk="1" hangingPunct="1">
              <a:lnSpc>
                <a:spcPct val="80000"/>
              </a:lnSpc>
              <a:tabLst>
                <a:tab pos="3316288" algn="l"/>
                <a:tab pos="4513263" algn="l"/>
                <a:tab pos="4630738" algn="l"/>
                <a:tab pos="5827713" algn="l"/>
                <a:tab pos="5946775" algn="l"/>
                <a:tab pos="6973888" algn="l"/>
              </a:tabLst>
            </a:pPr>
            <a:r>
              <a:rPr lang="en-US" sz="2400" b="0" smtClean="0">
                <a:ea typeface="Calibri" pitchFamily="34" charset="0"/>
              </a:rPr>
              <a:t>Resurrection</a:t>
            </a:r>
            <a:r>
              <a:rPr lang="en-US" sz="2400" smtClean="0">
                <a:ea typeface="Calibri" pitchFamily="34" charset="0"/>
              </a:rPr>
              <a:t>	24,31	(24)	(56)</a:t>
            </a:r>
          </a:p>
          <a:p>
            <a:pPr marL="631825" lvl="1" indent="-234950" defTabSz="1030288" eaLnBrk="1" hangingPunct="1">
              <a:lnSpc>
                <a:spcPct val="80000"/>
              </a:lnSpc>
              <a:tabLst>
                <a:tab pos="3316288" algn="l"/>
                <a:tab pos="4513263" algn="l"/>
                <a:tab pos="4630738" algn="l"/>
                <a:tab pos="5827713" algn="l"/>
                <a:tab pos="5946775" algn="l"/>
                <a:tab pos="6973888" algn="l"/>
              </a:tabLst>
            </a:pPr>
            <a:r>
              <a:rPr lang="en-US" sz="2400" b="0" smtClean="0">
                <a:ea typeface="Calibri" pitchFamily="34" charset="0"/>
              </a:rPr>
              <a:t>Coronation</a:t>
            </a:r>
            <a:r>
              <a:rPr lang="en-US" sz="2400" smtClean="0">
                <a:ea typeface="Calibri" pitchFamily="34" charset="0"/>
              </a:rPr>
              <a:t>	33,34	4:11	(56)	</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Reign in Heaven	36	21	(56)	42</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Judgment	20,40	21			42</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God’s Control	17-on	15,18…	-all-	36,38,40,42</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Human Guilt	36,40	26	51-53</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Forgiveness	38,40	19	(60?)	36, 43</a:t>
            </a:r>
          </a:p>
          <a:p>
            <a:pPr marL="631825" lvl="1" indent="-234950" defTabSz="1030288" eaLnBrk="1" hangingPunct="1">
              <a:lnSpc>
                <a:spcPct val="80000"/>
              </a:lnSpc>
              <a:tabLst>
                <a:tab pos="3316288" algn="l"/>
                <a:tab pos="4513263" algn="l"/>
                <a:tab pos="4630738" algn="l"/>
                <a:tab pos="5827713" algn="l"/>
                <a:tab pos="5946775" algn="l"/>
                <a:tab pos="6973888" algn="l"/>
              </a:tabLst>
            </a:pPr>
            <a:r>
              <a:rPr lang="en-US" sz="2400" b="0" smtClean="0">
                <a:ea typeface="Calibri" pitchFamily="34" charset="0"/>
              </a:rPr>
              <a:t>Repentance</a:t>
            </a:r>
            <a:r>
              <a:rPr lang="en-US" sz="2400" smtClean="0">
                <a:ea typeface="Calibri" pitchFamily="34" charset="0"/>
              </a:rPr>
              <a:t>	38	19			11:18</a:t>
            </a:r>
          </a:p>
          <a:p>
            <a:pPr marL="631825" lvl="1" indent="-234950" defTabSz="1030288" eaLnBrk="1" hangingPunct="1">
              <a:lnSpc>
                <a:spcPct val="80000"/>
              </a:lnSpc>
              <a:tabLst>
                <a:tab pos="3316288" algn="l"/>
                <a:tab pos="4513263" algn="l"/>
                <a:tab pos="4630738" algn="l"/>
                <a:tab pos="5827713" algn="l"/>
                <a:tab pos="5946775" algn="l"/>
                <a:tab pos="6973888" algn="l"/>
              </a:tabLst>
            </a:pPr>
            <a:r>
              <a:rPr lang="en-US" sz="2400" b="0" smtClean="0">
                <a:ea typeface="Calibri" pitchFamily="34" charset="0"/>
              </a:rPr>
              <a:t>Baptism</a:t>
            </a:r>
            <a:r>
              <a:rPr lang="en-US" sz="2400" smtClean="0">
                <a:ea typeface="Calibri" pitchFamily="34" charset="0"/>
              </a:rPr>
              <a:t>	38					47</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Exclusivity	40	4:12			6 </a:t>
            </a:r>
            <a:r>
              <a:rPr lang="en-US" sz="2000" smtClean="0">
                <a:ea typeface="Calibri" pitchFamily="34" charset="0"/>
              </a:rPr>
              <a:t>“must do”</a:t>
            </a:r>
          </a:p>
          <a:p>
            <a:pPr marL="282575" indent="-282575" defTabSz="1030288" eaLnBrk="1" hangingPunct="1">
              <a:lnSpc>
                <a:spcPct val="80000"/>
              </a:lnSpc>
              <a:tabLst>
                <a:tab pos="3316288" algn="l"/>
                <a:tab pos="4513263" algn="l"/>
                <a:tab pos="4630738" algn="l"/>
                <a:tab pos="5827713" algn="l"/>
                <a:tab pos="5946775" algn="l"/>
                <a:tab pos="6973888" algn="l"/>
              </a:tabLst>
            </a:pPr>
            <a:r>
              <a:rPr lang="en-US" sz="2400" smtClean="0">
                <a:ea typeface="Calibri" pitchFamily="34" charset="0"/>
              </a:rPr>
              <a:t>Universality	39	25,26			34,35</a:t>
            </a:r>
          </a:p>
        </p:txBody>
      </p:sp>
      <p:sp>
        <p:nvSpPr>
          <p:cNvPr id="87045" name="Line 4"/>
          <p:cNvSpPr>
            <a:spLocks noChangeShapeType="1"/>
          </p:cNvSpPr>
          <p:nvPr/>
        </p:nvSpPr>
        <p:spPr bwMode="auto">
          <a:xfrm>
            <a:off x="0" y="1219200"/>
            <a:ext cx="9144000" cy="0"/>
          </a:xfrm>
          <a:prstGeom prst="line">
            <a:avLst/>
          </a:prstGeom>
          <a:noFill/>
          <a:ln w="9525">
            <a:solidFill>
              <a:schemeClr val="tx1"/>
            </a:solidFill>
            <a:round/>
            <a:headEnd/>
            <a:tailEnd/>
          </a:ln>
        </p:spPr>
        <p:txBody>
          <a:bodyPr/>
          <a:lstStyle/>
          <a:p>
            <a:endParaRPr lang="en-US"/>
          </a:p>
        </p:txBody>
      </p:sp>
      <p:sp>
        <p:nvSpPr>
          <p:cNvPr id="87046" name="Line 5"/>
          <p:cNvSpPr>
            <a:spLocks noChangeShapeType="1"/>
          </p:cNvSpPr>
          <p:nvPr/>
        </p:nvSpPr>
        <p:spPr bwMode="auto">
          <a:xfrm>
            <a:off x="0" y="1600200"/>
            <a:ext cx="9144000" cy="0"/>
          </a:xfrm>
          <a:prstGeom prst="line">
            <a:avLst/>
          </a:prstGeom>
          <a:noFill/>
          <a:ln w="9525">
            <a:solidFill>
              <a:schemeClr val="tx1"/>
            </a:solidFill>
            <a:round/>
            <a:headEnd/>
            <a:tailEnd/>
          </a:ln>
        </p:spPr>
        <p:txBody>
          <a:bodyPr/>
          <a:lstStyle/>
          <a:p>
            <a:endParaRPr lang="en-US"/>
          </a:p>
        </p:txBody>
      </p:sp>
      <p:sp>
        <p:nvSpPr>
          <p:cNvPr id="87047" name="Line 7"/>
          <p:cNvSpPr>
            <a:spLocks noChangeShapeType="1"/>
          </p:cNvSpPr>
          <p:nvPr/>
        </p:nvSpPr>
        <p:spPr bwMode="auto">
          <a:xfrm>
            <a:off x="0" y="3429000"/>
            <a:ext cx="9144000" cy="0"/>
          </a:xfrm>
          <a:prstGeom prst="line">
            <a:avLst/>
          </a:prstGeom>
          <a:noFill/>
          <a:ln w="9525">
            <a:solidFill>
              <a:schemeClr val="tx1"/>
            </a:solidFill>
            <a:round/>
            <a:headEnd/>
            <a:tailEnd/>
          </a:ln>
        </p:spPr>
        <p:txBody>
          <a:bodyPr/>
          <a:lstStyle/>
          <a:p>
            <a:endParaRPr lang="en-US"/>
          </a:p>
        </p:txBody>
      </p:sp>
      <p:sp>
        <p:nvSpPr>
          <p:cNvPr id="87048" name="Line 8"/>
          <p:cNvSpPr>
            <a:spLocks noChangeShapeType="1"/>
          </p:cNvSpPr>
          <p:nvPr/>
        </p:nvSpPr>
        <p:spPr bwMode="auto">
          <a:xfrm>
            <a:off x="0" y="3810000"/>
            <a:ext cx="9144000" cy="0"/>
          </a:xfrm>
          <a:prstGeom prst="line">
            <a:avLst/>
          </a:prstGeom>
          <a:noFill/>
          <a:ln w="9525">
            <a:solidFill>
              <a:schemeClr val="tx1"/>
            </a:solidFill>
            <a:round/>
            <a:headEnd/>
            <a:tailEnd/>
          </a:ln>
        </p:spPr>
        <p:txBody>
          <a:bodyPr/>
          <a:lstStyle/>
          <a:p>
            <a:endParaRPr lang="en-US"/>
          </a:p>
        </p:txBody>
      </p:sp>
      <p:sp>
        <p:nvSpPr>
          <p:cNvPr id="87049" name="Line 9"/>
          <p:cNvSpPr>
            <a:spLocks noChangeShapeType="1"/>
          </p:cNvSpPr>
          <p:nvPr/>
        </p:nvSpPr>
        <p:spPr bwMode="auto">
          <a:xfrm>
            <a:off x="0" y="4191000"/>
            <a:ext cx="9144000" cy="0"/>
          </a:xfrm>
          <a:prstGeom prst="line">
            <a:avLst/>
          </a:prstGeom>
          <a:noFill/>
          <a:ln w="9525">
            <a:solidFill>
              <a:schemeClr val="tx1"/>
            </a:solidFill>
            <a:round/>
            <a:headEnd/>
            <a:tailEnd/>
          </a:ln>
        </p:spPr>
        <p:txBody>
          <a:bodyPr/>
          <a:lstStyle/>
          <a:p>
            <a:endParaRPr lang="en-US"/>
          </a:p>
        </p:txBody>
      </p:sp>
      <p:sp>
        <p:nvSpPr>
          <p:cNvPr id="87050" name="Line 10"/>
          <p:cNvSpPr>
            <a:spLocks noChangeShapeType="1"/>
          </p:cNvSpPr>
          <p:nvPr/>
        </p:nvSpPr>
        <p:spPr bwMode="auto">
          <a:xfrm>
            <a:off x="0" y="4572000"/>
            <a:ext cx="9144000" cy="0"/>
          </a:xfrm>
          <a:prstGeom prst="line">
            <a:avLst/>
          </a:prstGeom>
          <a:noFill/>
          <a:ln w="9525">
            <a:solidFill>
              <a:schemeClr val="tx1"/>
            </a:solidFill>
            <a:round/>
            <a:headEnd/>
            <a:tailEnd/>
          </a:ln>
        </p:spPr>
        <p:txBody>
          <a:bodyPr/>
          <a:lstStyle/>
          <a:p>
            <a:endParaRPr lang="en-US"/>
          </a:p>
        </p:txBody>
      </p:sp>
      <p:sp>
        <p:nvSpPr>
          <p:cNvPr id="87051" name="Line 11"/>
          <p:cNvSpPr>
            <a:spLocks noChangeShapeType="1"/>
          </p:cNvSpPr>
          <p:nvPr/>
        </p:nvSpPr>
        <p:spPr bwMode="auto">
          <a:xfrm>
            <a:off x="0" y="4953000"/>
            <a:ext cx="9144000" cy="0"/>
          </a:xfrm>
          <a:prstGeom prst="line">
            <a:avLst/>
          </a:prstGeom>
          <a:noFill/>
          <a:ln w="9525">
            <a:solidFill>
              <a:schemeClr val="tx1"/>
            </a:solidFill>
            <a:round/>
            <a:headEnd/>
            <a:tailEnd/>
          </a:ln>
        </p:spPr>
        <p:txBody>
          <a:bodyPr/>
          <a:lstStyle/>
          <a:p>
            <a:endParaRPr lang="en-US"/>
          </a:p>
        </p:txBody>
      </p:sp>
      <p:sp>
        <p:nvSpPr>
          <p:cNvPr id="87052" name="Line 12"/>
          <p:cNvSpPr>
            <a:spLocks noChangeShapeType="1"/>
          </p:cNvSpPr>
          <p:nvPr/>
        </p:nvSpPr>
        <p:spPr bwMode="auto">
          <a:xfrm>
            <a:off x="0" y="6400800"/>
            <a:ext cx="9144000" cy="0"/>
          </a:xfrm>
          <a:prstGeom prst="line">
            <a:avLst/>
          </a:prstGeom>
          <a:noFill/>
          <a:ln w="9525">
            <a:solidFill>
              <a:schemeClr val="tx1"/>
            </a:solidFill>
            <a:round/>
            <a:headEnd/>
            <a:tailEnd/>
          </a:ln>
        </p:spPr>
        <p:txBody>
          <a:bodyPr/>
          <a:lstStyle/>
          <a:p>
            <a:endParaRPr lang="en-US"/>
          </a:p>
        </p:txBody>
      </p:sp>
      <p:sp>
        <p:nvSpPr>
          <p:cNvPr id="87053" name="Line 13"/>
          <p:cNvSpPr>
            <a:spLocks noChangeShapeType="1"/>
          </p:cNvSpPr>
          <p:nvPr/>
        </p:nvSpPr>
        <p:spPr bwMode="auto">
          <a:xfrm>
            <a:off x="0" y="6019800"/>
            <a:ext cx="9144000" cy="0"/>
          </a:xfrm>
          <a:prstGeom prst="line">
            <a:avLst/>
          </a:prstGeom>
          <a:noFill/>
          <a:ln w="9525">
            <a:solidFill>
              <a:schemeClr val="tx1"/>
            </a:solidFill>
            <a:round/>
            <a:headEnd/>
            <a:tailEnd/>
          </a:ln>
        </p:spPr>
        <p:txBody>
          <a:bodyPr/>
          <a:lstStyle/>
          <a:p>
            <a:endParaRPr lang="en-US"/>
          </a:p>
        </p:txBody>
      </p:sp>
      <p:sp>
        <p:nvSpPr>
          <p:cNvPr id="87054" name="Line 14"/>
          <p:cNvSpPr>
            <a:spLocks noChangeShapeType="1"/>
          </p:cNvSpPr>
          <p:nvPr/>
        </p:nvSpPr>
        <p:spPr bwMode="auto">
          <a:xfrm>
            <a:off x="0" y="1981200"/>
            <a:ext cx="9144000" cy="0"/>
          </a:xfrm>
          <a:prstGeom prst="line">
            <a:avLst/>
          </a:prstGeom>
          <a:noFill/>
          <a:ln w="9525">
            <a:solidFill>
              <a:schemeClr val="tx1"/>
            </a:solidFill>
            <a:round/>
            <a:headEnd/>
            <a:tailEnd/>
          </a:ln>
        </p:spPr>
        <p:txBody>
          <a:bodyPr/>
          <a:lstStyle/>
          <a:p>
            <a:endParaRPr lang="en-US"/>
          </a:p>
        </p:txBody>
      </p:sp>
      <p:sp>
        <p:nvSpPr>
          <p:cNvPr id="87055" name="Line 15"/>
          <p:cNvSpPr>
            <a:spLocks noChangeShapeType="1"/>
          </p:cNvSpPr>
          <p:nvPr/>
        </p:nvSpPr>
        <p:spPr bwMode="auto">
          <a:xfrm>
            <a:off x="0" y="6781800"/>
            <a:ext cx="8839200" cy="0"/>
          </a:xfrm>
          <a:prstGeom prst="line">
            <a:avLst/>
          </a:prstGeom>
          <a:noFill/>
          <a:ln w="9525">
            <a:solidFill>
              <a:schemeClr val="tx1"/>
            </a:solidFill>
            <a:round/>
            <a:headEnd/>
            <a:tailEnd/>
          </a:ln>
        </p:spPr>
        <p:txBody>
          <a:bodyPr/>
          <a:lstStyle/>
          <a:p>
            <a:endParaRPr lang="en-US"/>
          </a:p>
        </p:txBody>
      </p:sp>
      <p:sp>
        <p:nvSpPr>
          <p:cNvPr id="87056" name="Line 16"/>
          <p:cNvSpPr>
            <a:spLocks noChangeShapeType="1"/>
          </p:cNvSpPr>
          <p:nvPr/>
        </p:nvSpPr>
        <p:spPr bwMode="auto">
          <a:xfrm>
            <a:off x="0" y="838200"/>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18E02291-00C9-4A3D-9157-DBB024236A07}" type="slidenum">
              <a:rPr lang="en-US"/>
              <a:pPr>
                <a:defRPr/>
              </a:pPr>
              <a:t>82</a:t>
            </a:fld>
            <a:endParaRPr lang="en-US"/>
          </a:p>
        </p:txBody>
      </p:sp>
      <p:sp>
        <p:nvSpPr>
          <p:cNvPr id="26627" name="Rectangle 2"/>
          <p:cNvSpPr>
            <a:spLocks noGrp="1" noChangeArrowheads="1"/>
          </p:cNvSpPr>
          <p:nvPr>
            <p:ph type="title"/>
          </p:nvPr>
        </p:nvSpPr>
        <p:spPr>
          <a:xfrm>
            <a:off x="457200" y="0"/>
            <a:ext cx="82296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Sample Acts Sermons (chap 4, 5)</a:t>
            </a:r>
          </a:p>
        </p:txBody>
      </p:sp>
      <p:sp>
        <p:nvSpPr>
          <p:cNvPr id="71683" name="Rectangle 3"/>
          <p:cNvSpPr>
            <a:spLocks noGrp="1" noChangeArrowheads="1"/>
          </p:cNvSpPr>
          <p:nvPr>
            <p:ph type="body" idx="1"/>
          </p:nvPr>
        </p:nvSpPr>
        <p:spPr>
          <a:xfrm>
            <a:off x="76200" y="533400"/>
            <a:ext cx="9067800" cy="3505200"/>
          </a:xfrm>
        </p:spPr>
        <p:txBody>
          <a:bodyPr/>
          <a:lstStyle/>
          <a:p>
            <a:pPr marL="0" indent="0" eaLnBrk="1" hangingPunct="1">
              <a:lnSpc>
                <a:spcPts val="2500"/>
              </a:lnSpc>
              <a:spcBef>
                <a:spcPts val="0"/>
              </a:spcBef>
              <a:buFont typeface="Wingdings" pitchFamily="2" charset="2"/>
              <a:buNone/>
              <a:defRPr/>
            </a:pPr>
            <a:r>
              <a:rPr lang="en-US" sz="2800" baseline="30000" dirty="0" smtClean="0">
                <a:solidFill>
                  <a:schemeClr val="accent4">
                    <a:lumMod val="75000"/>
                  </a:schemeClr>
                </a:solidFill>
              </a:rPr>
              <a:t>8</a:t>
            </a:r>
            <a:r>
              <a:rPr lang="en-US" sz="2800" dirty="0" smtClean="0">
                <a:solidFill>
                  <a:schemeClr val="accent4">
                    <a:lumMod val="75000"/>
                  </a:schemeClr>
                </a:solidFill>
              </a:rPr>
              <a:t>Then Peter, filled with the Holy Spirit, said to them,</a:t>
            </a:r>
            <a:r>
              <a:rPr lang="en-US" sz="2800" dirty="0" smtClean="0">
                <a:solidFill>
                  <a:schemeClr val="accent3"/>
                </a:solidFill>
              </a:rPr>
              <a:t> </a:t>
            </a:r>
            <a:r>
              <a:rPr lang="en-US" sz="2800" dirty="0" smtClean="0"/>
              <a:t>“Rulers of the people and elders of Israel:  </a:t>
            </a:r>
            <a:r>
              <a:rPr lang="en-US" sz="2800" baseline="30000" dirty="0" smtClean="0"/>
              <a:t>9</a:t>
            </a:r>
            <a:r>
              <a:rPr lang="en-US" sz="2800" dirty="0" smtClean="0"/>
              <a:t>If we this day are judged for a good deed done to the helpless man, by what means he has been made well, </a:t>
            </a:r>
            <a:r>
              <a:rPr lang="en-US" sz="2800" baseline="30000" dirty="0" smtClean="0"/>
              <a:t>10</a:t>
            </a:r>
            <a:r>
              <a:rPr lang="en-US" sz="2800" dirty="0" smtClean="0"/>
              <a:t>let it be know to you all, and to all the people of Israel, that by the name of </a:t>
            </a:r>
            <a:r>
              <a:rPr lang="en-US" sz="2800" u="sng" dirty="0" smtClean="0">
                <a:solidFill>
                  <a:schemeClr val="accent6"/>
                </a:solidFill>
              </a:rPr>
              <a:t>Jesus Christ</a:t>
            </a:r>
            <a:r>
              <a:rPr lang="en-US" sz="2800" dirty="0" smtClean="0">
                <a:solidFill>
                  <a:schemeClr val="accent6"/>
                </a:solidFill>
              </a:rPr>
              <a:t> </a:t>
            </a:r>
            <a:r>
              <a:rPr lang="en-US" sz="2800" dirty="0" smtClean="0"/>
              <a:t>of Nazareth, whom </a:t>
            </a:r>
            <a:r>
              <a:rPr lang="en-US" sz="2800" u="sng" dirty="0" smtClean="0">
                <a:solidFill>
                  <a:schemeClr val="accent6"/>
                </a:solidFill>
              </a:rPr>
              <a:t>you crucified</a:t>
            </a:r>
            <a:r>
              <a:rPr lang="en-US" sz="2800" dirty="0" smtClean="0"/>
              <a:t>, </a:t>
            </a:r>
            <a:r>
              <a:rPr lang="en-US" sz="2800" dirty="0" smtClean="0">
                <a:solidFill>
                  <a:schemeClr val="accent6"/>
                </a:solidFill>
              </a:rPr>
              <a:t>whom </a:t>
            </a:r>
            <a:r>
              <a:rPr lang="en-US" sz="2800" u="sng" dirty="0" smtClean="0">
                <a:solidFill>
                  <a:schemeClr val="accent6"/>
                </a:solidFill>
              </a:rPr>
              <a:t>God raised</a:t>
            </a:r>
            <a:r>
              <a:rPr lang="en-US" sz="2800" dirty="0" smtClean="0">
                <a:solidFill>
                  <a:schemeClr val="accent6"/>
                </a:solidFill>
              </a:rPr>
              <a:t> </a:t>
            </a:r>
            <a:r>
              <a:rPr lang="en-US" sz="2800" dirty="0" smtClean="0"/>
              <a:t>from the dead,</a:t>
            </a:r>
            <a:r>
              <a:rPr lang="en-US" sz="2800" dirty="0" smtClean="0">
                <a:solidFill>
                  <a:srgbClr val="FFFF00"/>
                </a:solidFill>
              </a:rPr>
              <a:t> </a:t>
            </a:r>
            <a:r>
              <a:rPr lang="en-US" sz="2800" u="sng" dirty="0" smtClean="0">
                <a:solidFill>
                  <a:schemeClr val="accent6"/>
                </a:solidFill>
              </a:rPr>
              <a:t>by Him this man stands here before you whole</a:t>
            </a:r>
            <a:r>
              <a:rPr lang="en-US" sz="2800" dirty="0" smtClean="0"/>
              <a:t>. </a:t>
            </a:r>
            <a:r>
              <a:rPr lang="en-US" sz="2800" baseline="30000" dirty="0" smtClean="0">
                <a:solidFill>
                  <a:schemeClr val="accent6"/>
                </a:solidFill>
              </a:rPr>
              <a:t>11</a:t>
            </a:r>
            <a:r>
              <a:rPr lang="en-US" sz="2800" u="sng" dirty="0" smtClean="0">
                <a:solidFill>
                  <a:schemeClr val="accent6"/>
                </a:solidFill>
              </a:rPr>
              <a:t>This is the ‘stone</a:t>
            </a:r>
            <a:r>
              <a:rPr lang="en-US" sz="2800" dirty="0" smtClean="0">
                <a:solidFill>
                  <a:schemeClr val="accent6"/>
                </a:solidFill>
              </a:rPr>
              <a:t> </a:t>
            </a:r>
            <a:r>
              <a:rPr lang="en-US" sz="2800" dirty="0" smtClean="0"/>
              <a:t>which was </a:t>
            </a:r>
            <a:r>
              <a:rPr lang="en-US" sz="2800" u="sng" dirty="0" smtClean="0">
                <a:solidFill>
                  <a:schemeClr val="accent6"/>
                </a:solidFill>
              </a:rPr>
              <a:t>rejected by you builders</a:t>
            </a:r>
            <a:r>
              <a:rPr lang="en-US" sz="2800" dirty="0" smtClean="0"/>
              <a:t>, which has </a:t>
            </a:r>
            <a:r>
              <a:rPr lang="en-US" sz="2800" u="sng" dirty="0" smtClean="0">
                <a:solidFill>
                  <a:schemeClr val="accent6"/>
                </a:solidFill>
              </a:rPr>
              <a:t>become the chief cornerstone</a:t>
            </a:r>
            <a:r>
              <a:rPr lang="en-US" sz="2800" dirty="0" smtClean="0"/>
              <a:t>.’  </a:t>
            </a:r>
            <a:r>
              <a:rPr lang="en-US" sz="2800" baseline="30000" dirty="0" smtClean="0"/>
              <a:t>12</a:t>
            </a:r>
            <a:r>
              <a:rPr lang="en-US" sz="2800" dirty="0" smtClean="0"/>
              <a:t>Nor is there salvation in any other, for there is </a:t>
            </a:r>
            <a:r>
              <a:rPr lang="en-US" sz="2800" u="sng" dirty="0" smtClean="0">
                <a:solidFill>
                  <a:schemeClr val="accent6"/>
                </a:solidFill>
              </a:rPr>
              <a:t>no other name</a:t>
            </a:r>
            <a:r>
              <a:rPr lang="en-US" sz="2800" dirty="0" smtClean="0">
                <a:solidFill>
                  <a:schemeClr val="accent6"/>
                </a:solidFill>
              </a:rPr>
              <a:t> </a:t>
            </a:r>
            <a:r>
              <a:rPr lang="en-US" sz="2800" dirty="0" smtClean="0"/>
              <a:t>under heaven given among men by which </a:t>
            </a:r>
            <a:r>
              <a:rPr lang="en-US" sz="2800" u="sng" dirty="0" smtClean="0">
                <a:solidFill>
                  <a:schemeClr val="accent6"/>
                </a:solidFill>
              </a:rPr>
              <a:t>we must be saved</a:t>
            </a:r>
            <a:r>
              <a:rPr lang="en-US" sz="2800" dirty="0" smtClean="0"/>
              <a:t>.”  </a:t>
            </a:r>
            <a:r>
              <a:rPr lang="en-US" sz="2800" b="0" dirty="0" smtClean="0"/>
              <a:t>(Acts 4:8-12)</a:t>
            </a:r>
          </a:p>
        </p:txBody>
      </p:sp>
      <p:sp>
        <p:nvSpPr>
          <p:cNvPr id="71684" name="Rectangle 4"/>
          <p:cNvSpPr>
            <a:spLocks noChangeArrowheads="1"/>
          </p:cNvSpPr>
          <p:nvPr/>
        </p:nvSpPr>
        <p:spPr bwMode="auto">
          <a:xfrm>
            <a:off x="76200" y="4267200"/>
            <a:ext cx="9067800" cy="2514600"/>
          </a:xfrm>
          <a:prstGeom prst="rect">
            <a:avLst/>
          </a:prstGeom>
          <a:noFill/>
          <a:ln w="9525">
            <a:noFill/>
            <a:miter lim="800000"/>
            <a:headEnd/>
            <a:tailEnd/>
          </a:ln>
          <a:effectLst/>
        </p:spPr>
        <p:txBody>
          <a:bodyPr/>
          <a:lstStyle/>
          <a:p>
            <a:pPr>
              <a:lnSpc>
                <a:spcPts val="2500"/>
              </a:lnSpc>
              <a:spcBef>
                <a:spcPts val="0"/>
              </a:spcBef>
              <a:buClr>
                <a:schemeClr val="tx1"/>
              </a:buClr>
              <a:buSzPct val="75000"/>
              <a:buFont typeface="Wingdings" pitchFamily="2" charset="2"/>
              <a:buNone/>
              <a:defRPr/>
            </a:pPr>
            <a:r>
              <a:rPr lang="en-US" b="1" baseline="30000" dirty="0">
                <a:solidFill>
                  <a:schemeClr val="accent4">
                    <a:lumMod val="75000"/>
                  </a:schemeClr>
                </a:solidFill>
                <a:latin typeface="Arial" charset="0"/>
              </a:rPr>
              <a:t>29</a:t>
            </a:r>
            <a:r>
              <a:rPr lang="en-US" b="1" dirty="0">
                <a:solidFill>
                  <a:schemeClr val="accent4">
                    <a:lumMod val="75000"/>
                  </a:schemeClr>
                </a:solidFill>
                <a:latin typeface="Arial" charset="0"/>
              </a:rPr>
              <a:t>Then Peter and the other apostles answered and said: </a:t>
            </a:r>
            <a:r>
              <a:rPr lang="en-US" b="1" dirty="0">
                <a:latin typeface="Arial" charset="0"/>
              </a:rPr>
              <a:t>“We ought to obey God rather than men.  </a:t>
            </a:r>
            <a:r>
              <a:rPr lang="en-US" b="1" baseline="30000" dirty="0">
                <a:latin typeface="Arial" charset="0"/>
              </a:rPr>
              <a:t>30</a:t>
            </a:r>
            <a:r>
              <a:rPr lang="en-US" b="1" dirty="0">
                <a:latin typeface="Arial" charset="0"/>
              </a:rPr>
              <a:t>The </a:t>
            </a:r>
            <a:r>
              <a:rPr lang="en-US" b="1" u="sng" dirty="0">
                <a:solidFill>
                  <a:schemeClr val="accent6"/>
                </a:solidFill>
                <a:latin typeface="Arial" charset="0"/>
              </a:rPr>
              <a:t>God</a:t>
            </a:r>
            <a:r>
              <a:rPr lang="en-US" b="1" dirty="0">
                <a:solidFill>
                  <a:schemeClr val="accent6"/>
                </a:solidFill>
                <a:latin typeface="Arial" charset="0"/>
              </a:rPr>
              <a:t> </a:t>
            </a:r>
            <a:r>
              <a:rPr lang="en-US" b="1" dirty="0">
                <a:latin typeface="Arial" charset="0"/>
              </a:rPr>
              <a:t>of our fathers </a:t>
            </a:r>
            <a:r>
              <a:rPr lang="en-US" b="1" u="sng" dirty="0">
                <a:solidFill>
                  <a:schemeClr val="accent6"/>
                </a:solidFill>
                <a:latin typeface="Arial" charset="0"/>
              </a:rPr>
              <a:t>raised up Jesus</a:t>
            </a:r>
            <a:r>
              <a:rPr lang="en-US" b="1" dirty="0">
                <a:solidFill>
                  <a:schemeClr val="accent6"/>
                </a:solidFill>
                <a:latin typeface="Arial" charset="0"/>
              </a:rPr>
              <a:t> </a:t>
            </a:r>
            <a:r>
              <a:rPr lang="en-US" b="1" dirty="0">
                <a:latin typeface="Arial" charset="0"/>
              </a:rPr>
              <a:t>whom </a:t>
            </a:r>
            <a:r>
              <a:rPr lang="en-US" b="1" u="sng" dirty="0">
                <a:solidFill>
                  <a:schemeClr val="accent6"/>
                </a:solidFill>
                <a:latin typeface="Arial" charset="0"/>
              </a:rPr>
              <a:t>you murdered</a:t>
            </a:r>
            <a:r>
              <a:rPr lang="en-US" b="1" dirty="0">
                <a:solidFill>
                  <a:schemeClr val="accent6"/>
                </a:solidFill>
                <a:latin typeface="Arial" charset="0"/>
              </a:rPr>
              <a:t> </a:t>
            </a:r>
            <a:r>
              <a:rPr lang="en-US" b="1" dirty="0">
                <a:latin typeface="Arial" charset="0"/>
              </a:rPr>
              <a:t>by </a:t>
            </a:r>
            <a:r>
              <a:rPr lang="en-US" b="1" u="sng" dirty="0">
                <a:solidFill>
                  <a:schemeClr val="accent6"/>
                </a:solidFill>
                <a:latin typeface="Arial" charset="0"/>
              </a:rPr>
              <a:t>hanging on a tree</a:t>
            </a:r>
            <a:r>
              <a:rPr lang="en-US" b="1" dirty="0">
                <a:latin typeface="Arial" charset="0"/>
              </a:rPr>
              <a:t>.  </a:t>
            </a:r>
            <a:r>
              <a:rPr lang="en-US" b="1" baseline="30000" dirty="0">
                <a:latin typeface="Arial" charset="0"/>
              </a:rPr>
              <a:t>31</a:t>
            </a:r>
            <a:r>
              <a:rPr lang="en-US" b="1" dirty="0">
                <a:latin typeface="Arial" charset="0"/>
              </a:rPr>
              <a:t>Him God has </a:t>
            </a:r>
            <a:r>
              <a:rPr lang="en-US" b="1" u="sng" dirty="0">
                <a:solidFill>
                  <a:schemeClr val="accent6"/>
                </a:solidFill>
                <a:latin typeface="Arial" charset="0"/>
              </a:rPr>
              <a:t>exalted to His right hand</a:t>
            </a:r>
            <a:r>
              <a:rPr lang="en-US" b="1" dirty="0">
                <a:solidFill>
                  <a:schemeClr val="accent6"/>
                </a:solidFill>
                <a:latin typeface="Arial" charset="0"/>
              </a:rPr>
              <a:t> </a:t>
            </a:r>
            <a:r>
              <a:rPr lang="en-US" b="1" dirty="0">
                <a:latin typeface="Arial" charset="0"/>
              </a:rPr>
              <a:t>to be </a:t>
            </a:r>
            <a:r>
              <a:rPr lang="en-US" b="1" u="sng" dirty="0">
                <a:solidFill>
                  <a:schemeClr val="accent6"/>
                </a:solidFill>
                <a:latin typeface="Arial" charset="0"/>
              </a:rPr>
              <a:t>Prince</a:t>
            </a:r>
            <a:r>
              <a:rPr lang="en-US" b="1" dirty="0">
                <a:solidFill>
                  <a:schemeClr val="accent6"/>
                </a:solidFill>
                <a:latin typeface="Arial" charset="0"/>
              </a:rPr>
              <a:t> </a:t>
            </a:r>
            <a:r>
              <a:rPr lang="en-US" b="1" dirty="0">
                <a:latin typeface="Arial" charset="0"/>
              </a:rPr>
              <a:t>and </a:t>
            </a:r>
            <a:r>
              <a:rPr lang="en-US" b="1" u="sng" dirty="0">
                <a:solidFill>
                  <a:schemeClr val="accent6"/>
                </a:solidFill>
                <a:latin typeface="Arial" charset="0"/>
              </a:rPr>
              <a:t>Savior</a:t>
            </a:r>
            <a:r>
              <a:rPr lang="en-US" b="1" dirty="0">
                <a:latin typeface="Arial" charset="0"/>
              </a:rPr>
              <a:t>, to give </a:t>
            </a:r>
            <a:r>
              <a:rPr lang="en-US" b="1" u="sng" dirty="0">
                <a:solidFill>
                  <a:schemeClr val="accent6"/>
                </a:solidFill>
                <a:latin typeface="Arial" charset="0"/>
              </a:rPr>
              <a:t>repentance</a:t>
            </a:r>
            <a:r>
              <a:rPr lang="en-US" b="1" dirty="0">
                <a:solidFill>
                  <a:schemeClr val="accent6"/>
                </a:solidFill>
                <a:latin typeface="Arial" charset="0"/>
              </a:rPr>
              <a:t> </a:t>
            </a:r>
            <a:r>
              <a:rPr lang="en-US" b="1" dirty="0">
                <a:latin typeface="Arial" charset="0"/>
              </a:rPr>
              <a:t>to Israel and </a:t>
            </a:r>
            <a:r>
              <a:rPr lang="en-US" b="1" u="sng" dirty="0">
                <a:solidFill>
                  <a:schemeClr val="accent6"/>
                </a:solidFill>
                <a:latin typeface="Arial" charset="0"/>
              </a:rPr>
              <a:t>forgiveness of sins</a:t>
            </a:r>
            <a:r>
              <a:rPr lang="en-US" b="1" dirty="0">
                <a:latin typeface="Arial" charset="0"/>
              </a:rPr>
              <a:t>.  </a:t>
            </a:r>
            <a:r>
              <a:rPr lang="en-US" b="1" baseline="30000" dirty="0">
                <a:latin typeface="Arial" charset="0"/>
              </a:rPr>
              <a:t>32</a:t>
            </a:r>
            <a:r>
              <a:rPr lang="en-US" b="1" dirty="0">
                <a:latin typeface="Arial" charset="0"/>
              </a:rPr>
              <a:t>And we are His </a:t>
            </a:r>
            <a:r>
              <a:rPr lang="en-US" b="1" u="sng" dirty="0">
                <a:solidFill>
                  <a:schemeClr val="accent6"/>
                </a:solidFill>
                <a:latin typeface="Arial" charset="0"/>
              </a:rPr>
              <a:t>witnesses</a:t>
            </a:r>
            <a:r>
              <a:rPr lang="en-US" b="1" dirty="0">
                <a:solidFill>
                  <a:schemeClr val="accent6"/>
                </a:solidFill>
                <a:latin typeface="Arial" charset="0"/>
              </a:rPr>
              <a:t> </a:t>
            </a:r>
            <a:r>
              <a:rPr lang="en-US" b="1" dirty="0">
                <a:latin typeface="Arial" charset="0"/>
              </a:rPr>
              <a:t>to these things, and so also is the Holy Spirit whom God has given to those who obey Him.”  </a:t>
            </a:r>
            <a:r>
              <a:rPr lang="en-US" dirty="0">
                <a:latin typeface="Arial" charset="0"/>
              </a:rPr>
              <a:t>(Acts 5:29-32)</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7D1D697C-3030-42EA-A282-440D18916A1C}" type="slidenum">
              <a:rPr lang="en-US"/>
              <a:pPr>
                <a:defRPr/>
              </a:pPr>
              <a:t>83</a:t>
            </a:fld>
            <a:endParaRPr lang="en-US"/>
          </a:p>
        </p:txBody>
      </p:sp>
      <p:sp>
        <p:nvSpPr>
          <p:cNvPr id="14339"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sz="4800" dirty="0" smtClean="0"/>
              <a:t>Messages not Found in Acts</a:t>
            </a:r>
          </a:p>
        </p:txBody>
      </p:sp>
      <p:sp>
        <p:nvSpPr>
          <p:cNvPr id="65540" name="Rectangle 3"/>
          <p:cNvSpPr>
            <a:spLocks noGrp="1" noChangeArrowheads="1"/>
          </p:cNvSpPr>
          <p:nvPr>
            <p:ph type="body" idx="1"/>
          </p:nvPr>
        </p:nvSpPr>
        <p:spPr>
          <a:xfrm>
            <a:off x="0" y="990600"/>
            <a:ext cx="9067800" cy="5410200"/>
          </a:xfrm>
        </p:spPr>
        <p:txBody>
          <a:bodyPr/>
          <a:lstStyle/>
          <a:p>
            <a:pPr marL="401638" indent="-401638" eaLnBrk="1" hangingPunct="1"/>
            <a:r>
              <a:rPr lang="en-US" sz="3600" smtClean="0">
                <a:ea typeface="Calibri" pitchFamily="34" charset="0"/>
              </a:rPr>
              <a:t>An appeal of worldly comfort or success</a:t>
            </a:r>
          </a:p>
          <a:p>
            <a:pPr marL="401638" indent="-401638" eaLnBrk="1" hangingPunct="1"/>
            <a:r>
              <a:rPr lang="en-US" sz="3600" smtClean="0">
                <a:ea typeface="Calibri" pitchFamily="34" charset="0"/>
              </a:rPr>
              <a:t>A mission of universal benevolence</a:t>
            </a:r>
          </a:p>
          <a:p>
            <a:pPr marL="401638" indent="-401638" eaLnBrk="1" hangingPunct="1"/>
            <a:r>
              <a:rPr lang="en-US" sz="3600" smtClean="0">
                <a:ea typeface="Calibri" pitchFamily="34" charset="0"/>
              </a:rPr>
              <a:t>A call for social justice or legislated morality</a:t>
            </a:r>
          </a:p>
          <a:p>
            <a:pPr marL="401638" indent="-401638" eaLnBrk="1" hangingPunct="1"/>
            <a:r>
              <a:rPr lang="en-US" sz="3600" smtClean="0">
                <a:ea typeface="Calibri" pitchFamily="34" charset="0"/>
              </a:rPr>
              <a:t>A call to reform corrupt governments</a:t>
            </a:r>
          </a:p>
          <a:p>
            <a:pPr marL="401638" indent="-401638" eaLnBrk="1" hangingPunct="1"/>
            <a:r>
              <a:rPr lang="en-US" sz="3600" smtClean="0">
                <a:ea typeface="Calibri" pitchFamily="34" charset="0"/>
              </a:rPr>
              <a:t>An acceptance (or tolerance) of all religions</a:t>
            </a:r>
          </a:p>
          <a:p>
            <a:pPr marL="401638" indent="-401638" eaLnBrk="1" hangingPunct="1"/>
            <a:r>
              <a:rPr lang="en-US" sz="3600" smtClean="0">
                <a:ea typeface="Calibri" pitchFamily="34" charset="0"/>
              </a:rPr>
              <a:t>Predictions of a future earthly kingdom</a:t>
            </a:r>
          </a:p>
          <a:p>
            <a:pPr marL="401638" indent="-401638" eaLnBrk="1" hangingPunct="1"/>
            <a:r>
              <a:rPr lang="en-US" sz="3600" smtClean="0">
                <a:ea typeface="Calibri" pitchFamily="34" charset="0"/>
              </a:rPr>
              <a:t>Emphasis on destruction of Jerusalem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4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xfrm>
            <a:off x="6553200" y="6553200"/>
            <a:ext cx="2590800" cy="304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b="1">
                <a:solidFill>
                  <a:schemeClr val="bg1"/>
                </a:solidFill>
                <a:latin typeface="Arial" pitchFamily="34" charset="0"/>
              </a:defRPr>
            </a:lvl1pPr>
            <a:lvl2pPr marL="742950" indent="-285750">
              <a:defRPr b="1">
                <a:solidFill>
                  <a:schemeClr val="bg1"/>
                </a:solidFill>
                <a:latin typeface="Arial" pitchFamily="34" charset="0"/>
              </a:defRPr>
            </a:lvl2pPr>
            <a:lvl3pPr marL="1143000" indent="-228600">
              <a:defRPr b="1">
                <a:solidFill>
                  <a:schemeClr val="bg1"/>
                </a:solidFill>
                <a:latin typeface="Arial" pitchFamily="34" charset="0"/>
              </a:defRPr>
            </a:lvl3pPr>
            <a:lvl4pPr marL="1600200" indent="-228600">
              <a:defRPr b="1">
                <a:solidFill>
                  <a:schemeClr val="bg1"/>
                </a:solidFill>
                <a:latin typeface="Arial" pitchFamily="34" charset="0"/>
              </a:defRPr>
            </a:lvl4pPr>
            <a:lvl5pPr marL="2057400" indent="-228600">
              <a:defRPr b="1">
                <a:solidFill>
                  <a:schemeClr val="bg1"/>
                </a:solidFill>
                <a:latin typeface="Arial" pitchFamily="34" charset="0"/>
              </a:defRPr>
            </a:lvl5pPr>
            <a:lvl6pPr marL="2514600" indent="-228600" eaLnBrk="0" fontAlgn="base" hangingPunct="0">
              <a:spcBef>
                <a:spcPct val="0"/>
              </a:spcBef>
              <a:spcAft>
                <a:spcPct val="0"/>
              </a:spcAft>
              <a:defRPr b="1">
                <a:solidFill>
                  <a:schemeClr val="bg1"/>
                </a:solidFill>
                <a:latin typeface="Arial" pitchFamily="34" charset="0"/>
              </a:defRPr>
            </a:lvl6pPr>
            <a:lvl7pPr marL="2971800" indent="-228600" eaLnBrk="0" fontAlgn="base" hangingPunct="0">
              <a:spcBef>
                <a:spcPct val="0"/>
              </a:spcBef>
              <a:spcAft>
                <a:spcPct val="0"/>
              </a:spcAft>
              <a:defRPr b="1">
                <a:solidFill>
                  <a:schemeClr val="bg1"/>
                </a:solidFill>
                <a:latin typeface="Arial" pitchFamily="34" charset="0"/>
              </a:defRPr>
            </a:lvl7pPr>
            <a:lvl8pPr marL="3429000" indent="-228600" eaLnBrk="0" fontAlgn="base" hangingPunct="0">
              <a:spcBef>
                <a:spcPct val="0"/>
              </a:spcBef>
              <a:spcAft>
                <a:spcPct val="0"/>
              </a:spcAft>
              <a:defRPr b="1">
                <a:solidFill>
                  <a:schemeClr val="bg1"/>
                </a:solidFill>
                <a:latin typeface="Arial" pitchFamily="34" charset="0"/>
              </a:defRPr>
            </a:lvl8pPr>
            <a:lvl9pPr marL="3886200" indent="-228600" eaLnBrk="0" fontAlgn="base" hangingPunct="0">
              <a:spcBef>
                <a:spcPct val="0"/>
              </a:spcBef>
              <a:spcAft>
                <a:spcPct val="0"/>
              </a:spcAft>
              <a:defRPr b="1">
                <a:solidFill>
                  <a:schemeClr val="bg1"/>
                </a:solidFill>
                <a:latin typeface="Arial" pitchFamily="34" charset="0"/>
              </a:defRPr>
            </a:lvl9pPr>
          </a:lstStyle>
          <a:p>
            <a:pPr>
              <a:defRPr/>
            </a:pPr>
            <a:fld id="{186C51E8-E07F-4893-808A-4B696F31D940}" type="slidenum">
              <a:rPr lang="en-US" b="0">
                <a:solidFill>
                  <a:schemeClr val="tx1"/>
                </a:solidFill>
                <a:latin typeface="Times New Roman" pitchFamily="18" charset="0"/>
              </a:rPr>
              <a:pPr>
                <a:defRPr/>
              </a:pPr>
              <a:t>84</a:t>
            </a:fld>
            <a:endParaRPr lang="en-US" b="0">
              <a:solidFill>
                <a:schemeClr val="tx1"/>
              </a:solidFill>
              <a:latin typeface="Times New Roman" pitchFamily="18" charset="0"/>
            </a:endParaRPr>
          </a:p>
        </p:txBody>
      </p:sp>
      <p:sp>
        <p:nvSpPr>
          <p:cNvPr id="4099" name="Rectangle 2"/>
          <p:cNvSpPr>
            <a:spLocks noGrp="1" noChangeArrowheads="1"/>
          </p:cNvSpPr>
          <p:nvPr>
            <p:ph type="title"/>
          </p:nvPr>
        </p:nvSpPr>
        <p:spPr>
          <a:xfrm>
            <a:off x="685800" y="0"/>
            <a:ext cx="77724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z="3200" smtClean="0"/>
              <a:t>A Brief “Life of Paul”</a:t>
            </a:r>
          </a:p>
        </p:txBody>
      </p:sp>
      <p:sp>
        <p:nvSpPr>
          <p:cNvPr id="90116" name="Rectangle 3"/>
          <p:cNvSpPr>
            <a:spLocks noGrp="1" noChangeArrowheads="1"/>
          </p:cNvSpPr>
          <p:nvPr>
            <p:ph type="body" idx="1"/>
          </p:nvPr>
        </p:nvSpPr>
        <p:spPr>
          <a:xfrm>
            <a:off x="76200" y="457200"/>
            <a:ext cx="9067800" cy="6172200"/>
          </a:xfrm>
        </p:spPr>
        <p:txBody>
          <a:bodyPr/>
          <a:lstStyle/>
          <a:p>
            <a:pPr marL="0" indent="0">
              <a:lnSpc>
                <a:spcPct val="90000"/>
              </a:lnSpc>
              <a:buFontTx/>
              <a:buNone/>
              <a:tabLst>
                <a:tab pos="860425" algn="l"/>
                <a:tab pos="5205413" algn="l"/>
                <a:tab pos="7254875" algn="l"/>
              </a:tabLst>
            </a:pPr>
            <a:r>
              <a:rPr lang="en-US" sz="1800" i="1" u="sng" smtClean="0">
                <a:solidFill>
                  <a:schemeClr val="tx2"/>
                </a:solidFill>
                <a:ea typeface="Calibri" pitchFamily="34" charset="0"/>
              </a:rPr>
              <a:t>Year</a:t>
            </a:r>
            <a:r>
              <a:rPr lang="en-US" sz="1800" i="1" smtClean="0">
                <a:solidFill>
                  <a:schemeClr val="tx2"/>
                </a:solidFill>
                <a:ea typeface="Calibri" pitchFamily="34" charset="0"/>
              </a:rPr>
              <a:t>	</a:t>
            </a:r>
            <a:r>
              <a:rPr lang="en-US" sz="1800" i="1" u="sng" smtClean="0">
                <a:solidFill>
                  <a:schemeClr val="tx2"/>
                </a:solidFill>
                <a:ea typeface="Calibri" pitchFamily="34" charset="0"/>
              </a:rPr>
              <a:t>Event</a:t>
            </a:r>
            <a:r>
              <a:rPr lang="en-US" sz="1800" i="1" smtClean="0">
                <a:solidFill>
                  <a:schemeClr val="tx2"/>
                </a:solidFill>
                <a:ea typeface="Calibri" pitchFamily="34" charset="0"/>
              </a:rPr>
              <a:t>	</a:t>
            </a:r>
            <a:r>
              <a:rPr lang="en-US" sz="1800" i="1" u="sng" smtClean="0">
                <a:solidFill>
                  <a:schemeClr val="tx2"/>
                </a:solidFill>
                <a:ea typeface="Calibri" pitchFamily="34" charset="0"/>
              </a:rPr>
              <a:t>Reference</a:t>
            </a:r>
            <a:r>
              <a:rPr lang="en-US" sz="1800" i="1" smtClean="0">
                <a:solidFill>
                  <a:schemeClr val="tx2"/>
                </a:solidFill>
                <a:ea typeface="Calibri" pitchFamily="34" charset="0"/>
              </a:rPr>
              <a:t>	</a:t>
            </a:r>
            <a:r>
              <a:rPr lang="en-US" sz="1800" i="1" u="sng" smtClean="0">
                <a:solidFill>
                  <a:schemeClr val="tx2"/>
                </a:solidFill>
                <a:ea typeface="Calibri" pitchFamily="34" charset="0"/>
              </a:rPr>
              <a:t>Letters</a:t>
            </a:r>
          </a:p>
          <a:p>
            <a:pPr marL="0" indent="0">
              <a:lnSpc>
                <a:spcPct val="90000"/>
              </a:lnSpc>
              <a:buFontTx/>
              <a:buNone/>
              <a:tabLst>
                <a:tab pos="860425" algn="l"/>
                <a:tab pos="5205413" algn="l"/>
                <a:tab pos="7254875" algn="l"/>
              </a:tabLst>
            </a:pPr>
            <a:r>
              <a:rPr lang="en-US" sz="1800" smtClean="0">
                <a:ea typeface="Calibri" pitchFamily="34" charset="0"/>
              </a:rPr>
              <a:t>  36	Conversion	Acts 9	</a:t>
            </a:r>
          </a:p>
          <a:p>
            <a:pPr marL="0" indent="0">
              <a:lnSpc>
                <a:spcPct val="90000"/>
              </a:lnSpc>
              <a:buFontTx/>
              <a:buNone/>
              <a:tabLst>
                <a:tab pos="860425" algn="l"/>
                <a:tab pos="5205413" algn="l"/>
                <a:tab pos="7254875" algn="l"/>
              </a:tabLst>
            </a:pPr>
            <a:r>
              <a:rPr lang="en-US" sz="1800" smtClean="0">
                <a:solidFill>
                  <a:schemeClr val="accent2"/>
                </a:solidFill>
                <a:ea typeface="Calibri" pitchFamily="34" charset="0"/>
              </a:rPr>
              <a:t>  40	*First Jerusalem Visit (w/ Barnabas)	Acts 9:26-30</a:t>
            </a:r>
            <a:r>
              <a:rPr lang="en-US" sz="1800" smtClean="0">
                <a:solidFill>
                  <a:srgbClr val="CCECFF"/>
                </a:solidFill>
                <a:ea typeface="Calibri" pitchFamily="34" charset="0"/>
              </a:rPr>
              <a:t>	</a:t>
            </a:r>
          </a:p>
          <a:p>
            <a:pPr marL="0" indent="0">
              <a:lnSpc>
                <a:spcPct val="90000"/>
              </a:lnSpc>
              <a:buFontTx/>
              <a:buNone/>
              <a:tabLst>
                <a:tab pos="860425" algn="l"/>
                <a:tab pos="5205413" algn="l"/>
                <a:tab pos="7254875" algn="l"/>
              </a:tabLst>
            </a:pPr>
            <a:r>
              <a:rPr lang="en-US" sz="1800" smtClean="0">
                <a:ea typeface="Calibri" pitchFamily="34" charset="0"/>
              </a:rPr>
              <a:t>41-43	In Tarsus	Acts 9:30</a:t>
            </a:r>
          </a:p>
          <a:p>
            <a:pPr marL="0" indent="0">
              <a:lnSpc>
                <a:spcPct val="90000"/>
              </a:lnSpc>
              <a:buFontTx/>
              <a:buNone/>
              <a:tabLst>
                <a:tab pos="860425" algn="l"/>
                <a:tab pos="5205413" algn="l"/>
                <a:tab pos="7254875" algn="l"/>
              </a:tabLst>
            </a:pPr>
            <a:r>
              <a:rPr lang="en-US" sz="1800" smtClean="0">
                <a:ea typeface="Calibri" pitchFamily="34" charset="0"/>
              </a:rPr>
              <a:t>44-45	In Antioch with Barnabas	Acts 11:25, 26</a:t>
            </a:r>
          </a:p>
          <a:p>
            <a:pPr marL="0" indent="0">
              <a:lnSpc>
                <a:spcPct val="90000"/>
              </a:lnSpc>
              <a:buFontTx/>
              <a:buNone/>
              <a:tabLst>
                <a:tab pos="860425" algn="l"/>
                <a:tab pos="5205413" algn="l"/>
                <a:tab pos="7254875" algn="l"/>
              </a:tabLst>
            </a:pPr>
            <a:r>
              <a:rPr lang="en-US" sz="1800" smtClean="0">
                <a:solidFill>
                  <a:schemeClr val="accent2"/>
                </a:solidFill>
                <a:ea typeface="Calibri" pitchFamily="34" charset="0"/>
              </a:rPr>
              <a:t>  45	*Second Jerusalem Visit (w/ Gifts)	Acts 11:27</a:t>
            </a:r>
          </a:p>
          <a:p>
            <a:pPr marL="0" indent="0">
              <a:lnSpc>
                <a:spcPct val="90000"/>
              </a:lnSpc>
              <a:buFontTx/>
              <a:buNone/>
              <a:tabLst>
                <a:tab pos="860425" algn="l"/>
                <a:tab pos="5205413" algn="l"/>
                <a:tab pos="7254875" algn="l"/>
              </a:tabLst>
            </a:pPr>
            <a:r>
              <a:rPr lang="en-US" sz="1800" smtClean="0">
                <a:ea typeface="Calibri" pitchFamily="34" charset="0"/>
              </a:rPr>
              <a:t>46-47	</a:t>
            </a:r>
            <a:r>
              <a:rPr lang="en-US" sz="1800" smtClean="0">
                <a:solidFill>
                  <a:srgbClr val="FF0000"/>
                </a:solidFill>
                <a:ea typeface="Calibri" pitchFamily="34" charset="0"/>
              </a:rPr>
              <a:t>First Journey (w/ Barnabas)</a:t>
            </a:r>
            <a:r>
              <a:rPr lang="en-US" sz="1800" smtClean="0">
                <a:ea typeface="Calibri" pitchFamily="34" charset="0"/>
              </a:rPr>
              <a:t>	Acts 13,14</a:t>
            </a:r>
          </a:p>
          <a:p>
            <a:pPr marL="0" indent="0">
              <a:lnSpc>
                <a:spcPct val="90000"/>
              </a:lnSpc>
              <a:buFontTx/>
              <a:buNone/>
              <a:tabLst>
                <a:tab pos="860425" algn="l"/>
                <a:tab pos="5205413" algn="l"/>
                <a:tab pos="7254875" algn="l"/>
              </a:tabLst>
            </a:pPr>
            <a:r>
              <a:rPr lang="en-US" sz="1800" smtClean="0">
                <a:ea typeface="Calibri" pitchFamily="34" charset="0"/>
              </a:rPr>
              <a:t>48-49	In Antioch	Acts 14:26-28</a:t>
            </a:r>
          </a:p>
          <a:p>
            <a:pPr marL="0" indent="0">
              <a:lnSpc>
                <a:spcPct val="90000"/>
              </a:lnSpc>
              <a:buFontTx/>
              <a:buNone/>
              <a:tabLst>
                <a:tab pos="860425" algn="l"/>
                <a:tab pos="5205413" algn="l"/>
                <a:tab pos="7254875" algn="l"/>
              </a:tabLst>
            </a:pPr>
            <a:r>
              <a:rPr lang="en-US" sz="1800" smtClean="0">
                <a:solidFill>
                  <a:schemeClr val="accent2"/>
                </a:solidFill>
                <a:ea typeface="Calibri" pitchFamily="34" charset="0"/>
              </a:rPr>
              <a:t>  50	*Third Jerusalem Visit (Conference)	Acts 15	</a:t>
            </a:r>
            <a:r>
              <a:rPr lang="en-US" sz="1800" smtClean="0">
                <a:ea typeface="Calibri" pitchFamily="34" charset="0"/>
              </a:rPr>
              <a:t>Galatians?</a:t>
            </a:r>
          </a:p>
          <a:p>
            <a:pPr marL="0" indent="0">
              <a:lnSpc>
                <a:spcPct val="90000"/>
              </a:lnSpc>
              <a:buFontTx/>
              <a:buNone/>
              <a:tabLst>
                <a:tab pos="860425" algn="l"/>
                <a:tab pos="5205413" algn="l"/>
                <a:tab pos="7254875" algn="l"/>
              </a:tabLst>
            </a:pPr>
            <a:r>
              <a:rPr lang="en-US" sz="1800" smtClean="0">
                <a:ea typeface="Calibri" pitchFamily="34" charset="0"/>
              </a:rPr>
              <a:t>50-53	</a:t>
            </a:r>
            <a:r>
              <a:rPr lang="en-US" sz="1800" smtClean="0">
                <a:solidFill>
                  <a:srgbClr val="FF0000"/>
                </a:solidFill>
                <a:ea typeface="Calibri" pitchFamily="34" charset="0"/>
              </a:rPr>
              <a:t>Second Journey (w/ Silas &amp; Timothy)</a:t>
            </a:r>
            <a:r>
              <a:rPr lang="en-US" sz="1800" smtClean="0">
                <a:ea typeface="Calibri" pitchFamily="34" charset="0"/>
              </a:rPr>
              <a:t>	Acts 15-18	I, II Thess</a:t>
            </a:r>
          </a:p>
          <a:p>
            <a:pPr marL="0" indent="0">
              <a:lnSpc>
                <a:spcPct val="90000"/>
              </a:lnSpc>
              <a:buFontTx/>
              <a:buNone/>
              <a:tabLst>
                <a:tab pos="860425" algn="l"/>
                <a:tab pos="5205413" algn="l"/>
                <a:tab pos="7254875" algn="l"/>
              </a:tabLst>
            </a:pPr>
            <a:r>
              <a:rPr lang="en-US" sz="1800" smtClean="0">
                <a:solidFill>
                  <a:schemeClr val="accent2"/>
                </a:solidFill>
                <a:ea typeface="Calibri" pitchFamily="34" charset="0"/>
              </a:rPr>
              <a:t>  53	*Fourth Jerusalem Visit (the Church)	Acts 18:22</a:t>
            </a:r>
          </a:p>
          <a:p>
            <a:pPr marL="0" indent="0">
              <a:lnSpc>
                <a:spcPct val="90000"/>
              </a:lnSpc>
              <a:buFontTx/>
              <a:buNone/>
              <a:tabLst>
                <a:tab pos="860425" algn="l"/>
                <a:tab pos="5205413" algn="l"/>
                <a:tab pos="7254875" algn="l"/>
              </a:tabLst>
            </a:pPr>
            <a:r>
              <a:rPr lang="en-US" sz="1800" smtClean="0">
                <a:ea typeface="Calibri" pitchFamily="34" charset="0"/>
              </a:rPr>
              <a:t>	(To Antioch)		</a:t>
            </a:r>
          </a:p>
          <a:p>
            <a:pPr marL="0" indent="0">
              <a:lnSpc>
                <a:spcPct val="90000"/>
              </a:lnSpc>
              <a:buFontTx/>
              <a:buNone/>
              <a:tabLst>
                <a:tab pos="860425" algn="l"/>
                <a:tab pos="5205413" algn="l"/>
                <a:tab pos="7254875" algn="l"/>
              </a:tabLst>
            </a:pPr>
            <a:r>
              <a:rPr lang="en-US" sz="1800" smtClean="0">
                <a:ea typeface="Calibri" pitchFamily="34" charset="0"/>
              </a:rPr>
              <a:t>54-58	</a:t>
            </a:r>
            <a:r>
              <a:rPr lang="en-US" sz="1800" smtClean="0">
                <a:solidFill>
                  <a:srgbClr val="FF0000"/>
                </a:solidFill>
                <a:ea typeface="Calibri" pitchFamily="34" charset="0"/>
              </a:rPr>
              <a:t>Third Journey</a:t>
            </a:r>
            <a:r>
              <a:rPr lang="en-US" sz="1800" smtClean="0">
                <a:ea typeface="Calibri" pitchFamily="34" charset="0"/>
              </a:rPr>
              <a:t>	Acts 18:23-21:14	I, II Corinthians 			Romans</a:t>
            </a:r>
          </a:p>
          <a:p>
            <a:pPr marL="0" indent="0">
              <a:lnSpc>
                <a:spcPct val="90000"/>
              </a:lnSpc>
              <a:buFontTx/>
              <a:buNone/>
              <a:tabLst>
                <a:tab pos="860425" algn="l"/>
                <a:tab pos="5205413" algn="l"/>
                <a:tab pos="7254875" algn="l"/>
              </a:tabLst>
            </a:pPr>
            <a:r>
              <a:rPr lang="en-US" sz="1800" smtClean="0">
                <a:solidFill>
                  <a:schemeClr val="accent2"/>
                </a:solidFill>
                <a:ea typeface="Calibri" pitchFamily="34" charset="0"/>
              </a:rPr>
              <a:t>  58	*Fifth Jerusalem Visit (Imprisoned)	Acts 21:15-23:30</a:t>
            </a:r>
          </a:p>
          <a:p>
            <a:pPr marL="0" indent="0">
              <a:lnSpc>
                <a:spcPct val="90000"/>
              </a:lnSpc>
              <a:buFontTx/>
              <a:buNone/>
              <a:tabLst>
                <a:tab pos="860425" algn="l"/>
                <a:tab pos="5205413" algn="l"/>
                <a:tab pos="7254875" algn="l"/>
              </a:tabLst>
            </a:pPr>
            <a:r>
              <a:rPr lang="en-US" sz="1800" smtClean="0">
                <a:ea typeface="Calibri" pitchFamily="34" charset="0"/>
              </a:rPr>
              <a:t>58-60	Imprisoned in Caesarea	Acts 23-26</a:t>
            </a:r>
          </a:p>
          <a:p>
            <a:pPr marL="0" indent="0">
              <a:lnSpc>
                <a:spcPct val="90000"/>
              </a:lnSpc>
              <a:buFontTx/>
              <a:buNone/>
              <a:tabLst>
                <a:tab pos="860425" algn="l"/>
                <a:tab pos="5205413" algn="l"/>
                <a:tab pos="7254875" algn="l"/>
              </a:tabLst>
            </a:pPr>
            <a:r>
              <a:rPr lang="en-US" sz="1800" smtClean="0">
                <a:ea typeface="Calibri" pitchFamily="34" charset="0"/>
              </a:rPr>
              <a:t>60-61	</a:t>
            </a:r>
            <a:r>
              <a:rPr lang="en-US" sz="1800" smtClean="0">
                <a:solidFill>
                  <a:srgbClr val="FF0000"/>
                </a:solidFill>
                <a:ea typeface="Calibri" pitchFamily="34" charset="0"/>
              </a:rPr>
              <a:t>Taken to Rome</a:t>
            </a:r>
            <a:r>
              <a:rPr lang="en-US" sz="1800" smtClean="0">
                <a:ea typeface="Calibri" pitchFamily="34" charset="0"/>
              </a:rPr>
              <a:t>	Acts 27,28	Col., Philemon,</a:t>
            </a:r>
          </a:p>
          <a:p>
            <a:pPr marL="0" indent="0">
              <a:lnSpc>
                <a:spcPct val="90000"/>
              </a:lnSpc>
              <a:buFontTx/>
              <a:buNone/>
              <a:tabLst>
                <a:tab pos="860425" algn="l"/>
                <a:tab pos="5205413" algn="l"/>
                <a:tab pos="7254875" algn="l"/>
              </a:tabLst>
            </a:pPr>
            <a:r>
              <a:rPr lang="en-US" sz="1800" smtClean="0">
                <a:ea typeface="Calibri" pitchFamily="34" charset="0"/>
              </a:rPr>
              <a:t>61-63	Early Imprisonment in Rome	Acts 28:16-31	Eph., Philippians</a:t>
            </a:r>
            <a:br>
              <a:rPr lang="en-US" sz="1800" smtClean="0">
                <a:ea typeface="Calibri" pitchFamily="34" charset="0"/>
              </a:rPr>
            </a:br>
            <a:endParaRPr lang="en-US" sz="1800" smtClean="0">
              <a:ea typeface="Calibri" pitchFamily="34" charset="0"/>
            </a:endParaRPr>
          </a:p>
          <a:p>
            <a:pPr marL="0" indent="0">
              <a:lnSpc>
                <a:spcPct val="90000"/>
              </a:lnSpc>
              <a:buFontTx/>
              <a:buNone/>
              <a:tabLst>
                <a:tab pos="860425" algn="l"/>
                <a:tab pos="5205413" algn="l"/>
                <a:tab pos="7254875" algn="l"/>
              </a:tabLst>
            </a:pPr>
            <a:r>
              <a:rPr lang="en-US" sz="1800" smtClean="0">
                <a:ea typeface="Calibri" pitchFamily="34" charset="0"/>
              </a:rPr>
              <a:t>63-67	?? Release, Journey to Spain, etc.??		I Tim, Titus</a:t>
            </a:r>
          </a:p>
          <a:p>
            <a:pPr marL="0" indent="0">
              <a:lnSpc>
                <a:spcPct val="90000"/>
              </a:lnSpc>
              <a:buFontTx/>
              <a:buNone/>
              <a:tabLst>
                <a:tab pos="860425" algn="l"/>
                <a:tab pos="5205413" algn="l"/>
                <a:tab pos="7254875" algn="l"/>
              </a:tabLst>
            </a:pPr>
            <a:r>
              <a:rPr lang="en-US" sz="1800" smtClean="0">
                <a:ea typeface="Calibri" pitchFamily="34" charset="0"/>
              </a:rPr>
              <a:t>67-68	Later Imprisonment in Rome, Death		II Timothy</a:t>
            </a:r>
          </a:p>
        </p:txBody>
      </p:sp>
      <p:sp>
        <p:nvSpPr>
          <p:cNvPr id="90117" name="AutoShape 4"/>
          <p:cNvSpPr>
            <a:spLocks/>
          </p:cNvSpPr>
          <p:nvPr/>
        </p:nvSpPr>
        <p:spPr bwMode="auto">
          <a:xfrm>
            <a:off x="7162800" y="4038600"/>
            <a:ext cx="152400" cy="533400"/>
          </a:xfrm>
          <a:prstGeom prst="leftBrace">
            <a:avLst>
              <a:gd name="adj1" fmla="val 50005"/>
              <a:gd name="adj2" fmla="val 50000"/>
            </a:avLst>
          </a:prstGeom>
          <a:noFill/>
          <a:ln w="12700">
            <a:solidFill>
              <a:schemeClr val="tx1"/>
            </a:solidFill>
            <a:round/>
            <a:headEnd/>
            <a:tailEnd/>
          </a:ln>
        </p:spPr>
        <p:txBody>
          <a:bodyPr wrap="none" anchor="ctr"/>
          <a:lstStyle/>
          <a:p>
            <a:endParaRPr lang="en-US"/>
          </a:p>
        </p:txBody>
      </p:sp>
      <p:sp>
        <p:nvSpPr>
          <p:cNvPr id="90118" name="AutoShape 5"/>
          <p:cNvSpPr>
            <a:spLocks/>
          </p:cNvSpPr>
          <p:nvPr/>
        </p:nvSpPr>
        <p:spPr bwMode="auto">
          <a:xfrm>
            <a:off x="7162800" y="5334000"/>
            <a:ext cx="152400" cy="533400"/>
          </a:xfrm>
          <a:prstGeom prst="leftBrace">
            <a:avLst>
              <a:gd name="adj1" fmla="val 50005"/>
              <a:gd name="adj2" fmla="val 50000"/>
            </a:avLst>
          </a:prstGeom>
          <a:noFill/>
          <a:ln w="127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Backup and scratch-work slides</a:t>
            </a:r>
            <a:endParaRPr lang="en-US" dirty="0"/>
          </a:p>
        </p:txBody>
      </p:sp>
      <p:sp>
        <p:nvSpPr>
          <p:cNvPr id="91139" name="Subtitle 4"/>
          <p:cNvSpPr>
            <a:spLocks noGrp="1"/>
          </p:cNvSpPr>
          <p:nvPr>
            <p:ph type="subTitle" idx="1"/>
          </p:nvPr>
        </p:nvSpPr>
        <p:spPr/>
        <p:txBody>
          <a:bodyPr/>
          <a:lstStyle/>
          <a:p>
            <a:endParaRPr lang="en-US" smtClean="0">
              <a:ea typeface="Calibri" pitchFamily="34" charset="0"/>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14BACD38-2DCE-4DE1-A47D-CDF441147F30}" type="slidenum">
              <a:rPr lang="en-US" smtClean="0"/>
              <a:pPr>
                <a:defRPr/>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p:cNvSpPr/>
          <p:nvPr/>
        </p:nvSpPr>
        <p:spPr>
          <a:xfrm>
            <a:off x="0" y="604838"/>
            <a:ext cx="1947863" cy="1870075"/>
          </a:xfrm>
          <a:prstGeom prst="rect">
            <a:avLst/>
          </a:prstGeom>
          <a:noFill/>
          <a:ln w="635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3" name="Rectangle 112"/>
          <p:cNvSpPr/>
          <p:nvPr/>
        </p:nvSpPr>
        <p:spPr>
          <a:xfrm>
            <a:off x="1955800" y="608013"/>
            <a:ext cx="3454400" cy="1863725"/>
          </a:xfrm>
          <a:prstGeom prst="rect">
            <a:avLst/>
          </a:prstGeom>
          <a:noFill/>
          <a:ln w="635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p:cNvSpPr/>
          <p:nvPr/>
        </p:nvSpPr>
        <p:spPr>
          <a:xfrm>
            <a:off x="5410200" y="604838"/>
            <a:ext cx="3733800" cy="1865312"/>
          </a:xfrm>
          <a:prstGeom prst="rect">
            <a:avLst/>
          </a:prstGeom>
          <a:noFill/>
          <a:ln w="635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Chronology*</a:t>
            </a:r>
            <a:endParaRPr lang="en-US" dirty="0"/>
          </a:p>
        </p:txBody>
      </p:sp>
      <p:sp>
        <p:nvSpPr>
          <p:cNvPr id="92166" name="TextBox 2"/>
          <p:cNvSpPr txBox="1">
            <a:spLocks noChangeArrowheads="1"/>
          </p:cNvSpPr>
          <p:nvPr/>
        </p:nvSpPr>
        <p:spPr bwMode="auto">
          <a:xfrm>
            <a:off x="0" y="6427788"/>
            <a:ext cx="2749550" cy="430212"/>
          </a:xfrm>
          <a:prstGeom prst="rect">
            <a:avLst/>
          </a:prstGeom>
          <a:noFill/>
          <a:ln w="9525">
            <a:noFill/>
            <a:miter lim="800000"/>
            <a:headEnd/>
            <a:tailEnd/>
          </a:ln>
        </p:spPr>
        <p:txBody>
          <a:bodyPr>
            <a:spAutoFit/>
          </a:bodyPr>
          <a:lstStyle/>
          <a:p>
            <a:r>
              <a:rPr lang="en-US" sz="1100">
                <a:latin typeface="Calibri" pitchFamily="34" charset="0"/>
              </a:rPr>
              <a:t>*Merrill C. Tenney, </a:t>
            </a:r>
            <a:r>
              <a:rPr lang="en-US" sz="1100" u="sng">
                <a:latin typeface="Calibri" pitchFamily="34" charset="0"/>
              </a:rPr>
              <a:t>New Testament Survey, </a:t>
            </a:r>
            <a:r>
              <a:rPr lang="en-US" sz="1100">
                <a:latin typeface="Calibri" pitchFamily="34" charset="0"/>
              </a:rPr>
              <a:t>Eerdmans, 1954, p128.</a:t>
            </a:r>
          </a:p>
        </p:txBody>
      </p:sp>
      <p:sp>
        <p:nvSpPr>
          <p:cNvPr id="92167" name="Slide Number Placeholder 3"/>
          <p:cNvSpPr>
            <a:spLocks noGrp="1"/>
          </p:cNvSpPr>
          <p:nvPr>
            <p:ph type="sldNum" sz="quarter" idx="12"/>
          </p:nvPr>
        </p:nvSpPr>
        <p:spPr>
          <a:noFill/>
          <a:ln>
            <a:miter lim="800000"/>
            <a:headEnd/>
            <a:tailEnd/>
          </a:ln>
        </p:spPr>
        <p:txBody>
          <a:bodyPr/>
          <a:lstStyle/>
          <a:p>
            <a:fld id="{42672AB0-6DD4-4E7A-B384-91F76F122B31}" type="slidenum">
              <a:rPr lang="en-US" smtClean="0">
                <a:cs typeface="Arial" pitchFamily="34" charset="0"/>
              </a:rPr>
              <a:pPr/>
              <a:t>86</a:t>
            </a:fld>
            <a:endParaRPr lang="en-US" smtClean="0">
              <a:cs typeface="Arial" pitchFamily="34" charset="0"/>
            </a:endParaRPr>
          </a:p>
        </p:txBody>
      </p:sp>
      <p:sp>
        <p:nvSpPr>
          <p:cNvPr id="92168" name="TextBox 7"/>
          <p:cNvSpPr txBox="1">
            <a:spLocks noChangeArrowheads="1"/>
          </p:cNvSpPr>
          <p:nvPr/>
        </p:nvSpPr>
        <p:spPr bwMode="auto">
          <a:xfrm>
            <a:off x="-952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- 4</a:t>
            </a:r>
          </a:p>
        </p:txBody>
      </p:sp>
      <p:sp>
        <p:nvSpPr>
          <p:cNvPr id="92169" name="TextBox 8"/>
          <p:cNvSpPr txBox="1">
            <a:spLocks noChangeArrowheads="1"/>
          </p:cNvSpPr>
          <p:nvPr/>
        </p:nvSpPr>
        <p:spPr bwMode="auto">
          <a:xfrm>
            <a:off x="1143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26</a:t>
            </a:r>
          </a:p>
        </p:txBody>
      </p:sp>
      <p:sp>
        <p:nvSpPr>
          <p:cNvPr id="92170" name="TextBox 9"/>
          <p:cNvSpPr txBox="1">
            <a:spLocks noChangeArrowheads="1"/>
          </p:cNvSpPr>
          <p:nvPr/>
        </p:nvSpPr>
        <p:spPr bwMode="auto">
          <a:xfrm>
            <a:off x="1524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29</a:t>
            </a:r>
          </a:p>
        </p:txBody>
      </p:sp>
      <p:sp>
        <p:nvSpPr>
          <p:cNvPr id="92171" name="TextBox 14"/>
          <p:cNvSpPr txBox="1">
            <a:spLocks noChangeArrowheads="1"/>
          </p:cNvSpPr>
          <p:nvPr/>
        </p:nvSpPr>
        <p:spPr bwMode="auto">
          <a:xfrm>
            <a:off x="2209800" y="2474913"/>
            <a:ext cx="533400" cy="339725"/>
          </a:xfrm>
          <a:prstGeom prst="rect">
            <a:avLst/>
          </a:prstGeom>
          <a:noFill/>
          <a:ln w="9525">
            <a:noFill/>
            <a:miter lim="800000"/>
            <a:headEnd/>
            <a:tailEnd/>
          </a:ln>
        </p:spPr>
        <p:txBody>
          <a:bodyPr>
            <a:spAutoFit/>
          </a:bodyPr>
          <a:lstStyle/>
          <a:p>
            <a:pPr algn="ctr"/>
            <a:r>
              <a:rPr lang="en-US" sz="1600" b="1">
                <a:latin typeface="Arial Rounded MT Bold" pitchFamily="34" charset="0"/>
              </a:rPr>
              <a:t>36</a:t>
            </a:r>
          </a:p>
        </p:txBody>
      </p:sp>
      <p:sp>
        <p:nvSpPr>
          <p:cNvPr id="92172" name="TextBox 15"/>
          <p:cNvSpPr txBox="1">
            <a:spLocks noChangeArrowheads="1"/>
          </p:cNvSpPr>
          <p:nvPr/>
        </p:nvSpPr>
        <p:spPr bwMode="auto">
          <a:xfrm>
            <a:off x="30480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45</a:t>
            </a:r>
          </a:p>
        </p:txBody>
      </p:sp>
      <p:sp>
        <p:nvSpPr>
          <p:cNvPr id="92173" name="TextBox 16"/>
          <p:cNvSpPr txBox="1">
            <a:spLocks noChangeArrowheads="1"/>
          </p:cNvSpPr>
          <p:nvPr/>
        </p:nvSpPr>
        <p:spPr bwMode="auto">
          <a:xfrm>
            <a:off x="35052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49</a:t>
            </a:r>
          </a:p>
        </p:txBody>
      </p:sp>
      <p:sp>
        <p:nvSpPr>
          <p:cNvPr id="92174" name="TextBox 24"/>
          <p:cNvSpPr txBox="1">
            <a:spLocks noChangeArrowheads="1"/>
          </p:cNvSpPr>
          <p:nvPr/>
        </p:nvSpPr>
        <p:spPr bwMode="auto">
          <a:xfrm>
            <a:off x="7610475"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85</a:t>
            </a:r>
          </a:p>
        </p:txBody>
      </p:sp>
      <p:sp>
        <p:nvSpPr>
          <p:cNvPr id="92175" name="TextBox 25"/>
          <p:cNvSpPr txBox="1">
            <a:spLocks noChangeArrowheads="1"/>
          </p:cNvSpPr>
          <p:nvPr/>
        </p:nvSpPr>
        <p:spPr bwMode="auto">
          <a:xfrm>
            <a:off x="8524875" y="2471738"/>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95</a:t>
            </a:r>
          </a:p>
        </p:txBody>
      </p:sp>
      <p:sp>
        <p:nvSpPr>
          <p:cNvPr id="92176" name="TextBox 26"/>
          <p:cNvSpPr txBox="1">
            <a:spLocks noChangeArrowheads="1"/>
          </p:cNvSpPr>
          <p:nvPr/>
        </p:nvSpPr>
        <p:spPr bwMode="auto">
          <a:xfrm rot="-2460768">
            <a:off x="3175" y="1670050"/>
            <a:ext cx="1457325" cy="369888"/>
          </a:xfrm>
          <a:prstGeom prst="rect">
            <a:avLst/>
          </a:prstGeom>
          <a:noFill/>
          <a:ln w="9525">
            <a:noFill/>
            <a:miter lim="800000"/>
            <a:headEnd/>
            <a:tailEnd/>
          </a:ln>
        </p:spPr>
        <p:txBody>
          <a:bodyPr wrap="none">
            <a:spAutoFit/>
          </a:bodyPr>
          <a:lstStyle/>
          <a:p>
            <a:r>
              <a:rPr lang="en-US" sz="1800" b="1">
                <a:latin typeface="Calibri" pitchFamily="34" charset="0"/>
              </a:rPr>
              <a:t>Birth of Jesus</a:t>
            </a:r>
          </a:p>
        </p:txBody>
      </p:sp>
      <p:sp>
        <p:nvSpPr>
          <p:cNvPr id="92177" name="TextBox 27"/>
          <p:cNvSpPr txBox="1">
            <a:spLocks noChangeArrowheads="1"/>
          </p:cNvSpPr>
          <p:nvPr/>
        </p:nvSpPr>
        <p:spPr bwMode="auto">
          <a:xfrm rot="-2460768">
            <a:off x="1071563" y="1573213"/>
            <a:ext cx="1766887" cy="369887"/>
          </a:xfrm>
          <a:prstGeom prst="rect">
            <a:avLst/>
          </a:prstGeom>
          <a:noFill/>
          <a:ln w="9525">
            <a:noFill/>
            <a:miter lim="800000"/>
            <a:headEnd/>
            <a:tailEnd/>
          </a:ln>
        </p:spPr>
        <p:txBody>
          <a:bodyPr wrap="none">
            <a:spAutoFit/>
          </a:bodyPr>
          <a:lstStyle/>
          <a:p>
            <a:r>
              <a:rPr lang="en-US" sz="1800" b="1">
                <a:latin typeface="Calibri" pitchFamily="34" charset="0"/>
              </a:rPr>
              <a:t>Baptism of Jesus</a:t>
            </a:r>
          </a:p>
        </p:txBody>
      </p:sp>
      <p:sp>
        <p:nvSpPr>
          <p:cNvPr id="92178" name="TextBox 28"/>
          <p:cNvSpPr txBox="1">
            <a:spLocks noChangeArrowheads="1"/>
          </p:cNvSpPr>
          <p:nvPr/>
        </p:nvSpPr>
        <p:spPr bwMode="auto">
          <a:xfrm rot="-2460768">
            <a:off x="1573213" y="1773238"/>
            <a:ext cx="1203325" cy="369887"/>
          </a:xfrm>
          <a:prstGeom prst="rect">
            <a:avLst/>
          </a:prstGeom>
          <a:noFill/>
          <a:ln w="9525">
            <a:noFill/>
            <a:miter lim="800000"/>
            <a:headEnd/>
            <a:tailEnd/>
          </a:ln>
        </p:spPr>
        <p:txBody>
          <a:bodyPr wrap="none">
            <a:spAutoFit/>
          </a:bodyPr>
          <a:lstStyle/>
          <a:p>
            <a:r>
              <a:rPr lang="en-US" sz="1800" b="1">
                <a:latin typeface="Calibri" pitchFamily="34" charset="0"/>
              </a:rPr>
              <a:t>Crucifixion</a:t>
            </a:r>
          </a:p>
        </p:txBody>
      </p:sp>
      <p:sp>
        <p:nvSpPr>
          <p:cNvPr id="92179" name="TextBox 29"/>
          <p:cNvSpPr txBox="1">
            <a:spLocks noChangeArrowheads="1"/>
          </p:cNvSpPr>
          <p:nvPr/>
        </p:nvSpPr>
        <p:spPr bwMode="auto">
          <a:xfrm rot="-2460768">
            <a:off x="2143125" y="1544638"/>
            <a:ext cx="1849438" cy="369887"/>
          </a:xfrm>
          <a:prstGeom prst="rect">
            <a:avLst/>
          </a:prstGeom>
          <a:noFill/>
          <a:ln w="9525">
            <a:noFill/>
            <a:miter lim="800000"/>
            <a:headEnd/>
            <a:tailEnd/>
          </a:ln>
        </p:spPr>
        <p:txBody>
          <a:bodyPr wrap="none">
            <a:spAutoFit/>
          </a:bodyPr>
          <a:lstStyle/>
          <a:p>
            <a:r>
              <a:rPr lang="en-US" sz="1800" b="1">
                <a:latin typeface="Calibri" pitchFamily="34" charset="0"/>
              </a:rPr>
              <a:t>Saul’s Conversion</a:t>
            </a:r>
          </a:p>
        </p:txBody>
      </p:sp>
      <p:sp>
        <p:nvSpPr>
          <p:cNvPr id="92180" name="TextBox 30"/>
          <p:cNvSpPr txBox="1">
            <a:spLocks noChangeArrowheads="1"/>
          </p:cNvSpPr>
          <p:nvPr/>
        </p:nvSpPr>
        <p:spPr bwMode="auto">
          <a:xfrm rot="-2460768">
            <a:off x="3417888" y="1454150"/>
            <a:ext cx="2132012" cy="368300"/>
          </a:xfrm>
          <a:prstGeom prst="rect">
            <a:avLst/>
          </a:prstGeom>
          <a:noFill/>
          <a:ln w="9525">
            <a:noFill/>
            <a:miter lim="800000"/>
            <a:headEnd/>
            <a:tailEnd/>
          </a:ln>
        </p:spPr>
        <p:txBody>
          <a:bodyPr wrap="none">
            <a:spAutoFit/>
          </a:bodyPr>
          <a:lstStyle/>
          <a:p>
            <a:r>
              <a:rPr lang="en-US" sz="1800" b="1">
                <a:latin typeface="Calibri" pitchFamily="34" charset="0"/>
              </a:rPr>
              <a:t>Council in Jerusalem</a:t>
            </a:r>
          </a:p>
        </p:txBody>
      </p:sp>
      <p:sp>
        <p:nvSpPr>
          <p:cNvPr id="92181" name="TextBox 31"/>
          <p:cNvSpPr txBox="1">
            <a:spLocks noChangeArrowheads="1"/>
          </p:cNvSpPr>
          <p:nvPr/>
        </p:nvSpPr>
        <p:spPr bwMode="auto">
          <a:xfrm rot="-2460768">
            <a:off x="4916488" y="1357313"/>
            <a:ext cx="2422525" cy="368300"/>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Imprisonment</a:t>
            </a:r>
          </a:p>
        </p:txBody>
      </p:sp>
      <p:sp>
        <p:nvSpPr>
          <p:cNvPr id="92182" name="TextBox 32"/>
          <p:cNvSpPr txBox="1">
            <a:spLocks noChangeArrowheads="1"/>
          </p:cNvSpPr>
          <p:nvPr/>
        </p:nvSpPr>
        <p:spPr bwMode="auto">
          <a:xfrm rot="-2460768">
            <a:off x="5783263" y="1338263"/>
            <a:ext cx="2476500" cy="369887"/>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Imprisonment</a:t>
            </a:r>
          </a:p>
        </p:txBody>
      </p:sp>
      <p:sp>
        <p:nvSpPr>
          <p:cNvPr id="92183" name="TextBox 33"/>
          <p:cNvSpPr txBox="1">
            <a:spLocks noChangeArrowheads="1"/>
          </p:cNvSpPr>
          <p:nvPr/>
        </p:nvSpPr>
        <p:spPr bwMode="auto">
          <a:xfrm rot="-2460768">
            <a:off x="6088063" y="1309688"/>
            <a:ext cx="2563812" cy="369887"/>
          </a:xfrm>
          <a:prstGeom prst="rect">
            <a:avLst/>
          </a:prstGeom>
          <a:noFill/>
          <a:ln w="9525">
            <a:noFill/>
            <a:miter lim="800000"/>
            <a:headEnd/>
            <a:tailEnd/>
          </a:ln>
        </p:spPr>
        <p:txBody>
          <a:bodyPr wrap="none">
            <a:spAutoFit/>
          </a:bodyPr>
          <a:lstStyle/>
          <a:p>
            <a:r>
              <a:rPr lang="en-US" sz="1800" b="1">
                <a:latin typeface="Calibri" pitchFamily="34" charset="0"/>
              </a:rPr>
              <a:t>Destruction of Jerusalem</a:t>
            </a:r>
          </a:p>
        </p:txBody>
      </p:sp>
      <p:sp>
        <p:nvSpPr>
          <p:cNvPr id="36" name="Rectangle 35"/>
          <p:cNvSpPr/>
          <p:nvPr/>
        </p:nvSpPr>
        <p:spPr>
          <a:xfrm>
            <a:off x="261938" y="2811463"/>
            <a:ext cx="1693862" cy="300037"/>
          </a:xfrm>
          <a:prstGeom prst="rect">
            <a:avLst/>
          </a:prstGeom>
          <a:solidFill>
            <a:schemeClr val="bg1"/>
          </a:solidFill>
          <a:ln w="63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bg1"/>
                </a:solidFill>
                <a:latin typeface="Calibri" pitchFamily="34" charset="0"/>
                <a:cs typeface="Calibri" pitchFamily="34" charset="0"/>
              </a:rPr>
              <a:t>Matthew, Luke</a:t>
            </a:r>
          </a:p>
        </p:txBody>
      </p:sp>
      <p:sp>
        <p:nvSpPr>
          <p:cNvPr id="38" name="Rectangle 37"/>
          <p:cNvSpPr/>
          <p:nvPr/>
        </p:nvSpPr>
        <p:spPr>
          <a:xfrm>
            <a:off x="1355725" y="3224213"/>
            <a:ext cx="600075" cy="290512"/>
          </a:xfrm>
          <a:prstGeom prst="rect">
            <a:avLst/>
          </a:prstGeom>
          <a:solidFill>
            <a:schemeClr val="bg1"/>
          </a:solidFill>
          <a:ln w="63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bg1"/>
                </a:solidFill>
                <a:latin typeface="Calibri" pitchFamily="34" charset="0"/>
                <a:cs typeface="Calibri" pitchFamily="34" charset="0"/>
              </a:rPr>
              <a:t>Mark</a:t>
            </a:r>
          </a:p>
        </p:txBody>
      </p:sp>
      <p:sp>
        <p:nvSpPr>
          <p:cNvPr id="92186" name="TextBox 42"/>
          <p:cNvSpPr txBox="1">
            <a:spLocks noChangeArrowheads="1"/>
          </p:cNvSpPr>
          <p:nvPr/>
        </p:nvSpPr>
        <p:spPr bwMode="auto">
          <a:xfrm rot="-2460768">
            <a:off x="3022600" y="1554163"/>
            <a:ext cx="1820863" cy="369887"/>
          </a:xfrm>
          <a:prstGeom prst="rect">
            <a:avLst/>
          </a:prstGeom>
          <a:noFill/>
          <a:ln w="9525">
            <a:noFill/>
            <a:miter lim="800000"/>
            <a:headEnd/>
            <a:tailEnd/>
          </a:ln>
        </p:spPr>
        <p:txBody>
          <a:bodyPr wrap="none">
            <a:spAutoFit/>
          </a:bodyPr>
          <a:lstStyle/>
          <a:p>
            <a:r>
              <a:rPr lang="en-US" sz="1800" b="1">
                <a:latin typeface="Calibri" pitchFamily="34" charset="0"/>
              </a:rPr>
              <a:t>Paul’s 1</a:t>
            </a:r>
            <a:r>
              <a:rPr lang="en-US" sz="1800" b="1" baseline="30000">
                <a:latin typeface="Calibri" pitchFamily="34" charset="0"/>
              </a:rPr>
              <a:t>st</a:t>
            </a:r>
            <a:r>
              <a:rPr lang="en-US" sz="1800" b="1">
                <a:latin typeface="Calibri" pitchFamily="34" charset="0"/>
              </a:rPr>
              <a:t> Journey</a:t>
            </a:r>
          </a:p>
        </p:txBody>
      </p:sp>
      <p:sp>
        <p:nvSpPr>
          <p:cNvPr id="92187" name="TextBox 43"/>
          <p:cNvSpPr txBox="1">
            <a:spLocks noChangeArrowheads="1"/>
          </p:cNvSpPr>
          <p:nvPr/>
        </p:nvSpPr>
        <p:spPr bwMode="auto">
          <a:xfrm rot="-2460768">
            <a:off x="3852863" y="1520825"/>
            <a:ext cx="1876425" cy="369888"/>
          </a:xfrm>
          <a:prstGeom prst="rect">
            <a:avLst/>
          </a:prstGeom>
          <a:noFill/>
          <a:ln w="9525">
            <a:noFill/>
            <a:miter lim="800000"/>
            <a:headEnd/>
            <a:tailEnd/>
          </a:ln>
        </p:spPr>
        <p:txBody>
          <a:bodyPr wrap="none">
            <a:spAutoFit/>
          </a:bodyPr>
          <a:lstStyle/>
          <a:p>
            <a:r>
              <a:rPr lang="en-US" sz="1800" b="1">
                <a:latin typeface="Calibri" pitchFamily="34" charset="0"/>
              </a:rPr>
              <a:t>Paul’s 2</a:t>
            </a:r>
            <a:r>
              <a:rPr lang="en-US" sz="1800" b="1" baseline="30000">
                <a:latin typeface="Calibri" pitchFamily="34" charset="0"/>
              </a:rPr>
              <a:t>nd</a:t>
            </a:r>
            <a:r>
              <a:rPr lang="en-US" sz="1800" b="1">
                <a:latin typeface="Calibri" pitchFamily="34" charset="0"/>
              </a:rPr>
              <a:t> Journey</a:t>
            </a:r>
          </a:p>
        </p:txBody>
      </p:sp>
      <p:sp>
        <p:nvSpPr>
          <p:cNvPr id="48" name="Rectangle 47"/>
          <p:cNvSpPr/>
          <p:nvPr/>
        </p:nvSpPr>
        <p:spPr>
          <a:xfrm>
            <a:off x="8524875" y="2811463"/>
            <a:ext cx="542925" cy="301625"/>
          </a:xfrm>
          <a:prstGeom prst="rect">
            <a:avLst/>
          </a:prstGeom>
          <a:solidFill>
            <a:schemeClr val="bg1"/>
          </a:solidFill>
          <a:ln w="63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bg1"/>
                </a:solidFill>
                <a:latin typeface="Calibri" pitchFamily="34" charset="0"/>
                <a:cs typeface="Calibri" pitchFamily="34" charset="0"/>
              </a:rPr>
              <a:t>Rev</a:t>
            </a:r>
          </a:p>
        </p:txBody>
      </p:sp>
      <p:sp>
        <p:nvSpPr>
          <p:cNvPr id="92189" name="TextBox 48"/>
          <p:cNvSpPr txBox="1">
            <a:spLocks noChangeArrowheads="1"/>
          </p:cNvSpPr>
          <p:nvPr/>
        </p:nvSpPr>
        <p:spPr bwMode="auto">
          <a:xfrm rot="-2460768">
            <a:off x="4314825" y="1546225"/>
            <a:ext cx="1844675" cy="369888"/>
          </a:xfrm>
          <a:prstGeom prst="rect">
            <a:avLst/>
          </a:prstGeom>
          <a:noFill/>
          <a:ln w="9525">
            <a:noFill/>
            <a:miter lim="800000"/>
            <a:headEnd/>
            <a:tailEnd/>
          </a:ln>
        </p:spPr>
        <p:txBody>
          <a:bodyPr wrap="none">
            <a:spAutoFit/>
          </a:bodyPr>
          <a:lstStyle/>
          <a:p>
            <a:r>
              <a:rPr lang="en-US" sz="1800" b="1">
                <a:latin typeface="Calibri" pitchFamily="34" charset="0"/>
              </a:rPr>
              <a:t>Paul’s 3</a:t>
            </a:r>
            <a:r>
              <a:rPr lang="en-US" sz="1800" b="1" baseline="30000">
                <a:latin typeface="Calibri" pitchFamily="34" charset="0"/>
              </a:rPr>
              <a:t>rd</a:t>
            </a:r>
            <a:r>
              <a:rPr lang="en-US" sz="1800" b="1">
                <a:latin typeface="Calibri" pitchFamily="34" charset="0"/>
              </a:rPr>
              <a:t> Journey</a:t>
            </a:r>
          </a:p>
        </p:txBody>
      </p:sp>
      <p:sp>
        <p:nvSpPr>
          <p:cNvPr id="65" name="TextBox 64"/>
          <p:cNvSpPr txBox="1"/>
          <p:nvPr/>
        </p:nvSpPr>
        <p:spPr>
          <a:xfrm>
            <a:off x="4191000" y="5212318"/>
            <a:ext cx="1015021"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I &amp; II </a:t>
            </a:r>
            <a:r>
              <a:rPr lang="en-US" sz="1800" b="1" dirty="0" err="1">
                <a:solidFill>
                  <a:schemeClr val="bg1"/>
                </a:solidFill>
                <a:latin typeface="Calibri" pitchFamily="34" charset="0"/>
                <a:cs typeface="Calibri" pitchFamily="34" charset="0"/>
              </a:rPr>
              <a:t>Cor</a:t>
            </a:r>
            <a:endParaRPr lang="en-US" sz="1800" b="1" dirty="0">
              <a:solidFill>
                <a:schemeClr val="bg1"/>
              </a:solidFill>
              <a:latin typeface="Calibri" pitchFamily="34" charset="0"/>
              <a:cs typeface="Calibri" pitchFamily="34" charset="0"/>
            </a:endParaRPr>
          </a:p>
        </p:txBody>
      </p:sp>
      <p:sp>
        <p:nvSpPr>
          <p:cNvPr id="66" name="TextBox 65"/>
          <p:cNvSpPr txBox="1"/>
          <p:nvPr/>
        </p:nvSpPr>
        <p:spPr>
          <a:xfrm>
            <a:off x="4495800" y="5537716"/>
            <a:ext cx="621453"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Rom</a:t>
            </a:r>
          </a:p>
        </p:txBody>
      </p:sp>
      <p:sp>
        <p:nvSpPr>
          <p:cNvPr id="78" name="TextBox 77"/>
          <p:cNvSpPr txBox="1"/>
          <p:nvPr/>
        </p:nvSpPr>
        <p:spPr>
          <a:xfrm>
            <a:off x="7620000" y="3764518"/>
            <a:ext cx="875561"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I-III </a:t>
            </a:r>
            <a:r>
              <a:rPr lang="en-US" sz="1800" b="1" dirty="0" err="1">
                <a:solidFill>
                  <a:schemeClr val="bg1"/>
                </a:solidFill>
                <a:latin typeface="Calibri" pitchFamily="34" charset="0"/>
                <a:cs typeface="Calibri" pitchFamily="34" charset="0"/>
              </a:rPr>
              <a:t>Jno</a:t>
            </a:r>
            <a:endParaRPr lang="en-US" sz="1800" b="1" dirty="0">
              <a:solidFill>
                <a:schemeClr val="bg1"/>
              </a:solidFill>
              <a:latin typeface="Calibri" pitchFamily="34" charset="0"/>
              <a:cs typeface="Calibri" pitchFamily="34" charset="0"/>
            </a:endParaRPr>
          </a:p>
        </p:txBody>
      </p:sp>
      <p:sp>
        <p:nvSpPr>
          <p:cNvPr id="79" name="TextBox 78"/>
          <p:cNvSpPr txBox="1"/>
          <p:nvPr/>
        </p:nvSpPr>
        <p:spPr>
          <a:xfrm>
            <a:off x="8458200" y="4050268"/>
            <a:ext cx="534377"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Rev</a:t>
            </a:r>
          </a:p>
        </p:txBody>
      </p:sp>
      <p:sp>
        <p:nvSpPr>
          <p:cNvPr id="80" name="TextBox 79"/>
          <p:cNvSpPr txBox="1"/>
          <p:nvPr/>
        </p:nvSpPr>
        <p:spPr>
          <a:xfrm>
            <a:off x="5257800" y="6119336"/>
            <a:ext cx="625620" cy="369332"/>
          </a:xfrm>
          <a:prstGeom prst="rect">
            <a:avLst/>
          </a:prstGeom>
          <a:solidFill>
            <a:schemeClr val="bg1"/>
          </a:solidFill>
          <a:ln w="28575" cmpd="dbl">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Luke</a:t>
            </a:r>
          </a:p>
        </p:txBody>
      </p:sp>
      <p:sp>
        <p:nvSpPr>
          <p:cNvPr id="81" name="TextBox 80"/>
          <p:cNvSpPr txBox="1"/>
          <p:nvPr/>
        </p:nvSpPr>
        <p:spPr>
          <a:xfrm>
            <a:off x="5410200" y="6412468"/>
            <a:ext cx="591829" cy="369332"/>
          </a:xfrm>
          <a:prstGeom prst="rect">
            <a:avLst/>
          </a:prstGeom>
          <a:solidFill>
            <a:schemeClr val="bg1"/>
          </a:solidFill>
          <a:ln w="28575" cmpd="dbl">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Acts</a:t>
            </a:r>
          </a:p>
        </p:txBody>
      </p:sp>
      <p:sp>
        <p:nvSpPr>
          <p:cNvPr id="82" name="TextBox 81"/>
          <p:cNvSpPr txBox="1"/>
          <p:nvPr/>
        </p:nvSpPr>
        <p:spPr>
          <a:xfrm>
            <a:off x="3581400" y="6096000"/>
            <a:ext cx="1065163" cy="369332"/>
          </a:xfrm>
          <a:prstGeom prst="rect">
            <a:avLst/>
          </a:prstGeom>
          <a:solidFill>
            <a:schemeClr val="bg1"/>
          </a:solidFill>
          <a:ln w="28575" cmpd="dbl">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Matthew</a:t>
            </a:r>
          </a:p>
        </p:txBody>
      </p:sp>
      <p:sp>
        <p:nvSpPr>
          <p:cNvPr id="63" name="TextBox 62"/>
          <p:cNvSpPr txBox="1"/>
          <p:nvPr/>
        </p:nvSpPr>
        <p:spPr>
          <a:xfrm>
            <a:off x="3802982" y="6412468"/>
            <a:ext cx="692818" cy="369332"/>
          </a:xfrm>
          <a:prstGeom prst="rect">
            <a:avLst/>
          </a:prstGeom>
          <a:solidFill>
            <a:schemeClr val="bg1"/>
          </a:solidFill>
          <a:ln w="28575" cmpd="dbl">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Mark</a:t>
            </a:r>
          </a:p>
        </p:txBody>
      </p:sp>
      <p:sp>
        <p:nvSpPr>
          <p:cNvPr id="83" name="TextBox 82"/>
          <p:cNvSpPr txBox="1"/>
          <p:nvPr/>
        </p:nvSpPr>
        <p:spPr>
          <a:xfrm>
            <a:off x="7761247" y="6103382"/>
            <a:ext cx="631904" cy="369332"/>
          </a:xfrm>
          <a:prstGeom prst="rect">
            <a:avLst/>
          </a:prstGeom>
          <a:solidFill>
            <a:schemeClr val="bg1"/>
          </a:solidFill>
          <a:ln w="28575" cmpd="dbl">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John</a:t>
            </a:r>
          </a:p>
        </p:txBody>
      </p:sp>
      <p:cxnSp>
        <p:nvCxnSpPr>
          <p:cNvPr id="85" name="Straight Connector 84"/>
          <p:cNvCxnSpPr>
            <a:endCxn id="92229" idx="0"/>
          </p:cNvCxnSpPr>
          <p:nvPr/>
        </p:nvCxnSpPr>
        <p:spPr>
          <a:xfrm flipH="1" flipV="1">
            <a:off x="4224338" y="2505075"/>
            <a:ext cx="36512" cy="217487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604976" y="3757136"/>
            <a:ext cx="484028"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1800" b="1" dirty="0">
                <a:solidFill>
                  <a:schemeClr val="bg1"/>
                </a:solidFill>
                <a:latin typeface="Calibri" pitchFamily="34" charset="0"/>
                <a:cs typeface="Calibri" pitchFamily="34" charset="0"/>
              </a:rPr>
              <a:t>Jas</a:t>
            </a:r>
          </a:p>
        </p:txBody>
      </p:sp>
      <p:sp>
        <p:nvSpPr>
          <p:cNvPr id="62" name="TextBox 61"/>
          <p:cNvSpPr txBox="1"/>
          <p:nvPr/>
        </p:nvSpPr>
        <p:spPr>
          <a:xfrm>
            <a:off x="3688939" y="4057650"/>
            <a:ext cx="502061"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Gal</a:t>
            </a:r>
          </a:p>
        </p:txBody>
      </p:sp>
      <p:cxnSp>
        <p:nvCxnSpPr>
          <p:cNvPr id="87" name="Straight Connector 86"/>
          <p:cNvCxnSpPr/>
          <p:nvPr/>
        </p:nvCxnSpPr>
        <p:spPr>
          <a:xfrm flipH="1" flipV="1">
            <a:off x="4648200" y="2555875"/>
            <a:ext cx="50800" cy="26558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699073" y="4614386"/>
            <a:ext cx="1132041"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I &amp; II </a:t>
            </a:r>
            <a:r>
              <a:rPr lang="en-US" sz="1800" b="1" dirty="0" err="1">
                <a:solidFill>
                  <a:schemeClr val="bg1"/>
                </a:solidFill>
                <a:latin typeface="Calibri" pitchFamily="34" charset="0"/>
                <a:cs typeface="Calibri" pitchFamily="34" charset="0"/>
              </a:rPr>
              <a:t>Thes</a:t>
            </a:r>
            <a:endParaRPr lang="en-US" sz="1800" b="1" dirty="0">
              <a:solidFill>
                <a:schemeClr val="bg1"/>
              </a:solidFill>
              <a:latin typeface="Calibri" pitchFamily="34" charset="0"/>
              <a:cs typeface="Calibri" pitchFamily="34" charset="0"/>
            </a:endParaRPr>
          </a:p>
        </p:txBody>
      </p:sp>
      <p:sp>
        <p:nvSpPr>
          <p:cNvPr id="40" name="Rectangle 39"/>
          <p:cNvSpPr/>
          <p:nvPr/>
        </p:nvSpPr>
        <p:spPr>
          <a:xfrm>
            <a:off x="1955800" y="2811463"/>
            <a:ext cx="3349625" cy="300037"/>
          </a:xfrm>
          <a:prstGeom prst="rect">
            <a:avLst/>
          </a:prstGeom>
          <a:solidFill>
            <a:schemeClr val="bg1"/>
          </a:solidFill>
          <a:ln w="63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latin typeface="Calibri" pitchFamily="34" charset="0"/>
                <a:cs typeface="Calibri" pitchFamily="34" charset="0"/>
              </a:rPr>
              <a:t>Acts</a:t>
            </a:r>
          </a:p>
        </p:txBody>
      </p:sp>
      <p:sp>
        <p:nvSpPr>
          <p:cNvPr id="92229" name="TextBox 17"/>
          <p:cNvSpPr txBox="1">
            <a:spLocks noChangeArrowheads="1"/>
          </p:cNvSpPr>
          <p:nvPr/>
        </p:nvSpPr>
        <p:spPr bwMode="auto">
          <a:xfrm>
            <a:off x="395287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52</a:t>
            </a:r>
          </a:p>
        </p:txBody>
      </p:sp>
      <p:sp>
        <p:nvSpPr>
          <p:cNvPr id="92230" name="TextBox 21"/>
          <p:cNvSpPr txBox="1">
            <a:spLocks noChangeArrowheads="1"/>
          </p:cNvSpPr>
          <p:nvPr/>
        </p:nvSpPr>
        <p:spPr bwMode="auto">
          <a:xfrm>
            <a:off x="4343400"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55</a:t>
            </a:r>
          </a:p>
        </p:txBody>
      </p:sp>
      <p:cxnSp>
        <p:nvCxnSpPr>
          <p:cNvPr id="94" name="Straight Connector 93"/>
          <p:cNvCxnSpPr/>
          <p:nvPr/>
        </p:nvCxnSpPr>
        <p:spPr>
          <a:xfrm flipH="1" flipV="1">
            <a:off x="5334000" y="2409825"/>
            <a:ext cx="0" cy="135413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2232" name="TextBox 20"/>
          <p:cNvSpPr txBox="1">
            <a:spLocks noChangeArrowheads="1"/>
          </p:cNvSpPr>
          <p:nvPr/>
        </p:nvSpPr>
        <p:spPr bwMode="auto">
          <a:xfrm>
            <a:off x="5029200"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60</a:t>
            </a:r>
          </a:p>
        </p:txBody>
      </p:sp>
      <p:cxnSp>
        <p:nvCxnSpPr>
          <p:cNvPr id="97" name="Straight Connector 96"/>
          <p:cNvCxnSpPr/>
          <p:nvPr/>
        </p:nvCxnSpPr>
        <p:spPr>
          <a:xfrm flipH="1" flipV="1">
            <a:off x="5965825" y="2492375"/>
            <a:ext cx="1588" cy="27193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92262" idx="1"/>
          </p:cNvCxnSpPr>
          <p:nvPr/>
        </p:nvCxnSpPr>
        <p:spPr>
          <a:xfrm flipH="1" flipV="1">
            <a:off x="6238875" y="2644775"/>
            <a:ext cx="150813" cy="319087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062923" y="3764518"/>
            <a:ext cx="543740"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solidFill>
                  <a:schemeClr val="bg1"/>
                </a:solidFill>
                <a:latin typeface="Calibri" pitchFamily="34" charset="0"/>
                <a:cs typeface="Calibri" pitchFamily="34" charset="0"/>
              </a:rPr>
              <a:t>Eph</a:t>
            </a:r>
            <a:endParaRPr lang="en-US" sz="1800" b="1" dirty="0">
              <a:solidFill>
                <a:schemeClr val="bg1"/>
              </a:solidFill>
              <a:latin typeface="Calibri" pitchFamily="34" charset="0"/>
              <a:cs typeface="Calibri" pitchFamily="34" charset="0"/>
            </a:endParaRPr>
          </a:p>
        </p:txBody>
      </p:sp>
      <p:sp>
        <p:nvSpPr>
          <p:cNvPr id="68" name="TextBox 67"/>
          <p:cNvSpPr txBox="1"/>
          <p:nvPr/>
        </p:nvSpPr>
        <p:spPr>
          <a:xfrm>
            <a:off x="5155698" y="4089916"/>
            <a:ext cx="543739"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Phil</a:t>
            </a:r>
          </a:p>
        </p:txBody>
      </p:sp>
      <p:sp>
        <p:nvSpPr>
          <p:cNvPr id="69" name="TextBox 68"/>
          <p:cNvSpPr txBox="1"/>
          <p:nvPr/>
        </p:nvSpPr>
        <p:spPr>
          <a:xfrm>
            <a:off x="5228970" y="4406384"/>
            <a:ext cx="486030"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Col</a:t>
            </a:r>
          </a:p>
        </p:txBody>
      </p:sp>
      <p:sp>
        <p:nvSpPr>
          <p:cNvPr id="70" name="TextBox 69"/>
          <p:cNvSpPr txBox="1"/>
          <p:nvPr/>
        </p:nvSpPr>
        <p:spPr>
          <a:xfrm>
            <a:off x="5305948" y="4711184"/>
            <a:ext cx="603050"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solidFill>
                  <a:schemeClr val="bg1"/>
                </a:solidFill>
                <a:latin typeface="Calibri" pitchFamily="34" charset="0"/>
                <a:cs typeface="Calibri" pitchFamily="34" charset="0"/>
              </a:rPr>
              <a:t>Phle</a:t>
            </a:r>
            <a:endParaRPr lang="en-US" sz="1800" b="1" dirty="0">
              <a:solidFill>
                <a:schemeClr val="bg1"/>
              </a:solidFill>
              <a:latin typeface="Calibri" pitchFamily="34" charset="0"/>
              <a:cs typeface="Calibri" pitchFamily="34" charset="0"/>
            </a:endParaRPr>
          </a:p>
        </p:txBody>
      </p:sp>
      <p:sp>
        <p:nvSpPr>
          <p:cNvPr id="74" name="TextBox 73"/>
          <p:cNvSpPr txBox="1"/>
          <p:nvPr/>
        </p:nvSpPr>
        <p:spPr>
          <a:xfrm>
            <a:off x="5855461" y="3764518"/>
            <a:ext cx="612155"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I Pet</a:t>
            </a:r>
          </a:p>
        </p:txBody>
      </p:sp>
      <p:sp>
        <p:nvSpPr>
          <p:cNvPr id="75" name="TextBox 74"/>
          <p:cNvSpPr txBox="1"/>
          <p:nvPr/>
        </p:nvSpPr>
        <p:spPr>
          <a:xfrm>
            <a:off x="5929718" y="4059198"/>
            <a:ext cx="673069"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II Pet</a:t>
            </a:r>
          </a:p>
        </p:txBody>
      </p:sp>
      <p:sp>
        <p:nvSpPr>
          <p:cNvPr id="76" name="TextBox 75"/>
          <p:cNvSpPr txBox="1"/>
          <p:nvPr/>
        </p:nvSpPr>
        <p:spPr>
          <a:xfrm>
            <a:off x="6136212" y="4375666"/>
            <a:ext cx="569388"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err="1">
                <a:solidFill>
                  <a:schemeClr val="bg1"/>
                </a:solidFill>
                <a:latin typeface="Calibri" pitchFamily="34" charset="0"/>
                <a:cs typeface="Calibri" pitchFamily="34" charset="0"/>
              </a:rPr>
              <a:t>Heb</a:t>
            </a:r>
            <a:endParaRPr lang="en-US" sz="1800" b="1" dirty="0">
              <a:solidFill>
                <a:schemeClr val="bg1"/>
              </a:solidFill>
              <a:latin typeface="Calibri" pitchFamily="34" charset="0"/>
              <a:cs typeface="Calibri" pitchFamily="34" charset="0"/>
            </a:endParaRPr>
          </a:p>
        </p:txBody>
      </p:sp>
      <p:sp>
        <p:nvSpPr>
          <p:cNvPr id="77" name="TextBox 76"/>
          <p:cNvSpPr txBox="1"/>
          <p:nvPr/>
        </p:nvSpPr>
        <p:spPr>
          <a:xfrm>
            <a:off x="6234111" y="4680466"/>
            <a:ext cx="623889"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Jude</a:t>
            </a:r>
          </a:p>
        </p:txBody>
      </p:sp>
      <p:sp>
        <p:nvSpPr>
          <p:cNvPr id="46" name="Rectangle 45"/>
          <p:cNvSpPr/>
          <p:nvPr/>
        </p:nvSpPr>
        <p:spPr>
          <a:xfrm>
            <a:off x="5818188" y="2811463"/>
            <a:ext cx="2638425" cy="301625"/>
          </a:xfrm>
          <a:prstGeom prst="rect">
            <a:avLst/>
          </a:prstGeom>
          <a:solidFill>
            <a:schemeClr val="bg1"/>
          </a:solidFill>
          <a:ln w="63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latin typeface="Calibri" pitchFamily="34" charset="0"/>
                <a:cs typeface="Calibri" pitchFamily="34" charset="0"/>
              </a:rPr>
              <a:t>General Epistles</a:t>
            </a:r>
          </a:p>
        </p:txBody>
      </p:sp>
      <p:sp>
        <p:nvSpPr>
          <p:cNvPr id="42" name="Rectangle 41"/>
          <p:cNvSpPr/>
          <p:nvPr/>
        </p:nvSpPr>
        <p:spPr>
          <a:xfrm>
            <a:off x="3689350" y="3287713"/>
            <a:ext cx="2674938" cy="292100"/>
          </a:xfrm>
          <a:prstGeom prst="rect">
            <a:avLst/>
          </a:prstGeom>
          <a:solidFill>
            <a:schemeClr val="bg1"/>
          </a:solidFill>
          <a:ln w="63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latin typeface="Calibri" pitchFamily="34" charset="0"/>
                <a:cs typeface="Calibri" pitchFamily="34" charset="0"/>
              </a:rPr>
              <a:t>Paul’s Epistles</a:t>
            </a:r>
          </a:p>
        </p:txBody>
      </p:sp>
      <p:sp>
        <p:nvSpPr>
          <p:cNvPr id="92261" name="TextBox 22"/>
          <p:cNvSpPr txBox="1">
            <a:spLocks noChangeArrowheads="1"/>
          </p:cNvSpPr>
          <p:nvPr/>
        </p:nvSpPr>
        <p:spPr bwMode="auto">
          <a:xfrm>
            <a:off x="5934075" y="2473325"/>
            <a:ext cx="542925" cy="338138"/>
          </a:xfrm>
          <a:prstGeom prst="rect">
            <a:avLst/>
          </a:prstGeom>
          <a:noFill/>
          <a:ln w="9525">
            <a:noFill/>
            <a:miter lim="800000"/>
            <a:headEnd/>
            <a:tailEnd/>
          </a:ln>
        </p:spPr>
        <p:txBody>
          <a:bodyPr>
            <a:spAutoFit/>
          </a:bodyPr>
          <a:lstStyle/>
          <a:p>
            <a:pPr algn="ctr"/>
            <a:r>
              <a:rPr lang="en-US" sz="1600" b="1">
                <a:latin typeface="Arial Rounded MT Bold" pitchFamily="34" charset="0"/>
              </a:rPr>
              <a:t>68</a:t>
            </a:r>
          </a:p>
        </p:txBody>
      </p:sp>
      <p:sp>
        <p:nvSpPr>
          <p:cNvPr id="92262" name="TextBox 23"/>
          <p:cNvSpPr txBox="1">
            <a:spLocks noChangeArrowheads="1"/>
          </p:cNvSpPr>
          <p:nvPr/>
        </p:nvSpPr>
        <p:spPr bwMode="auto">
          <a:xfrm>
            <a:off x="6238875" y="2474913"/>
            <a:ext cx="542925" cy="339725"/>
          </a:xfrm>
          <a:prstGeom prst="rect">
            <a:avLst/>
          </a:prstGeom>
          <a:noFill/>
          <a:ln w="9525">
            <a:noFill/>
            <a:miter lim="800000"/>
            <a:headEnd/>
            <a:tailEnd/>
          </a:ln>
        </p:spPr>
        <p:txBody>
          <a:bodyPr>
            <a:spAutoFit/>
          </a:bodyPr>
          <a:lstStyle/>
          <a:p>
            <a:pPr algn="ctr"/>
            <a:r>
              <a:rPr lang="en-US" sz="1600" b="1">
                <a:latin typeface="Arial Rounded MT Bold" pitchFamily="34" charset="0"/>
              </a:rPr>
              <a:t>70</a:t>
            </a:r>
          </a:p>
        </p:txBody>
      </p:sp>
      <p:sp>
        <p:nvSpPr>
          <p:cNvPr id="71" name="TextBox 70"/>
          <p:cNvSpPr txBox="1"/>
          <p:nvPr/>
        </p:nvSpPr>
        <p:spPr>
          <a:xfrm>
            <a:off x="5638800" y="5212318"/>
            <a:ext cx="655950"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I Tim</a:t>
            </a:r>
          </a:p>
        </p:txBody>
      </p:sp>
      <p:sp>
        <p:nvSpPr>
          <p:cNvPr id="72" name="TextBox 71"/>
          <p:cNvSpPr txBox="1"/>
          <p:nvPr/>
        </p:nvSpPr>
        <p:spPr>
          <a:xfrm>
            <a:off x="5715000" y="5528786"/>
            <a:ext cx="649538"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Titus</a:t>
            </a:r>
          </a:p>
        </p:txBody>
      </p:sp>
      <p:sp>
        <p:nvSpPr>
          <p:cNvPr id="96" name="TextBox 95"/>
          <p:cNvSpPr txBox="1"/>
          <p:nvPr/>
        </p:nvSpPr>
        <p:spPr>
          <a:xfrm>
            <a:off x="6030873" y="5835134"/>
            <a:ext cx="716864" cy="369332"/>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a:defRPr/>
            </a:pPr>
            <a:r>
              <a:rPr lang="en-US" sz="1800" b="1" dirty="0">
                <a:solidFill>
                  <a:schemeClr val="bg1"/>
                </a:solidFill>
                <a:latin typeface="Calibri" pitchFamily="34" charset="0"/>
                <a:cs typeface="Calibri" pitchFamily="34" charset="0"/>
              </a:rPr>
              <a:t>II Tim</a:t>
            </a:r>
          </a:p>
        </p:txBody>
      </p:sp>
      <p:cxnSp>
        <p:nvCxnSpPr>
          <p:cNvPr id="6" name="Straight Connector 5"/>
          <p:cNvCxnSpPr/>
          <p:nvPr/>
        </p:nvCxnSpPr>
        <p:spPr>
          <a:xfrm>
            <a:off x="76200" y="2474913"/>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Diamond 49"/>
          <p:cNvSpPr/>
          <p:nvPr/>
        </p:nvSpPr>
        <p:spPr>
          <a:xfrm>
            <a:off x="223838" y="238601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1" name="Diamond 50"/>
          <p:cNvSpPr/>
          <p:nvPr/>
        </p:nvSpPr>
        <p:spPr>
          <a:xfrm>
            <a:off x="1355725"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2" name="Diamond 51"/>
          <p:cNvSpPr/>
          <p:nvPr/>
        </p:nvSpPr>
        <p:spPr>
          <a:xfrm>
            <a:off x="1736725"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3" name="Diamond 52"/>
          <p:cNvSpPr/>
          <p:nvPr/>
        </p:nvSpPr>
        <p:spPr>
          <a:xfrm>
            <a:off x="2401888" y="2386013"/>
            <a:ext cx="115887" cy="173037"/>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4" name="Diamond 53"/>
          <p:cNvSpPr/>
          <p:nvPr/>
        </p:nvSpPr>
        <p:spPr>
          <a:xfrm>
            <a:off x="32607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5" name="Diamond 54"/>
          <p:cNvSpPr/>
          <p:nvPr/>
        </p:nvSpPr>
        <p:spPr>
          <a:xfrm>
            <a:off x="37179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6" name="Diamond 55"/>
          <p:cNvSpPr/>
          <p:nvPr/>
        </p:nvSpPr>
        <p:spPr>
          <a:xfrm>
            <a:off x="4151313" y="2374900"/>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7" name="Diamond 56"/>
          <p:cNvSpPr/>
          <p:nvPr/>
        </p:nvSpPr>
        <p:spPr>
          <a:xfrm>
            <a:off x="4591050"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8" name="Diamond 57"/>
          <p:cNvSpPr/>
          <p:nvPr/>
        </p:nvSpPr>
        <p:spPr>
          <a:xfrm>
            <a:off x="5257800"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59" name="Diamond 58"/>
          <p:cNvSpPr/>
          <p:nvPr/>
        </p:nvSpPr>
        <p:spPr>
          <a:xfrm>
            <a:off x="6132513" y="237966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60" name="Diamond 59"/>
          <p:cNvSpPr/>
          <p:nvPr/>
        </p:nvSpPr>
        <p:spPr>
          <a:xfrm>
            <a:off x="6477000" y="23796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110" name="Rectangle 109"/>
          <p:cNvSpPr/>
          <p:nvPr/>
        </p:nvSpPr>
        <p:spPr>
          <a:xfrm>
            <a:off x="1414463" y="3605213"/>
            <a:ext cx="533400" cy="290512"/>
          </a:xfrm>
          <a:prstGeom prst="rect">
            <a:avLst/>
          </a:prstGeom>
          <a:solidFill>
            <a:schemeClr val="bg1"/>
          </a:solidFill>
          <a:ln w="63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solidFill>
                  <a:schemeClr val="bg1"/>
                </a:solidFill>
                <a:latin typeface="Calibri" pitchFamily="34" charset="0"/>
                <a:cs typeface="Calibri" pitchFamily="34" charset="0"/>
              </a:rPr>
              <a:t>John</a:t>
            </a:r>
          </a:p>
        </p:txBody>
      </p:sp>
      <p:sp>
        <p:nvSpPr>
          <p:cNvPr id="92285" name="TextBox 114"/>
          <p:cNvSpPr txBox="1">
            <a:spLocks noChangeArrowheads="1"/>
          </p:cNvSpPr>
          <p:nvPr/>
        </p:nvSpPr>
        <p:spPr bwMode="auto">
          <a:xfrm>
            <a:off x="9525" y="611188"/>
            <a:ext cx="1531938" cy="522287"/>
          </a:xfrm>
          <a:prstGeom prst="rect">
            <a:avLst/>
          </a:prstGeom>
          <a:noFill/>
          <a:ln w="9525">
            <a:noFill/>
            <a:miter lim="800000"/>
            <a:headEnd/>
            <a:tailEnd/>
          </a:ln>
        </p:spPr>
        <p:txBody>
          <a:bodyPr wrap="none">
            <a:spAutoFit/>
          </a:bodyPr>
          <a:lstStyle/>
          <a:p>
            <a:r>
              <a:rPr lang="en-US" sz="2800" i="1">
                <a:solidFill>
                  <a:schemeClr val="bg1"/>
                </a:solidFill>
                <a:latin typeface="Calibri" pitchFamily="34" charset="0"/>
              </a:rPr>
              <a:t>Inception</a:t>
            </a:r>
          </a:p>
        </p:txBody>
      </p:sp>
      <p:sp>
        <p:nvSpPr>
          <p:cNvPr id="92286" name="TextBox 116"/>
          <p:cNvSpPr txBox="1">
            <a:spLocks noChangeArrowheads="1"/>
          </p:cNvSpPr>
          <p:nvPr/>
        </p:nvSpPr>
        <p:spPr bwMode="auto">
          <a:xfrm>
            <a:off x="1955800" y="611188"/>
            <a:ext cx="1657350" cy="522287"/>
          </a:xfrm>
          <a:prstGeom prst="rect">
            <a:avLst/>
          </a:prstGeom>
          <a:noFill/>
          <a:ln w="9525">
            <a:noFill/>
            <a:miter lim="800000"/>
            <a:headEnd/>
            <a:tailEnd/>
          </a:ln>
        </p:spPr>
        <p:txBody>
          <a:bodyPr wrap="none">
            <a:spAutoFit/>
          </a:bodyPr>
          <a:lstStyle/>
          <a:p>
            <a:r>
              <a:rPr lang="en-US" sz="2800" i="1">
                <a:solidFill>
                  <a:schemeClr val="bg1"/>
                </a:solidFill>
                <a:latin typeface="Calibri" pitchFamily="34" charset="0"/>
              </a:rPr>
              <a:t>Expansion</a:t>
            </a:r>
          </a:p>
        </p:txBody>
      </p:sp>
      <p:sp>
        <p:nvSpPr>
          <p:cNvPr id="92287" name="TextBox 117"/>
          <p:cNvSpPr txBox="1">
            <a:spLocks noChangeArrowheads="1"/>
          </p:cNvSpPr>
          <p:nvPr/>
        </p:nvSpPr>
        <p:spPr bwMode="auto">
          <a:xfrm>
            <a:off x="6961188" y="2024063"/>
            <a:ext cx="2168525" cy="523875"/>
          </a:xfrm>
          <a:prstGeom prst="rect">
            <a:avLst/>
          </a:prstGeom>
          <a:noFill/>
          <a:ln w="9525">
            <a:noFill/>
            <a:miter lim="800000"/>
            <a:headEnd/>
            <a:tailEnd/>
          </a:ln>
        </p:spPr>
        <p:txBody>
          <a:bodyPr wrap="none">
            <a:spAutoFit/>
          </a:bodyPr>
          <a:lstStyle/>
          <a:p>
            <a:pPr algn="r"/>
            <a:r>
              <a:rPr lang="en-US" sz="2800" i="1">
                <a:solidFill>
                  <a:schemeClr val="bg1"/>
                </a:solidFill>
                <a:latin typeface="Calibri" pitchFamily="34" charset="0"/>
              </a:rPr>
              <a:t>Consolidation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Time line of the New Testament</a:t>
            </a:r>
            <a:endParaRPr lang="en-US" dirty="0"/>
          </a:p>
        </p:txBody>
      </p:sp>
      <p:pic>
        <p:nvPicPr>
          <p:cNvPr id="93187" name="Picture 2"/>
          <p:cNvPicPr>
            <a:picLocks noChangeAspect="1" noChangeArrowheads="1"/>
          </p:cNvPicPr>
          <p:nvPr/>
        </p:nvPicPr>
        <p:blipFill>
          <a:blip r:embed="rId2" cstate="print"/>
          <a:srcRect/>
          <a:stretch>
            <a:fillRect/>
          </a:stretch>
        </p:blipFill>
        <p:spPr bwMode="auto">
          <a:xfrm>
            <a:off x="76200" y="1066800"/>
            <a:ext cx="8991600" cy="4724400"/>
          </a:xfrm>
          <a:prstGeom prst="rect">
            <a:avLst/>
          </a:prstGeom>
          <a:noFill/>
          <a:ln w="9525">
            <a:noFill/>
            <a:miter lim="800000"/>
            <a:headEnd/>
            <a:tailEnd/>
          </a:ln>
          <a:effectLst/>
        </p:spPr>
      </p:pic>
      <p:sp>
        <p:nvSpPr>
          <p:cNvPr id="93188" name="Slide Number Placeholder 2"/>
          <p:cNvSpPr>
            <a:spLocks noGrp="1"/>
          </p:cNvSpPr>
          <p:nvPr>
            <p:ph type="sldNum" sz="quarter" idx="12"/>
          </p:nvPr>
        </p:nvSpPr>
        <p:spPr>
          <a:noFill/>
          <a:ln>
            <a:miter lim="800000"/>
            <a:headEnd/>
            <a:tailEnd/>
          </a:ln>
        </p:spPr>
        <p:txBody>
          <a:bodyPr/>
          <a:lstStyle/>
          <a:p>
            <a:fld id="{91E855E1-CE13-4572-93E6-983C80B7DA68}" type="slidenum">
              <a:rPr lang="en-US" smtClean="0">
                <a:cs typeface="Arial" pitchFamily="34" charset="0"/>
              </a:rPr>
              <a:pPr/>
              <a:t>87</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Timeline of the New Testament - 1</a:t>
            </a:r>
            <a:endParaRPr lang="en-US" dirty="0"/>
          </a:p>
        </p:txBody>
      </p:sp>
      <p:pic>
        <p:nvPicPr>
          <p:cNvPr id="94211" name="Picture 2"/>
          <p:cNvPicPr>
            <a:picLocks noChangeAspect="1" noChangeArrowheads="1"/>
          </p:cNvPicPr>
          <p:nvPr/>
        </p:nvPicPr>
        <p:blipFill>
          <a:blip r:embed="rId2" cstate="print"/>
          <a:srcRect/>
          <a:stretch>
            <a:fillRect/>
          </a:stretch>
        </p:blipFill>
        <p:spPr bwMode="auto">
          <a:xfrm>
            <a:off x="0" y="822325"/>
            <a:ext cx="9067800" cy="6035675"/>
          </a:xfrm>
          <a:prstGeom prst="rect">
            <a:avLst/>
          </a:prstGeom>
          <a:noFill/>
          <a:ln w="9525">
            <a:noFill/>
            <a:miter lim="800000"/>
            <a:headEnd/>
            <a:tailEnd/>
          </a:ln>
          <a:effectLst/>
        </p:spPr>
      </p:pic>
      <p:sp>
        <p:nvSpPr>
          <p:cNvPr id="94212" name="Slide Number Placeholder 2"/>
          <p:cNvSpPr>
            <a:spLocks noGrp="1"/>
          </p:cNvSpPr>
          <p:nvPr>
            <p:ph type="sldNum" sz="quarter" idx="12"/>
          </p:nvPr>
        </p:nvSpPr>
        <p:spPr>
          <a:noFill/>
          <a:ln>
            <a:miter lim="800000"/>
            <a:headEnd/>
            <a:tailEnd/>
          </a:ln>
        </p:spPr>
        <p:txBody>
          <a:bodyPr/>
          <a:lstStyle/>
          <a:p>
            <a:fld id="{6EC3158B-409C-4DE5-B840-D45D92DAF804}" type="slidenum">
              <a:rPr lang="en-US" smtClean="0">
                <a:cs typeface="Arial" pitchFamily="34" charset="0"/>
              </a:rPr>
              <a:pPr/>
              <a:t>88</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Timeline of the New Testament - 2</a:t>
            </a:r>
            <a:endParaRPr lang="en-US" dirty="0"/>
          </a:p>
        </p:txBody>
      </p:sp>
      <p:pic>
        <p:nvPicPr>
          <p:cNvPr id="95235" name="Picture 2"/>
          <p:cNvPicPr>
            <a:picLocks noChangeAspect="1" noChangeArrowheads="1"/>
          </p:cNvPicPr>
          <p:nvPr/>
        </p:nvPicPr>
        <p:blipFill>
          <a:blip r:embed="rId2" cstate="print"/>
          <a:srcRect/>
          <a:stretch>
            <a:fillRect/>
          </a:stretch>
        </p:blipFill>
        <p:spPr bwMode="auto">
          <a:xfrm>
            <a:off x="76200" y="966788"/>
            <a:ext cx="8964613" cy="5891212"/>
          </a:xfrm>
          <a:prstGeom prst="rect">
            <a:avLst/>
          </a:prstGeom>
          <a:noFill/>
          <a:ln w="9525">
            <a:noFill/>
            <a:miter lim="800000"/>
            <a:headEnd/>
            <a:tailEnd/>
          </a:ln>
          <a:effectLst/>
        </p:spPr>
      </p:pic>
      <p:sp>
        <p:nvSpPr>
          <p:cNvPr id="95236" name="Slide Number Placeholder 2"/>
          <p:cNvSpPr>
            <a:spLocks noGrp="1"/>
          </p:cNvSpPr>
          <p:nvPr>
            <p:ph type="sldNum" sz="quarter" idx="12"/>
          </p:nvPr>
        </p:nvSpPr>
        <p:spPr>
          <a:noFill/>
          <a:ln>
            <a:miter lim="800000"/>
            <a:headEnd/>
            <a:tailEnd/>
          </a:ln>
        </p:spPr>
        <p:txBody>
          <a:bodyPr/>
          <a:lstStyle/>
          <a:p>
            <a:fld id="{9CDA9D94-30DC-4CB8-A86A-66391C3CA7C8}" type="slidenum">
              <a:rPr lang="en-US" smtClean="0">
                <a:cs typeface="Arial" pitchFamily="34" charset="0"/>
              </a:rPr>
              <a:pPr/>
              <a:t>89</a:t>
            </a:fld>
            <a:endParaRPr lang="en-US" smtClean="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dirty="0" smtClean="0"/>
              <a:t>New Testament Revelation</a:t>
            </a:r>
            <a:endParaRPr lang="en-US" dirty="0"/>
          </a:p>
        </p:txBody>
      </p:sp>
      <p:sp>
        <p:nvSpPr>
          <p:cNvPr id="3" name="Content Placeholder 2"/>
          <p:cNvSpPr>
            <a:spLocks noGrp="1"/>
          </p:cNvSpPr>
          <p:nvPr>
            <p:ph idx="1"/>
          </p:nvPr>
        </p:nvSpPr>
        <p:spPr>
          <a:xfrm>
            <a:off x="76200" y="762000"/>
            <a:ext cx="8991600" cy="5791200"/>
          </a:xfrm>
        </p:spPr>
        <p:txBody>
          <a:bodyPr/>
          <a:lstStyle/>
          <a:p>
            <a:pPr marL="0" indent="0">
              <a:buFontTx/>
              <a:buNone/>
              <a:defRPr/>
            </a:pPr>
            <a:r>
              <a:rPr lang="en-US" sz="2800" dirty="0" smtClean="0"/>
              <a:t>“</a:t>
            </a:r>
            <a:r>
              <a:rPr lang="en-US" sz="2800" dirty="0"/>
              <a:t>These things I have spoken to you while being present with you. </a:t>
            </a:r>
            <a:r>
              <a:rPr lang="en-US" sz="2800" baseline="30000" dirty="0"/>
              <a:t>26 </a:t>
            </a:r>
            <a:r>
              <a:rPr lang="en-US" sz="2800" dirty="0"/>
              <a:t>But the Helper, the Holy Spirit, whom the Father will send in My name, He will teach you all things, and bring to your remembrance all things that I said to you</a:t>
            </a:r>
            <a:r>
              <a:rPr lang="en-US" sz="2800" dirty="0" smtClean="0"/>
              <a:t>. </a:t>
            </a:r>
            <a:r>
              <a:rPr lang="en-US" sz="2800" dirty="0" smtClean="0">
                <a:solidFill>
                  <a:schemeClr val="accent6"/>
                </a:solidFill>
              </a:rPr>
              <a:t>(John 14:25-26)</a:t>
            </a:r>
            <a:r>
              <a:rPr lang="en-US" sz="2800" dirty="0" smtClean="0"/>
              <a:t/>
            </a:r>
            <a:br>
              <a:rPr lang="en-US" sz="2800" dirty="0" smtClean="0"/>
            </a:br>
            <a:endParaRPr lang="en-US" sz="2800" dirty="0" smtClean="0"/>
          </a:p>
          <a:p>
            <a:pPr marL="0" indent="0">
              <a:buFontTx/>
              <a:buNone/>
              <a:defRPr/>
            </a:pPr>
            <a:r>
              <a:rPr lang="en-US" sz="2800" dirty="0" smtClean="0"/>
              <a:t>“</a:t>
            </a:r>
            <a:r>
              <a:rPr lang="en-US" sz="2800" dirty="0"/>
              <a:t>I still have many things to say to you, but you cannot bear </a:t>
            </a:r>
            <a:r>
              <a:rPr lang="en-US" sz="2800" i="1" dirty="0"/>
              <a:t>them</a:t>
            </a:r>
            <a:r>
              <a:rPr lang="en-US" sz="2800" dirty="0"/>
              <a:t> </a:t>
            </a:r>
            <a:r>
              <a:rPr lang="en-US" sz="2800" dirty="0" smtClean="0"/>
              <a:t>now. </a:t>
            </a:r>
            <a:r>
              <a:rPr lang="en-US" sz="2800" baseline="30000" dirty="0" smtClean="0"/>
              <a:t>13</a:t>
            </a:r>
            <a:r>
              <a:rPr lang="en-US" sz="2800" baseline="30000" dirty="0"/>
              <a:t> </a:t>
            </a:r>
            <a:r>
              <a:rPr lang="en-US" sz="2800" dirty="0"/>
              <a:t>However, when He, the Spirit of truth, has come, He will guide you into all truth; for He will not speak on His own </a:t>
            </a:r>
            <a:r>
              <a:rPr lang="en-US" sz="2800" i="1" dirty="0"/>
              <a:t>authority,</a:t>
            </a:r>
            <a:r>
              <a:rPr lang="en-US" sz="2800" dirty="0"/>
              <a:t> but whatever He hears He will speak; and He will tell you things to come. </a:t>
            </a:r>
            <a:r>
              <a:rPr lang="en-US" sz="2800" baseline="30000" dirty="0"/>
              <a:t>14 </a:t>
            </a:r>
            <a:r>
              <a:rPr lang="en-US" sz="2800" dirty="0"/>
              <a:t>He will glorify Me, for He will take of what is Mine and declare </a:t>
            </a:r>
            <a:r>
              <a:rPr lang="en-US" sz="2800" i="1" dirty="0"/>
              <a:t>it</a:t>
            </a:r>
            <a:r>
              <a:rPr lang="en-US" sz="2800" dirty="0"/>
              <a:t> to you. </a:t>
            </a:r>
            <a:r>
              <a:rPr lang="en-US" sz="2800" dirty="0" smtClean="0"/>
              <a:t/>
            </a:r>
            <a:br>
              <a:rPr lang="en-US" sz="2800" dirty="0" smtClean="0"/>
            </a:br>
            <a:r>
              <a:rPr lang="en-US" sz="2800" dirty="0" smtClean="0">
                <a:solidFill>
                  <a:schemeClr val="accent6"/>
                </a:solidFill>
              </a:rPr>
              <a:t>(John 16:12-14)</a:t>
            </a:r>
            <a:endParaRPr lang="en-US" sz="2800" dirty="0">
              <a:solidFill>
                <a:schemeClr val="accent6"/>
              </a:solidFill>
            </a:endParaRPr>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7D919C0E-0CF9-497A-B8CA-FBC0DE6E1E51}" type="slidenum">
              <a:rPr lang="en-US" smtClean="0"/>
              <a:pPr>
                <a:defRPr/>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4"/>
          <p:cNvSpPr>
            <a:spLocks noGrp="1"/>
          </p:cNvSpPr>
          <p:nvPr>
            <p:ph type="sldNum" sz="quarter" idx="12"/>
          </p:nvPr>
        </p:nvSpPr>
        <p:spPr>
          <a:noFill/>
          <a:ln>
            <a:miter lim="800000"/>
            <a:headEnd/>
            <a:tailEnd/>
          </a:ln>
        </p:spPr>
        <p:txBody>
          <a:bodyPr/>
          <a:lstStyle/>
          <a:p>
            <a:fld id="{78926F7F-0A5F-4D85-B117-60BED750DB24}" type="slidenum">
              <a:rPr lang="en-US" smtClean="0">
                <a:latin typeface="Times New Roman" pitchFamily="18" charset="0"/>
                <a:cs typeface="Arial" pitchFamily="34" charset="0"/>
              </a:rPr>
              <a:pPr/>
              <a:t>90</a:t>
            </a:fld>
            <a:endParaRPr lang="en-US" smtClean="0">
              <a:latin typeface="Times New Roman" pitchFamily="18" charset="0"/>
              <a:cs typeface="Arial" pitchFamily="34" charset="0"/>
            </a:endParaRPr>
          </a:p>
        </p:txBody>
      </p:sp>
      <p:sp>
        <p:nvSpPr>
          <p:cNvPr id="3075" name="Rectangle 2"/>
          <p:cNvSpPr>
            <a:spLocks noGrp="1" noChangeArrowheads="1"/>
          </p:cNvSpPr>
          <p:nvPr>
            <p:ph type="title"/>
          </p:nvPr>
        </p:nvSpPr>
        <p:spPr>
          <a:xfrm>
            <a:off x="304800" y="76200"/>
            <a:ext cx="8534400" cy="685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r>
              <a:rPr lang="en-US" smtClean="0"/>
              <a:t>Colossians, Philemon, &amp; Ephesians</a:t>
            </a:r>
          </a:p>
        </p:txBody>
      </p:sp>
      <p:sp>
        <p:nvSpPr>
          <p:cNvPr id="3076" name="Text Box 4"/>
          <p:cNvSpPr txBox="1">
            <a:spLocks noChangeArrowheads="1"/>
          </p:cNvSpPr>
          <p:nvPr/>
        </p:nvSpPr>
        <p:spPr bwMode="auto">
          <a:xfrm>
            <a:off x="152400" y="1371600"/>
            <a:ext cx="8991600" cy="469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3835400" algn="l"/>
                <a:tab pos="4064000" algn="l"/>
                <a:tab pos="5664200" algn="l"/>
                <a:tab pos="6057900" algn="l"/>
                <a:tab pos="7264400" algn="l"/>
                <a:tab pos="7543800" algn="l"/>
              </a:tabLst>
              <a:defRPr b="1">
                <a:solidFill>
                  <a:schemeClr val="bg1"/>
                </a:solidFill>
                <a:latin typeface="Arial" pitchFamily="34" charset="0"/>
              </a:defRPr>
            </a:lvl1pPr>
            <a:lvl2pPr marL="742950" indent="-285750">
              <a:tabLst>
                <a:tab pos="3835400" algn="l"/>
                <a:tab pos="4064000" algn="l"/>
                <a:tab pos="5664200" algn="l"/>
                <a:tab pos="6057900" algn="l"/>
                <a:tab pos="7264400" algn="l"/>
                <a:tab pos="7543800" algn="l"/>
              </a:tabLst>
              <a:defRPr b="1">
                <a:solidFill>
                  <a:schemeClr val="bg1"/>
                </a:solidFill>
                <a:latin typeface="Arial" pitchFamily="34" charset="0"/>
              </a:defRPr>
            </a:lvl2pPr>
            <a:lvl3pPr marL="1143000" indent="-228600">
              <a:tabLst>
                <a:tab pos="3835400" algn="l"/>
                <a:tab pos="4064000" algn="l"/>
                <a:tab pos="5664200" algn="l"/>
                <a:tab pos="6057900" algn="l"/>
                <a:tab pos="7264400" algn="l"/>
                <a:tab pos="7543800" algn="l"/>
              </a:tabLst>
              <a:defRPr b="1">
                <a:solidFill>
                  <a:schemeClr val="bg1"/>
                </a:solidFill>
                <a:latin typeface="Arial" pitchFamily="34" charset="0"/>
              </a:defRPr>
            </a:lvl3pPr>
            <a:lvl4pPr marL="1600200" indent="-228600">
              <a:tabLst>
                <a:tab pos="3835400" algn="l"/>
                <a:tab pos="4064000" algn="l"/>
                <a:tab pos="5664200" algn="l"/>
                <a:tab pos="6057900" algn="l"/>
                <a:tab pos="7264400" algn="l"/>
                <a:tab pos="7543800" algn="l"/>
              </a:tabLst>
              <a:defRPr b="1">
                <a:solidFill>
                  <a:schemeClr val="bg1"/>
                </a:solidFill>
                <a:latin typeface="Arial" pitchFamily="34" charset="0"/>
              </a:defRPr>
            </a:lvl4pPr>
            <a:lvl5pPr marL="2057400" indent="-228600">
              <a:tabLst>
                <a:tab pos="3835400" algn="l"/>
                <a:tab pos="4064000" algn="l"/>
                <a:tab pos="5664200" algn="l"/>
                <a:tab pos="6057900" algn="l"/>
                <a:tab pos="7264400" algn="l"/>
                <a:tab pos="7543800" algn="l"/>
              </a:tabLst>
              <a:defRPr b="1">
                <a:solidFill>
                  <a:schemeClr val="bg1"/>
                </a:solidFill>
                <a:latin typeface="Arial" pitchFamily="34" charset="0"/>
              </a:defRPr>
            </a:lvl5pPr>
            <a:lvl6pPr marL="2514600" indent="-228600" eaLnBrk="0" fontAlgn="base" hangingPunct="0">
              <a:spcBef>
                <a:spcPct val="0"/>
              </a:spcBef>
              <a:spcAft>
                <a:spcPct val="0"/>
              </a:spcAft>
              <a:tabLst>
                <a:tab pos="3835400" algn="l"/>
                <a:tab pos="4064000" algn="l"/>
                <a:tab pos="5664200" algn="l"/>
                <a:tab pos="6057900" algn="l"/>
                <a:tab pos="7264400" algn="l"/>
                <a:tab pos="7543800" algn="l"/>
              </a:tabLst>
              <a:defRPr b="1">
                <a:solidFill>
                  <a:schemeClr val="bg1"/>
                </a:solidFill>
                <a:latin typeface="Arial" pitchFamily="34" charset="0"/>
              </a:defRPr>
            </a:lvl6pPr>
            <a:lvl7pPr marL="2971800" indent="-228600" eaLnBrk="0" fontAlgn="base" hangingPunct="0">
              <a:spcBef>
                <a:spcPct val="0"/>
              </a:spcBef>
              <a:spcAft>
                <a:spcPct val="0"/>
              </a:spcAft>
              <a:tabLst>
                <a:tab pos="3835400" algn="l"/>
                <a:tab pos="4064000" algn="l"/>
                <a:tab pos="5664200" algn="l"/>
                <a:tab pos="6057900" algn="l"/>
                <a:tab pos="7264400" algn="l"/>
                <a:tab pos="7543800" algn="l"/>
              </a:tabLst>
              <a:defRPr b="1">
                <a:solidFill>
                  <a:schemeClr val="bg1"/>
                </a:solidFill>
                <a:latin typeface="Arial" pitchFamily="34" charset="0"/>
              </a:defRPr>
            </a:lvl7pPr>
            <a:lvl8pPr marL="3429000" indent="-228600" eaLnBrk="0" fontAlgn="base" hangingPunct="0">
              <a:spcBef>
                <a:spcPct val="0"/>
              </a:spcBef>
              <a:spcAft>
                <a:spcPct val="0"/>
              </a:spcAft>
              <a:tabLst>
                <a:tab pos="3835400" algn="l"/>
                <a:tab pos="4064000" algn="l"/>
                <a:tab pos="5664200" algn="l"/>
                <a:tab pos="6057900" algn="l"/>
                <a:tab pos="7264400" algn="l"/>
                <a:tab pos="7543800" algn="l"/>
              </a:tabLst>
              <a:defRPr b="1">
                <a:solidFill>
                  <a:schemeClr val="bg1"/>
                </a:solidFill>
                <a:latin typeface="Arial" pitchFamily="34" charset="0"/>
              </a:defRPr>
            </a:lvl8pPr>
            <a:lvl9pPr marL="3886200" indent="-228600" eaLnBrk="0" fontAlgn="base" hangingPunct="0">
              <a:spcBef>
                <a:spcPct val="0"/>
              </a:spcBef>
              <a:spcAft>
                <a:spcPct val="0"/>
              </a:spcAft>
              <a:tabLst>
                <a:tab pos="3835400" algn="l"/>
                <a:tab pos="4064000" algn="l"/>
                <a:tab pos="5664200" algn="l"/>
                <a:tab pos="6057900" algn="l"/>
                <a:tab pos="7264400" algn="l"/>
                <a:tab pos="7543800" algn="l"/>
              </a:tabLst>
              <a:defRPr b="1">
                <a:solidFill>
                  <a:schemeClr val="bg1"/>
                </a:solidFill>
                <a:latin typeface="Arial" pitchFamily="34" charset="0"/>
              </a:defRPr>
            </a:lvl9pPr>
          </a:lstStyle>
          <a:p>
            <a:pPr>
              <a:lnSpc>
                <a:spcPct val="140000"/>
              </a:lnSpc>
              <a:defRPr/>
            </a:pPr>
            <a:r>
              <a:rPr lang="en-US" dirty="0" smtClean="0">
                <a:solidFill>
                  <a:schemeClr val="tx1"/>
                </a:solidFill>
                <a:cs typeface="Times New Roman" pitchFamily="18" charset="0"/>
              </a:rPr>
              <a:t>	</a:t>
            </a:r>
            <a:r>
              <a:rPr lang="en-US" i="1" u="sng" dirty="0" smtClean="0">
                <a:solidFill>
                  <a:schemeClr val="tx1"/>
                </a:solidFill>
                <a:cs typeface="Times New Roman" pitchFamily="18" charset="0"/>
              </a:rPr>
              <a:t>Colossian</a:t>
            </a:r>
            <a:r>
              <a:rPr lang="en-US" u="sng" dirty="0" smtClean="0">
                <a:solidFill>
                  <a:schemeClr val="tx1"/>
                </a:solidFill>
                <a:cs typeface="Times New Roman" pitchFamily="18" charset="0"/>
              </a:rPr>
              <a:t>s</a:t>
            </a:r>
            <a:r>
              <a:rPr lang="en-US" dirty="0" smtClean="0">
                <a:solidFill>
                  <a:schemeClr val="tx1"/>
                </a:solidFill>
                <a:cs typeface="Times New Roman" pitchFamily="18" charset="0"/>
              </a:rPr>
              <a:t>	</a:t>
            </a:r>
            <a:r>
              <a:rPr lang="en-US" i="1" u="sng" dirty="0" smtClean="0">
                <a:solidFill>
                  <a:schemeClr val="tx1"/>
                </a:solidFill>
                <a:cs typeface="Times New Roman" pitchFamily="18" charset="0"/>
              </a:rPr>
              <a:t>Philemon</a:t>
            </a:r>
            <a:r>
              <a:rPr lang="en-US" i="1" dirty="0" smtClean="0">
                <a:solidFill>
                  <a:schemeClr val="tx1"/>
                </a:solidFill>
                <a:cs typeface="Times New Roman" pitchFamily="18" charset="0"/>
              </a:rPr>
              <a:t>	</a:t>
            </a:r>
            <a:r>
              <a:rPr lang="en-US" i="1" u="sng" dirty="0" smtClean="0">
                <a:solidFill>
                  <a:schemeClr val="tx1"/>
                </a:solidFill>
                <a:cs typeface="Times New Roman" pitchFamily="18" charset="0"/>
              </a:rPr>
              <a:t>Ephesians</a:t>
            </a:r>
          </a:p>
          <a:p>
            <a:pPr>
              <a:lnSpc>
                <a:spcPct val="140000"/>
              </a:lnSpc>
              <a:defRPr/>
            </a:pPr>
            <a:r>
              <a:rPr lang="en-US" u="sng" dirty="0" smtClean="0">
                <a:solidFill>
                  <a:schemeClr val="accent6"/>
                </a:solidFill>
                <a:cs typeface="Times New Roman" pitchFamily="18" charset="0"/>
              </a:rPr>
              <a:t>With</a:t>
            </a:r>
            <a:r>
              <a:rPr lang="en-US" dirty="0" smtClean="0">
                <a:solidFill>
                  <a:schemeClr val="accent6"/>
                </a:solidFill>
                <a:cs typeface="Times New Roman" pitchFamily="18" charset="0"/>
              </a:rPr>
              <a:t> </a:t>
            </a:r>
            <a:r>
              <a:rPr lang="en-US" dirty="0" smtClean="0">
                <a:solidFill>
                  <a:schemeClr val="tx1"/>
                </a:solidFill>
                <a:cs typeface="Times New Roman" pitchFamily="18" charset="0"/>
              </a:rPr>
              <a:t>Timothy		1:1		  1		</a:t>
            </a:r>
          </a:p>
          <a:p>
            <a:pPr>
              <a:lnSpc>
                <a:spcPct val="140000"/>
              </a:lnSpc>
              <a:defRPr/>
            </a:pPr>
            <a:r>
              <a:rPr lang="en-US" u="sng" dirty="0" smtClean="0">
                <a:solidFill>
                  <a:schemeClr val="accent6"/>
                </a:solidFill>
                <a:cs typeface="Times New Roman" pitchFamily="18" charset="0"/>
              </a:rPr>
              <a:t>With</a:t>
            </a:r>
            <a:r>
              <a:rPr lang="en-US" dirty="0" smtClean="0">
                <a:solidFill>
                  <a:schemeClr val="accent6"/>
                </a:solidFill>
                <a:cs typeface="Times New Roman" pitchFamily="18" charset="0"/>
              </a:rPr>
              <a:t> </a:t>
            </a:r>
            <a:r>
              <a:rPr lang="en-US" dirty="0" err="1" smtClean="0">
                <a:solidFill>
                  <a:schemeClr val="tx1"/>
                </a:solidFill>
                <a:cs typeface="Times New Roman" pitchFamily="18" charset="0"/>
              </a:rPr>
              <a:t>Epaphras</a:t>
            </a:r>
            <a:r>
              <a:rPr lang="en-US" dirty="0" smtClean="0">
                <a:solidFill>
                  <a:schemeClr val="tx1"/>
                </a:solidFill>
                <a:cs typeface="Times New Roman" pitchFamily="18" charset="0"/>
              </a:rPr>
              <a:t>		1:7;  4:12		23</a:t>
            </a:r>
          </a:p>
          <a:p>
            <a:pPr>
              <a:lnSpc>
                <a:spcPct val="140000"/>
              </a:lnSpc>
              <a:defRPr/>
            </a:pPr>
            <a:r>
              <a:rPr lang="en-US" u="sng" dirty="0" smtClean="0">
                <a:solidFill>
                  <a:schemeClr val="accent6"/>
                </a:solidFill>
                <a:cs typeface="Times New Roman" pitchFamily="18" charset="0"/>
              </a:rPr>
              <a:t>With</a:t>
            </a:r>
            <a:r>
              <a:rPr lang="en-US" dirty="0" smtClean="0">
                <a:solidFill>
                  <a:schemeClr val="accent6"/>
                </a:solidFill>
                <a:cs typeface="Times New Roman" pitchFamily="18" charset="0"/>
              </a:rPr>
              <a:t> </a:t>
            </a:r>
            <a:r>
              <a:rPr lang="en-US" dirty="0" smtClean="0">
                <a:solidFill>
                  <a:schemeClr val="tx1"/>
                </a:solidFill>
                <a:cs typeface="Times New Roman" pitchFamily="18" charset="0"/>
              </a:rPr>
              <a:t>Mark &amp; Aristarchus		4:10		24</a:t>
            </a:r>
          </a:p>
          <a:p>
            <a:pPr>
              <a:lnSpc>
                <a:spcPct val="140000"/>
              </a:lnSpc>
              <a:defRPr/>
            </a:pPr>
            <a:r>
              <a:rPr lang="en-US" u="sng" dirty="0" smtClean="0">
                <a:solidFill>
                  <a:schemeClr val="accent6"/>
                </a:solidFill>
                <a:cs typeface="Times New Roman" pitchFamily="18" charset="0"/>
              </a:rPr>
              <a:t>With</a:t>
            </a:r>
            <a:r>
              <a:rPr lang="en-US" dirty="0" smtClean="0">
                <a:solidFill>
                  <a:schemeClr val="accent6"/>
                </a:solidFill>
                <a:cs typeface="Times New Roman" pitchFamily="18" charset="0"/>
              </a:rPr>
              <a:t> </a:t>
            </a:r>
            <a:r>
              <a:rPr lang="en-US" dirty="0" smtClean="0">
                <a:solidFill>
                  <a:schemeClr val="tx1"/>
                </a:solidFill>
                <a:cs typeface="Times New Roman" pitchFamily="18" charset="0"/>
              </a:rPr>
              <a:t>Luke &amp; Demas		4:14		24</a:t>
            </a:r>
          </a:p>
          <a:p>
            <a:pPr>
              <a:lnSpc>
                <a:spcPct val="140000"/>
              </a:lnSpc>
              <a:defRPr/>
            </a:pPr>
            <a:r>
              <a:rPr lang="en-US" dirty="0" err="1" smtClean="0">
                <a:solidFill>
                  <a:schemeClr val="tx1"/>
                </a:solidFill>
                <a:cs typeface="Times New Roman" pitchFamily="18" charset="0"/>
              </a:rPr>
              <a:t>Onesimus</a:t>
            </a:r>
            <a:r>
              <a:rPr lang="en-US" dirty="0" smtClean="0">
                <a:solidFill>
                  <a:schemeClr val="tx1"/>
                </a:solidFill>
                <a:cs typeface="Times New Roman" pitchFamily="18" charset="0"/>
              </a:rPr>
              <a:t> </a:t>
            </a:r>
            <a:r>
              <a:rPr lang="en-US" u="sng" dirty="0" smtClean="0">
                <a:solidFill>
                  <a:schemeClr val="accent6"/>
                </a:solidFill>
                <a:cs typeface="Times New Roman" pitchFamily="18" charset="0"/>
              </a:rPr>
              <a:t>Sent</a:t>
            </a:r>
            <a:r>
              <a:rPr lang="en-US" dirty="0" smtClean="0">
                <a:solidFill>
                  <a:schemeClr val="tx1"/>
                </a:solidFill>
                <a:cs typeface="Times New Roman" pitchFamily="18" charset="0"/>
              </a:rPr>
              <a:t>		4:9		10,11</a:t>
            </a:r>
          </a:p>
          <a:p>
            <a:pPr>
              <a:lnSpc>
                <a:spcPct val="140000"/>
              </a:lnSpc>
              <a:defRPr/>
            </a:pPr>
            <a:r>
              <a:rPr lang="en-US" dirty="0" err="1" smtClean="0">
                <a:solidFill>
                  <a:schemeClr val="tx1"/>
                </a:solidFill>
                <a:cs typeface="Times New Roman" pitchFamily="18" charset="0"/>
              </a:rPr>
              <a:t>Tychicus</a:t>
            </a:r>
            <a:r>
              <a:rPr lang="en-US" dirty="0" smtClean="0">
                <a:solidFill>
                  <a:schemeClr val="tx1"/>
                </a:solidFill>
                <a:cs typeface="Times New Roman" pitchFamily="18" charset="0"/>
              </a:rPr>
              <a:t> </a:t>
            </a:r>
            <a:r>
              <a:rPr lang="en-US" u="sng" dirty="0" smtClean="0">
                <a:solidFill>
                  <a:schemeClr val="accent6"/>
                </a:solidFill>
                <a:cs typeface="Times New Roman" pitchFamily="18" charset="0"/>
              </a:rPr>
              <a:t>Sent</a:t>
            </a:r>
            <a:r>
              <a:rPr lang="en-US" dirty="0" smtClean="0">
                <a:solidFill>
                  <a:schemeClr val="tx1"/>
                </a:solidFill>
                <a:cs typeface="Times New Roman" pitchFamily="18" charset="0"/>
              </a:rPr>
              <a:t>		4:7,8				6:21,22</a:t>
            </a:r>
          </a:p>
          <a:p>
            <a:pPr>
              <a:lnSpc>
                <a:spcPct val="140000"/>
              </a:lnSpc>
              <a:defRPr/>
            </a:pPr>
            <a:r>
              <a:rPr lang="en-US" dirty="0" smtClean="0">
                <a:solidFill>
                  <a:schemeClr val="tx1"/>
                </a:solidFill>
                <a:cs typeface="Times New Roman" pitchFamily="18" charset="0"/>
              </a:rPr>
              <a:t>Greetings </a:t>
            </a:r>
            <a:r>
              <a:rPr lang="en-US" u="sng" dirty="0" smtClean="0">
                <a:solidFill>
                  <a:schemeClr val="accent6"/>
                </a:solidFill>
                <a:cs typeface="Times New Roman" pitchFamily="18" charset="0"/>
              </a:rPr>
              <a:t>To</a:t>
            </a:r>
            <a:r>
              <a:rPr lang="en-US" dirty="0" smtClean="0">
                <a:solidFill>
                  <a:schemeClr val="accent6"/>
                </a:solidFill>
                <a:cs typeface="Times New Roman" pitchFamily="18" charset="0"/>
              </a:rPr>
              <a:t> </a:t>
            </a:r>
            <a:r>
              <a:rPr lang="en-US" dirty="0" err="1" smtClean="0">
                <a:solidFill>
                  <a:schemeClr val="tx1"/>
                </a:solidFill>
                <a:cs typeface="Times New Roman" pitchFamily="18" charset="0"/>
              </a:rPr>
              <a:t>Archippus</a:t>
            </a:r>
            <a:r>
              <a:rPr lang="en-US" dirty="0" smtClean="0">
                <a:solidFill>
                  <a:schemeClr val="tx1"/>
                </a:solidFill>
                <a:cs typeface="Times New Roman" pitchFamily="18" charset="0"/>
              </a:rPr>
              <a:t>		4:17		  2</a:t>
            </a:r>
          </a:p>
          <a:p>
            <a:pPr>
              <a:lnSpc>
                <a:spcPct val="140000"/>
              </a:lnSpc>
              <a:defRPr/>
            </a:pPr>
            <a:endParaRPr lang="en-US" dirty="0" smtClean="0">
              <a:solidFill>
                <a:schemeClr val="tx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3962400" cy="609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dirty="0" smtClean="0"/>
              <a:t>Dates of writing</a:t>
            </a:r>
            <a:endParaRPr lang="en-US" dirty="0"/>
          </a:p>
        </p:txBody>
      </p:sp>
      <p:graphicFrame>
        <p:nvGraphicFramePr>
          <p:cNvPr id="4" name="Content Placeholder 3"/>
          <p:cNvGraphicFramePr>
            <a:graphicFrameLocks noGrp="1"/>
          </p:cNvGraphicFramePr>
          <p:nvPr>
            <p:ph idx="1"/>
          </p:nvPr>
        </p:nvGraphicFramePr>
        <p:xfrm>
          <a:off x="76200" y="76200"/>
          <a:ext cx="4343399" cy="6653205"/>
        </p:xfrm>
        <a:graphic>
          <a:graphicData uri="http://schemas.openxmlformats.org/drawingml/2006/table">
            <a:tbl>
              <a:tblPr/>
              <a:tblGrid>
                <a:gridCol w="1240971"/>
                <a:gridCol w="1783896"/>
                <a:gridCol w="77561"/>
                <a:gridCol w="1240971"/>
              </a:tblGrid>
              <a:tr h="147617">
                <a:tc>
                  <a:txBody>
                    <a:bodyPr/>
                    <a:lstStyle/>
                    <a:p>
                      <a:r>
                        <a:rPr lang="en-US" sz="900" b="1" dirty="0"/>
                        <a:t>Book</a:t>
                      </a:r>
                      <a:endParaRPr lang="en-US" sz="900" dirty="0"/>
                    </a:p>
                  </a:txBody>
                  <a:tcPr marL="5224" marR="5224" marT="5224" marB="5224" anchor="ctr">
                    <a:lnL>
                      <a:noFill/>
                    </a:lnL>
                    <a:lnR>
                      <a:noFill/>
                    </a:lnR>
                    <a:lnT>
                      <a:noFill/>
                    </a:lnT>
                    <a:lnB>
                      <a:noFill/>
                    </a:lnB>
                    <a:solidFill>
                      <a:schemeClr val="bg2">
                        <a:lumMod val="40000"/>
                        <a:lumOff val="60000"/>
                      </a:schemeClr>
                    </a:solidFill>
                  </a:tcPr>
                </a:tc>
                <a:tc gridSpan="2">
                  <a:txBody>
                    <a:bodyPr/>
                    <a:lstStyle/>
                    <a:p>
                      <a:r>
                        <a:rPr lang="en-US" sz="900" b="1">
                          <a:effectLst/>
                        </a:rPr>
                        <a:t>Author</a:t>
                      </a:r>
                      <a:endParaRPr lang="en-US" sz="900">
                        <a:effectLst/>
                      </a:endParaRPr>
                    </a:p>
                  </a:txBody>
                  <a:tcPr marL="5224" marR="5224" marT="5224" marB="5224" anchor="ctr">
                    <a:lnL>
                      <a:noFill/>
                    </a:lnL>
                    <a:lnR>
                      <a:noFill/>
                    </a:lnR>
                    <a:lnT>
                      <a:noFill/>
                    </a:lnT>
                    <a:lnB>
                      <a:noFill/>
                    </a:lnB>
                    <a:solidFill>
                      <a:schemeClr val="bg2">
                        <a:lumMod val="40000"/>
                        <a:lumOff val="60000"/>
                      </a:schemeClr>
                    </a:solidFill>
                  </a:tcPr>
                </a:tc>
                <a:tc hMerge="1">
                  <a:txBody>
                    <a:bodyPr/>
                    <a:lstStyle/>
                    <a:p>
                      <a:endParaRPr lang="en-US" sz="900" dirty="0">
                        <a:effectLst/>
                      </a:endParaRPr>
                    </a:p>
                  </a:txBody>
                  <a:tcPr marL="5224" marR="5224" marT="5224" marB="5224" anchor="ctr">
                    <a:lnL>
                      <a:noFill/>
                    </a:lnL>
                    <a:lnR>
                      <a:noFill/>
                    </a:lnR>
                    <a:lnT>
                      <a:noFill/>
                    </a:lnT>
                    <a:lnB>
                      <a:noFill/>
                    </a:lnB>
                    <a:solidFill>
                      <a:schemeClr val="bg2">
                        <a:lumMod val="40000"/>
                        <a:lumOff val="60000"/>
                      </a:schemeClr>
                    </a:solidFill>
                  </a:tcPr>
                </a:tc>
                <a:tc>
                  <a:txBody>
                    <a:bodyPr/>
                    <a:lstStyle/>
                    <a:p>
                      <a:r>
                        <a:rPr lang="en-US" sz="900" b="1" dirty="0">
                          <a:effectLst/>
                        </a:rPr>
                        <a:t>Date Written</a:t>
                      </a:r>
                      <a:endParaRPr lang="en-US" sz="900" dirty="0">
                        <a:effectLst/>
                      </a:endParaRPr>
                    </a:p>
                  </a:txBody>
                  <a:tcPr marL="5224" marR="5224" marT="5224" marB="5224" anchor="ctr">
                    <a:lnL>
                      <a:noFill/>
                    </a:lnL>
                    <a:lnR>
                      <a:noFill/>
                    </a:lnR>
                    <a:lnT>
                      <a:noFill/>
                    </a:lnT>
                    <a:lnB>
                      <a:noFill/>
                    </a:lnB>
                    <a:solidFill>
                      <a:schemeClr val="bg2">
                        <a:lumMod val="40000"/>
                        <a:lumOff val="60000"/>
                      </a:schemeClr>
                    </a:solidFill>
                  </a:tcPr>
                </a:tc>
              </a:tr>
              <a:tr h="147617">
                <a:tc>
                  <a:txBody>
                    <a:bodyPr/>
                    <a:lstStyle/>
                    <a:p>
                      <a:r>
                        <a:rPr lang="en-US" sz="900" b="1" dirty="0"/>
                        <a:t>Genesis</a:t>
                      </a:r>
                      <a:endParaRPr lang="en-US" sz="900" dirty="0"/>
                    </a:p>
                  </a:txBody>
                  <a:tcPr marL="5224" marR="5224" marT="5224" marB="5224" anchor="ctr">
                    <a:lnL>
                      <a:noFill/>
                    </a:lnL>
                    <a:lnR>
                      <a:noFill/>
                    </a:lnR>
                    <a:lnT>
                      <a:noFill/>
                    </a:lnT>
                    <a:lnB>
                      <a:noFill/>
                    </a:lnB>
                  </a:tcPr>
                </a:tc>
                <a:tc gridSpan="2">
                  <a:txBody>
                    <a:bodyPr/>
                    <a:lstStyle/>
                    <a:p>
                      <a:r>
                        <a:rPr lang="en-US" sz="900"/>
                        <a:t>Moses</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 - 1445 B.C.</a:t>
                      </a:r>
                    </a:p>
                  </a:txBody>
                  <a:tcPr marL="5224" marR="5224" marT="5224" marB="5224" anchor="ctr">
                    <a:lnL>
                      <a:noFill/>
                    </a:lnL>
                    <a:lnR>
                      <a:noFill/>
                    </a:lnR>
                    <a:lnT>
                      <a:noFill/>
                    </a:lnT>
                    <a:lnB>
                      <a:noFill/>
                    </a:lnB>
                  </a:tcPr>
                </a:tc>
              </a:tr>
              <a:tr h="147617">
                <a:tc>
                  <a:txBody>
                    <a:bodyPr/>
                    <a:lstStyle/>
                    <a:p>
                      <a:r>
                        <a:rPr lang="en-US" sz="900" b="1" dirty="0">
                          <a:effectLst/>
                        </a:rPr>
                        <a:t>Exodus</a:t>
                      </a:r>
                      <a:endParaRPr lang="en-US" sz="900" dirty="0">
                        <a:effectLst/>
                      </a:endParaRPr>
                    </a:p>
                  </a:txBody>
                  <a:tcPr marL="5224" marR="5224" marT="5224" marB="5224" anchor="ctr">
                    <a:lnL>
                      <a:noFill/>
                    </a:lnL>
                    <a:lnR>
                      <a:noFill/>
                    </a:lnR>
                    <a:lnT>
                      <a:noFill/>
                    </a:lnT>
                    <a:lnB>
                      <a:noFill/>
                    </a:lnB>
                  </a:tcPr>
                </a:tc>
                <a:tc gridSpan="2">
                  <a:txBody>
                    <a:bodyPr/>
                    <a:lstStyle/>
                    <a:p>
                      <a:r>
                        <a:rPr lang="en-US" sz="900">
                          <a:effectLst/>
                        </a:rPr>
                        <a:t>Moses</a:t>
                      </a:r>
                    </a:p>
                  </a:txBody>
                  <a:tcPr marL="5224" marR="5224" marT="5224" marB="5224" anchor="ctr">
                    <a:lnL>
                      <a:noFill/>
                    </a:lnL>
                    <a:lnR>
                      <a:noFill/>
                    </a:lnR>
                    <a:lnT>
                      <a:noFill/>
                    </a:lnT>
                    <a:lnB>
                      <a:noFill/>
                    </a:lnB>
                  </a:tcPr>
                </a:tc>
                <a:tc hMerge="1">
                  <a:txBody>
                    <a:bodyPr/>
                    <a:lstStyle/>
                    <a:p>
                      <a:endParaRPr lang="en-US" sz="900">
                        <a:effectLst/>
                      </a:endParaRPr>
                    </a:p>
                  </a:txBody>
                  <a:tcPr marL="5224" marR="5224" marT="5224" marB="5224" anchor="ctr">
                    <a:lnL>
                      <a:noFill/>
                    </a:lnL>
                    <a:lnR>
                      <a:noFill/>
                    </a:lnR>
                    <a:lnT>
                      <a:noFill/>
                    </a:lnT>
                    <a:lnB>
                      <a:noFill/>
                    </a:lnB>
                  </a:tcPr>
                </a:tc>
                <a:tc>
                  <a:txBody>
                    <a:bodyPr/>
                    <a:lstStyle/>
                    <a:p>
                      <a:r>
                        <a:rPr lang="en-US" sz="900">
                          <a:effectLst/>
                        </a:rPr>
                        <a:t>1445 - 1405 B.C.</a:t>
                      </a:r>
                    </a:p>
                  </a:txBody>
                  <a:tcPr marL="5224" marR="5224" marT="5224" marB="5224" anchor="ctr">
                    <a:lnL>
                      <a:noFill/>
                    </a:lnL>
                    <a:lnR>
                      <a:noFill/>
                    </a:lnR>
                    <a:lnT>
                      <a:noFill/>
                    </a:lnT>
                    <a:lnB>
                      <a:noFill/>
                    </a:lnB>
                  </a:tcPr>
                </a:tc>
              </a:tr>
              <a:tr h="147617">
                <a:tc>
                  <a:txBody>
                    <a:bodyPr/>
                    <a:lstStyle/>
                    <a:p>
                      <a:r>
                        <a:rPr lang="en-US" sz="900" b="1" dirty="0"/>
                        <a:t>Leviticus</a:t>
                      </a:r>
                      <a:endParaRPr lang="en-US" sz="900" dirty="0"/>
                    </a:p>
                  </a:txBody>
                  <a:tcPr marL="5224" marR="5224" marT="5224" marB="5224" anchor="ctr">
                    <a:lnL>
                      <a:noFill/>
                    </a:lnL>
                    <a:lnR>
                      <a:noFill/>
                    </a:lnR>
                    <a:lnT>
                      <a:noFill/>
                    </a:lnT>
                    <a:lnB>
                      <a:noFill/>
                    </a:lnB>
                  </a:tcPr>
                </a:tc>
                <a:tc gridSpan="2">
                  <a:txBody>
                    <a:bodyPr/>
                    <a:lstStyle/>
                    <a:p>
                      <a:r>
                        <a:rPr lang="en-US" sz="900"/>
                        <a:t>Moses</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1405 B.C.</a:t>
                      </a:r>
                    </a:p>
                  </a:txBody>
                  <a:tcPr marL="5224" marR="5224" marT="5224" marB="5224" anchor="ctr">
                    <a:lnL>
                      <a:noFill/>
                    </a:lnL>
                    <a:lnR>
                      <a:noFill/>
                    </a:lnR>
                    <a:lnT>
                      <a:noFill/>
                    </a:lnT>
                    <a:lnB>
                      <a:noFill/>
                    </a:lnB>
                  </a:tcPr>
                </a:tc>
              </a:tr>
              <a:tr h="147617">
                <a:tc>
                  <a:txBody>
                    <a:bodyPr/>
                    <a:lstStyle/>
                    <a:p>
                      <a:r>
                        <a:rPr lang="en-US" sz="900" b="1" dirty="0"/>
                        <a:t>Numbers</a:t>
                      </a:r>
                      <a:endParaRPr lang="en-US" sz="900" dirty="0"/>
                    </a:p>
                  </a:txBody>
                  <a:tcPr marL="5224" marR="5224" marT="5224" marB="5224" anchor="ctr">
                    <a:lnL>
                      <a:noFill/>
                    </a:lnL>
                    <a:lnR>
                      <a:noFill/>
                    </a:lnR>
                    <a:lnT>
                      <a:noFill/>
                    </a:lnT>
                    <a:lnB>
                      <a:noFill/>
                    </a:lnB>
                  </a:tcPr>
                </a:tc>
                <a:tc gridSpan="2">
                  <a:txBody>
                    <a:bodyPr/>
                    <a:lstStyle/>
                    <a:p>
                      <a:r>
                        <a:rPr lang="en-US" sz="900"/>
                        <a:t>Moses</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1444 - 1405 B.C.</a:t>
                      </a:r>
                    </a:p>
                  </a:txBody>
                  <a:tcPr marL="5224" marR="5224" marT="5224" marB="5224" anchor="ctr">
                    <a:lnL>
                      <a:noFill/>
                    </a:lnL>
                    <a:lnR>
                      <a:noFill/>
                    </a:lnR>
                    <a:lnT>
                      <a:noFill/>
                    </a:lnT>
                    <a:lnB>
                      <a:noFill/>
                    </a:lnB>
                  </a:tcPr>
                </a:tc>
              </a:tr>
              <a:tr h="147617">
                <a:tc>
                  <a:txBody>
                    <a:bodyPr/>
                    <a:lstStyle/>
                    <a:p>
                      <a:r>
                        <a:rPr lang="en-US" sz="900" b="1" dirty="0"/>
                        <a:t>Deuteronomy</a:t>
                      </a:r>
                      <a:endParaRPr lang="en-US" sz="900" dirty="0"/>
                    </a:p>
                  </a:txBody>
                  <a:tcPr marL="5224" marR="5224" marT="5224" marB="5224" anchor="ctr">
                    <a:lnL>
                      <a:noFill/>
                    </a:lnL>
                    <a:lnR>
                      <a:noFill/>
                    </a:lnR>
                    <a:lnT>
                      <a:noFill/>
                    </a:lnT>
                    <a:lnB>
                      <a:noFill/>
                    </a:lnB>
                  </a:tcPr>
                </a:tc>
                <a:tc gridSpan="2">
                  <a:txBody>
                    <a:bodyPr/>
                    <a:lstStyle/>
                    <a:p>
                      <a:r>
                        <a:rPr lang="en-US" sz="900"/>
                        <a:t>Moses</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1405 B.C.</a:t>
                      </a:r>
                    </a:p>
                  </a:txBody>
                  <a:tcPr marL="5224" marR="5224" marT="5224" marB="5224" anchor="ctr">
                    <a:lnL>
                      <a:noFill/>
                    </a:lnL>
                    <a:lnR>
                      <a:noFill/>
                    </a:lnR>
                    <a:lnT>
                      <a:noFill/>
                    </a:lnT>
                    <a:lnB>
                      <a:noFill/>
                    </a:lnB>
                  </a:tcPr>
                </a:tc>
              </a:tr>
              <a:tr h="147617">
                <a:tc>
                  <a:txBody>
                    <a:bodyPr/>
                    <a:lstStyle/>
                    <a:p>
                      <a:r>
                        <a:rPr lang="en-US" sz="900" b="1" dirty="0"/>
                        <a:t>Joshua</a:t>
                      </a:r>
                      <a:endParaRPr lang="en-US" sz="900" dirty="0"/>
                    </a:p>
                  </a:txBody>
                  <a:tcPr marL="5224" marR="5224" marT="5224" marB="5224" anchor="ctr">
                    <a:lnL>
                      <a:noFill/>
                    </a:lnL>
                    <a:lnR>
                      <a:noFill/>
                    </a:lnR>
                    <a:lnT>
                      <a:noFill/>
                    </a:lnT>
                    <a:lnB>
                      <a:noFill/>
                    </a:lnB>
                  </a:tcPr>
                </a:tc>
                <a:tc gridSpan="2">
                  <a:txBody>
                    <a:bodyPr/>
                    <a:lstStyle/>
                    <a:p>
                      <a:r>
                        <a:rPr lang="en-US" sz="900"/>
                        <a:t>Joshua</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1404-1390 B.C.</a:t>
                      </a:r>
                    </a:p>
                  </a:txBody>
                  <a:tcPr marL="5224" marR="5224" marT="5224" marB="5224" anchor="ctr">
                    <a:lnL>
                      <a:noFill/>
                    </a:lnL>
                    <a:lnR>
                      <a:noFill/>
                    </a:lnR>
                    <a:lnT>
                      <a:noFill/>
                    </a:lnT>
                    <a:lnB>
                      <a:noFill/>
                    </a:lnB>
                  </a:tcPr>
                </a:tc>
              </a:tr>
              <a:tr h="147617">
                <a:tc>
                  <a:txBody>
                    <a:bodyPr/>
                    <a:lstStyle/>
                    <a:p>
                      <a:r>
                        <a:rPr lang="en-US" sz="900" b="1" dirty="0">
                          <a:effectLst/>
                        </a:rPr>
                        <a:t>Judges</a:t>
                      </a:r>
                      <a:endParaRPr lang="en-US" sz="900" dirty="0">
                        <a:effectLst/>
                      </a:endParaRPr>
                    </a:p>
                  </a:txBody>
                  <a:tcPr marL="5224" marR="5224" marT="5224" marB="5224" anchor="ctr">
                    <a:lnL>
                      <a:noFill/>
                    </a:lnL>
                    <a:lnR>
                      <a:noFill/>
                    </a:lnR>
                    <a:lnT>
                      <a:noFill/>
                    </a:lnT>
                    <a:lnB>
                      <a:noFill/>
                    </a:lnB>
                  </a:tcPr>
                </a:tc>
                <a:tc gridSpan="2">
                  <a:txBody>
                    <a:bodyPr/>
                    <a:lstStyle/>
                    <a:p>
                      <a:r>
                        <a:rPr lang="en-US" sz="900">
                          <a:effectLst/>
                        </a:rPr>
                        <a:t>Samuel</a:t>
                      </a:r>
                    </a:p>
                  </a:txBody>
                  <a:tcPr marL="5224" marR="5224" marT="5224" marB="5224" anchor="ctr">
                    <a:lnL>
                      <a:noFill/>
                    </a:lnL>
                    <a:lnR>
                      <a:noFill/>
                    </a:lnR>
                    <a:lnT>
                      <a:noFill/>
                    </a:lnT>
                    <a:lnB>
                      <a:noFill/>
                    </a:lnB>
                  </a:tcPr>
                </a:tc>
                <a:tc hMerge="1">
                  <a:txBody>
                    <a:bodyPr/>
                    <a:lstStyle/>
                    <a:p>
                      <a:endParaRPr lang="en-US" sz="900">
                        <a:effectLst/>
                      </a:endParaRPr>
                    </a:p>
                  </a:txBody>
                  <a:tcPr marL="5224" marR="5224" marT="5224" marB="5224" anchor="ctr">
                    <a:lnL>
                      <a:noFill/>
                    </a:lnL>
                    <a:lnR>
                      <a:noFill/>
                    </a:lnR>
                    <a:lnT>
                      <a:noFill/>
                    </a:lnT>
                    <a:lnB>
                      <a:noFill/>
                    </a:lnB>
                  </a:tcPr>
                </a:tc>
                <a:tc>
                  <a:txBody>
                    <a:bodyPr/>
                    <a:lstStyle/>
                    <a:p>
                      <a:r>
                        <a:rPr lang="en-US" sz="900">
                          <a:effectLst/>
                        </a:rPr>
                        <a:t>1374-1129 B.C.</a:t>
                      </a:r>
                    </a:p>
                  </a:txBody>
                  <a:tcPr marL="5224" marR="5224" marT="5224" marB="5224" anchor="ctr">
                    <a:lnL>
                      <a:noFill/>
                    </a:lnL>
                    <a:lnR>
                      <a:noFill/>
                    </a:lnR>
                    <a:lnT>
                      <a:noFill/>
                    </a:lnT>
                    <a:lnB>
                      <a:noFill/>
                    </a:lnB>
                  </a:tcPr>
                </a:tc>
              </a:tr>
              <a:tr h="147617">
                <a:tc>
                  <a:txBody>
                    <a:bodyPr/>
                    <a:lstStyle/>
                    <a:p>
                      <a:r>
                        <a:rPr lang="en-US" sz="900" b="1" dirty="0"/>
                        <a:t>Ruth</a:t>
                      </a:r>
                      <a:endParaRPr lang="en-US" sz="900" dirty="0"/>
                    </a:p>
                  </a:txBody>
                  <a:tcPr marL="5224" marR="5224" marT="5224" marB="5224" anchor="ctr">
                    <a:lnL>
                      <a:noFill/>
                    </a:lnL>
                    <a:lnR>
                      <a:noFill/>
                    </a:lnR>
                    <a:lnT>
                      <a:noFill/>
                    </a:lnT>
                    <a:lnB>
                      <a:noFill/>
                    </a:lnB>
                  </a:tcPr>
                </a:tc>
                <a:tc gridSpan="2">
                  <a:txBody>
                    <a:bodyPr/>
                    <a:lstStyle/>
                    <a:p>
                      <a:r>
                        <a:rPr lang="en-US" sz="900"/>
                        <a:t>Samuel</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1150? B.C.</a:t>
                      </a:r>
                    </a:p>
                  </a:txBody>
                  <a:tcPr marL="5224" marR="5224" marT="5224" marB="5224" anchor="ctr">
                    <a:lnL>
                      <a:noFill/>
                    </a:lnL>
                    <a:lnR>
                      <a:noFill/>
                    </a:lnR>
                    <a:lnT>
                      <a:noFill/>
                    </a:lnT>
                    <a:lnB>
                      <a:noFill/>
                    </a:lnB>
                  </a:tcPr>
                </a:tc>
              </a:tr>
              <a:tr h="147617">
                <a:tc>
                  <a:txBody>
                    <a:bodyPr/>
                    <a:lstStyle/>
                    <a:p>
                      <a:r>
                        <a:rPr lang="en-US" sz="900" b="1" dirty="0"/>
                        <a:t>First Samuel</a:t>
                      </a:r>
                      <a:endParaRPr lang="en-US" sz="900" dirty="0"/>
                    </a:p>
                  </a:txBody>
                  <a:tcPr marL="5224" marR="5224" marT="5224" marB="5224" anchor="ctr">
                    <a:lnL>
                      <a:noFill/>
                    </a:lnL>
                    <a:lnR>
                      <a:noFill/>
                    </a:lnR>
                    <a:lnT>
                      <a:noFill/>
                    </a:lnT>
                    <a:lnB>
                      <a:noFill/>
                    </a:lnB>
                  </a:tcPr>
                </a:tc>
                <a:tc gridSpan="2">
                  <a:txBody>
                    <a:bodyPr/>
                    <a:lstStyle/>
                    <a:p>
                      <a:r>
                        <a:rPr lang="en-US" sz="900"/>
                        <a:t>Samuel</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1043-1011 B.C.</a:t>
                      </a:r>
                    </a:p>
                  </a:txBody>
                  <a:tcPr marL="5224" marR="5224" marT="5224" marB="5224" anchor="ctr">
                    <a:lnL>
                      <a:noFill/>
                    </a:lnL>
                    <a:lnR>
                      <a:noFill/>
                    </a:lnR>
                    <a:lnT>
                      <a:noFill/>
                    </a:lnT>
                    <a:lnB>
                      <a:noFill/>
                    </a:lnB>
                  </a:tcPr>
                </a:tc>
              </a:tr>
              <a:tr h="147617">
                <a:tc>
                  <a:txBody>
                    <a:bodyPr/>
                    <a:lstStyle/>
                    <a:p>
                      <a:r>
                        <a:rPr lang="en-US" sz="900" b="1" dirty="0"/>
                        <a:t>Second Samuel</a:t>
                      </a:r>
                      <a:endParaRPr lang="en-US" sz="900" dirty="0"/>
                    </a:p>
                  </a:txBody>
                  <a:tcPr marL="5224" marR="5224" marT="5224" marB="5224" anchor="ctr">
                    <a:lnL>
                      <a:noFill/>
                    </a:lnL>
                    <a:lnR>
                      <a:noFill/>
                    </a:lnR>
                    <a:lnT>
                      <a:noFill/>
                    </a:lnT>
                    <a:lnB>
                      <a:noFill/>
                    </a:lnB>
                  </a:tcPr>
                </a:tc>
                <a:tc gridSpan="2">
                  <a:txBody>
                    <a:bodyPr/>
                    <a:lstStyle/>
                    <a:p>
                      <a:r>
                        <a:rPr lang="en-US" sz="900"/>
                        <a:t>Ezra?</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1011-1004 B.C.</a:t>
                      </a:r>
                    </a:p>
                  </a:txBody>
                  <a:tcPr marL="5224" marR="5224" marT="5224" marB="5224" anchor="ctr">
                    <a:lnL>
                      <a:noFill/>
                    </a:lnL>
                    <a:lnR>
                      <a:noFill/>
                    </a:lnR>
                    <a:lnT>
                      <a:noFill/>
                    </a:lnT>
                    <a:lnB>
                      <a:noFill/>
                    </a:lnB>
                  </a:tcPr>
                </a:tc>
              </a:tr>
              <a:tr h="147617">
                <a:tc>
                  <a:txBody>
                    <a:bodyPr/>
                    <a:lstStyle/>
                    <a:p>
                      <a:r>
                        <a:rPr lang="en-US" sz="900" b="1" dirty="0"/>
                        <a:t>First Kings</a:t>
                      </a:r>
                      <a:endParaRPr lang="en-US" sz="900" dirty="0"/>
                    </a:p>
                  </a:txBody>
                  <a:tcPr marL="5224" marR="5224" marT="5224" marB="5224" anchor="ctr">
                    <a:lnL>
                      <a:noFill/>
                    </a:lnL>
                    <a:lnR>
                      <a:noFill/>
                    </a:lnR>
                    <a:lnT>
                      <a:noFill/>
                    </a:lnT>
                    <a:lnB>
                      <a:noFill/>
                    </a:lnB>
                  </a:tcPr>
                </a:tc>
                <a:tc gridSpan="2">
                  <a:txBody>
                    <a:bodyPr/>
                    <a:lstStyle/>
                    <a:p>
                      <a:r>
                        <a:rPr lang="en-US" sz="900"/>
                        <a:t>Jeremiah?</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971-852 B.C.</a:t>
                      </a:r>
                    </a:p>
                  </a:txBody>
                  <a:tcPr marL="5224" marR="5224" marT="5224" marB="5224" anchor="ctr">
                    <a:lnL>
                      <a:noFill/>
                    </a:lnL>
                    <a:lnR>
                      <a:noFill/>
                    </a:lnR>
                    <a:lnT>
                      <a:noFill/>
                    </a:lnT>
                    <a:lnB>
                      <a:noFill/>
                    </a:lnB>
                  </a:tcPr>
                </a:tc>
              </a:tr>
              <a:tr h="147617">
                <a:tc>
                  <a:txBody>
                    <a:bodyPr/>
                    <a:lstStyle/>
                    <a:p>
                      <a:r>
                        <a:rPr lang="en-US" sz="900" b="1" dirty="0"/>
                        <a:t>Second Kings</a:t>
                      </a:r>
                      <a:endParaRPr lang="en-US" sz="900" dirty="0"/>
                    </a:p>
                  </a:txBody>
                  <a:tcPr marL="5224" marR="5224" marT="5224" marB="5224" anchor="ctr">
                    <a:lnL>
                      <a:noFill/>
                    </a:lnL>
                    <a:lnR>
                      <a:noFill/>
                    </a:lnR>
                    <a:lnT>
                      <a:noFill/>
                    </a:lnT>
                    <a:lnB>
                      <a:noFill/>
                    </a:lnB>
                  </a:tcPr>
                </a:tc>
                <a:tc gridSpan="2">
                  <a:txBody>
                    <a:bodyPr/>
                    <a:lstStyle/>
                    <a:p>
                      <a:r>
                        <a:rPr lang="en-US" sz="900"/>
                        <a:t>Jeremiah?</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852-587 B.C.</a:t>
                      </a:r>
                    </a:p>
                  </a:txBody>
                  <a:tcPr marL="5224" marR="5224" marT="5224" marB="5224" anchor="ctr">
                    <a:lnL>
                      <a:noFill/>
                    </a:lnL>
                    <a:lnR>
                      <a:noFill/>
                    </a:lnR>
                    <a:lnT>
                      <a:noFill/>
                    </a:lnT>
                    <a:lnB>
                      <a:noFill/>
                    </a:lnB>
                  </a:tcPr>
                </a:tc>
              </a:tr>
              <a:tr h="147617">
                <a:tc>
                  <a:txBody>
                    <a:bodyPr/>
                    <a:lstStyle/>
                    <a:p>
                      <a:r>
                        <a:rPr lang="en-US" sz="900" b="1" dirty="0"/>
                        <a:t>First Chronicles</a:t>
                      </a:r>
                      <a:endParaRPr lang="en-US" sz="900" dirty="0"/>
                    </a:p>
                  </a:txBody>
                  <a:tcPr marL="5224" marR="5224" marT="5224" marB="5224" anchor="ctr">
                    <a:lnL>
                      <a:noFill/>
                    </a:lnL>
                    <a:lnR>
                      <a:noFill/>
                    </a:lnR>
                    <a:lnT>
                      <a:noFill/>
                    </a:lnT>
                    <a:lnB>
                      <a:noFill/>
                    </a:lnB>
                  </a:tcPr>
                </a:tc>
                <a:tc gridSpan="2">
                  <a:txBody>
                    <a:bodyPr/>
                    <a:lstStyle/>
                    <a:p>
                      <a:r>
                        <a:rPr lang="en-US" sz="900"/>
                        <a:t>Ezra?</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450 - 425 B.C.</a:t>
                      </a:r>
                    </a:p>
                  </a:txBody>
                  <a:tcPr marL="5224" marR="5224" marT="5224" marB="5224" anchor="ctr">
                    <a:lnL>
                      <a:noFill/>
                    </a:lnL>
                    <a:lnR>
                      <a:noFill/>
                    </a:lnR>
                    <a:lnT>
                      <a:noFill/>
                    </a:lnT>
                    <a:lnB>
                      <a:noFill/>
                    </a:lnB>
                  </a:tcPr>
                </a:tc>
              </a:tr>
              <a:tr h="147617">
                <a:tc>
                  <a:txBody>
                    <a:bodyPr/>
                    <a:lstStyle/>
                    <a:p>
                      <a:r>
                        <a:rPr lang="en-US" sz="900" b="1" dirty="0">
                          <a:effectLst/>
                        </a:rPr>
                        <a:t>Second Chronicles</a:t>
                      </a:r>
                      <a:endParaRPr lang="en-US" sz="900" dirty="0">
                        <a:effectLst/>
                      </a:endParaRPr>
                    </a:p>
                  </a:txBody>
                  <a:tcPr marL="5224" marR="5224" marT="5224" marB="5224" anchor="ctr">
                    <a:lnL>
                      <a:noFill/>
                    </a:lnL>
                    <a:lnR>
                      <a:noFill/>
                    </a:lnR>
                    <a:lnT>
                      <a:noFill/>
                    </a:lnT>
                    <a:lnB>
                      <a:noFill/>
                    </a:lnB>
                  </a:tcPr>
                </a:tc>
                <a:tc gridSpan="2">
                  <a:txBody>
                    <a:bodyPr/>
                    <a:lstStyle/>
                    <a:p>
                      <a:r>
                        <a:rPr lang="en-US" sz="900">
                          <a:effectLst/>
                        </a:rPr>
                        <a:t>Ezra?</a:t>
                      </a:r>
                    </a:p>
                  </a:txBody>
                  <a:tcPr marL="5224" marR="5224" marT="5224" marB="5224" anchor="ctr">
                    <a:lnL>
                      <a:noFill/>
                    </a:lnL>
                    <a:lnR>
                      <a:noFill/>
                    </a:lnR>
                    <a:lnT>
                      <a:noFill/>
                    </a:lnT>
                    <a:lnB>
                      <a:noFill/>
                    </a:lnB>
                  </a:tcPr>
                </a:tc>
                <a:tc hMerge="1">
                  <a:txBody>
                    <a:bodyPr/>
                    <a:lstStyle/>
                    <a:p>
                      <a:endParaRPr lang="en-US" sz="900">
                        <a:effectLst/>
                      </a:endParaRPr>
                    </a:p>
                  </a:txBody>
                  <a:tcPr marL="5224" marR="5224" marT="5224" marB="5224" anchor="ctr">
                    <a:lnL>
                      <a:noFill/>
                    </a:lnL>
                    <a:lnR>
                      <a:noFill/>
                    </a:lnR>
                    <a:lnT>
                      <a:noFill/>
                    </a:lnT>
                    <a:lnB>
                      <a:noFill/>
                    </a:lnB>
                  </a:tcPr>
                </a:tc>
                <a:tc>
                  <a:txBody>
                    <a:bodyPr/>
                    <a:lstStyle/>
                    <a:p>
                      <a:r>
                        <a:rPr lang="en-US" sz="900">
                          <a:effectLst/>
                        </a:rPr>
                        <a:t>450 - 425 B.C.</a:t>
                      </a:r>
                    </a:p>
                  </a:txBody>
                  <a:tcPr marL="5224" marR="5224" marT="5224" marB="5224" anchor="ctr">
                    <a:lnL>
                      <a:noFill/>
                    </a:lnL>
                    <a:lnR>
                      <a:noFill/>
                    </a:lnR>
                    <a:lnT>
                      <a:noFill/>
                    </a:lnT>
                    <a:lnB>
                      <a:noFill/>
                    </a:lnB>
                  </a:tcPr>
                </a:tc>
              </a:tr>
              <a:tr h="147617">
                <a:tc>
                  <a:txBody>
                    <a:bodyPr/>
                    <a:lstStyle/>
                    <a:p>
                      <a:r>
                        <a:rPr lang="en-US" sz="900" b="1"/>
                        <a:t>Ezra</a:t>
                      </a:r>
                      <a:endParaRPr lang="en-US" sz="900"/>
                    </a:p>
                  </a:txBody>
                  <a:tcPr marL="5224" marR="5224" marT="5224" marB="5224" anchor="ctr">
                    <a:lnL>
                      <a:noFill/>
                    </a:lnL>
                    <a:lnR>
                      <a:noFill/>
                    </a:lnR>
                    <a:lnT>
                      <a:noFill/>
                    </a:lnT>
                    <a:lnB>
                      <a:noFill/>
                    </a:lnB>
                  </a:tcPr>
                </a:tc>
                <a:tc gridSpan="2">
                  <a:txBody>
                    <a:bodyPr/>
                    <a:lstStyle/>
                    <a:p>
                      <a:r>
                        <a:rPr lang="en-US" sz="900"/>
                        <a:t>Ezra</a:t>
                      </a:r>
                    </a:p>
                  </a:txBody>
                  <a:tcPr marL="5224" marR="5224" marT="5224" marB="5224" anchor="ctr">
                    <a:lnL>
                      <a:noFill/>
                    </a:lnL>
                    <a:lnR>
                      <a:noFill/>
                    </a:lnR>
                    <a:lnT>
                      <a:noFill/>
                    </a:lnT>
                    <a:lnB>
                      <a:noFill/>
                    </a:lnB>
                  </a:tcPr>
                </a:tc>
                <a:tc hMerge="1">
                  <a:txBody>
                    <a:bodyPr/>
                    <a:lstStyle/>
                    <a:p>
                      <a:endParaRPr lang="en-US" sz="900" dirty="0"/>
                    </a:p>
                  </a:txBody>
                  <a:tcPr marL="5224" marR="5224" marT="5224" marB="5224" anchor="ctr">
                    <a:lnL>
                      <a:noFill/>
                    </a:lnL>
                    <a:lnR>
                      <a:noFill/>
                    </a:lnR>
                    <a:lnT>
                      <a:noFill/>
                    </a:lnT>
                    <a:lnB>
                      <a:noFill/>
                    </a:lnB>
                  </a:tcPr>
                </a:tc>
                <a:tc>
                  <a:txBody>
                    <a:bodyPr/>
                    <a:lstStyle/>
                    <a:p>
                      <a:r>
                        <a:rPr lang="en-US" sz="900" dirty="0"/>
                        <a:t>538-520 B.C.</a:t>
                      </a:r>
                    </a:p>
                  </a:txBody>
                  <a:tcPr marL="5224" marR="5224" marT="5224" marB="5224" anchor="ctr">
                    <a:lnL>
                      <a:noFill/>
                    </a:lnL>
                    <a:lnR>
                      <a:noFill/>
                    </a:lnR>
                    <a:lnT>
                      <a:noFill/>
                    </a:lnT>
                    <a:lnB>
                      <a:noFill/>
                    </a:lnB>
                  </a:tcPr>
                </a:tc>
              </a:tr>
              <a:tr h="147617">
                <a:tc>
                  <a:txBody>
                    <a:bodyPr/>
                    <a:lstStyle/>
                    <a:p>
                      <a:r>
                        <a:rPr lang="en-US" sz="900" b="1"/>
                        <a:t>Nehemiah</a:t>
                      </a:r>
                      <a:endParaRPr lang="en-US" sz="900"/>
                    </a:p>
                  </a:txBody>
                  <a:tcPr marL="5224" marR="5224" marT="5224" marB="5224" anchor="ctr">
                    <a:lnL>
                      <a:noFill/>
                    </a:lnL>
                    <a:lnR>
                      <a:noFill/>
                    </a:lnR>
                    <a:lnT>
                      <a:noFill/>
                    </a:lnT>
                    <a:lnB>
                      <a:noFill/>
                    </a:lnB>
                  </a:tcPr>
                </a:tc>
                <a:tc gridSpan="2">
                  <a:txBody>
                    <a:bodyPr/>
                    <a:lstStyle/>
                    <a:p>
                      <a:r>
                        <a:rPr lang="en-US" sz="900"/>
                        <a:t>Nehemiah</a:t>
                      </a:r>
                    </a:p>
                  </a:txBody>
                  <a:tcPr marL="5224" marR="5224" marT="5224" marB="5224" anchor="ctr">
                    <a:lnL>
                      <a:noFill/>
                    </a:lnL>
                    <a:lnR>
                      <a:noFill/>
                    </a:lnR>
                    <a:lnT>
                      <a:noFill/>
                    </a:lnT>
                    <a:lnB>
                      <a:noFill/>
                    </a:lnB>
                  </a:tcPr>
                </a:tc>
                <a:tc hMerge="1">
                  <a:txBody>
                    <a:bodyPr/>
                    <a:lstStyle/>
                    <a:p>
                      <a:endParaRPr lang="en-US" sz="900" dirty="0"/>
                    </a:p>
                  </a:txBody>
                  <a:tcPr marL="5224" marR="5224" marT="5224" marB="5224" anchor="ctr">
                    <a:lnL>
                      <a:noFill/>
                    </a:lnL>
                    <a:lnR>
                      <a:noFill/>
                    </a:lnR>
                    <a:lnT>
                      <a:noFill/>
                    </a:lnT>
                    <a:lnB>
                      <a:noFill/>
                    </a:lnB>
                  </a:tcPr>
                </a:tc>
                <a:tc>
                  <a:txBody>
                    <a:bodyPr/>
                    <a:lstStyle/>
                    <a:p>
                      <a:r>
                        <a:rPr lang="en-US" sz="900" dirty="0"/>
                        <a:t>445 - 425 B.C.</a:t>
                      </a:r>
                    </a:p>
                  </a:txBody>
                  <a:tcPr marL="5224" marR="5224" marT="5224" marB="5224" anchor="ctr">
                    <a:lnL>
                      <a:noFill/>
                    </a:lnL>
                    <a:lnR>
                      <a:noFill/>
                    </a:lnR>
                    <a:lnT>
                      <a:noFill/>
                    </a:lnT>
                    <a:lnB>
                      <a:noFill/>
                    </a:lnB>
                  </a:tcPr>
                </a:tc>
              </a:tr>
              <a:tr h="147617">
                <a:tc>
                  <a:txBody>
                    <a:bodyPr/>
                    <a:lstStyle/>
                    <a:p>
                      <a:r>
                        <a:rPr lang="en-US" sz="900" b="1"/>
                        <a:t>Esther</a:t>
                      </a:r>
                      <a:endParaRPr lang="en-US" sz="900"/>
                    </a:p>
                  </a:txBody>
                  <a:tcPr marL="5224" marR="5224" marT="5224" marB="5224" anchor="ctr">
                    <a:lnL>
                      <a:noFill/>
                    </a:lnL>
                    <a:lnR>
                      <a:noFill/>
                    </a:lnR>
                    <a:lnT>
                      <a:noFill/>
                    </a:lnT>
                    <a:lnB>
                      <a:noFill/>
                    </a:lnB>
                  </a:tcPr>
                </a:tc>
                <a:tc gridSpan="2">
                  <a:txBody>
                    <a:bodyPr/>
                    <a:lstStyle/>
                    <a:p>
                      <a:r>
                        <a:rPr lang="en-US" sz="900"/>
                        <a:t>Mordecai?</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465 B.C.</a:t>
                      </a:r>
                    </a:p>
                  </a:txBody>
                  <a:tcPr marL="5224" marR="5224" marT="5224" marB="5224" anchor="ctr">
                    <a:lnL>
                      <a:noFill/>
                    </a:lnL>
                    <a:lnR>
                      <a:noFill/>
                    </a:lnR>
                    <a:lnT>
                      <a:noFill/>
                    </a:lnT>
                    <a:lnB>
                      <a:noFill/>
                    </a:lnB>
                  </a:tcPr>
                </a:tc>
              </a:tr>
              <a:tr h="147617">
                <a:tc>
                  <a:txBody>
                    <a:bodyPr/>
                    <a:lstStyle/>
                    <a:p>
                      <a:r>
                        <a:rPr lang="en-US" sz="900" b="1"/>
                        <a:t>Job</a:t>
                      </a:r>
                      <a:endParaRPr lang="en-US" sz="900"/>
                    </a:p>
                  </a:txBody>
                  <a:tcPr marL="5224" marR="5224" marT="5224" marB="5224" anchor="ctr">
                    <a:lnL>
                      <a:noFill/>
                    </a:lnL>
                    <a:lnR>
                      <a:noFill/>
                    </a:lnR>
                    <a:lnT>
                      <a:noFill/>
                    </a:lnT>
                    <a:lnB>
                      <a:noFill/>
                    </a:lnB>
                  </a:tcPr>
                </a:tc>
                <a:tc gridSpan="2">
                  <a:txBody>
                    <a:bodyPr/>
                    <a:lstStyle/>
                    <a:p>
                      <a:r>
                        <a:rPr lang="en-US" sz="900" dirty="0"/>
                        <a:t>Job?</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dirty="0" smtClean="0"/>
                        <a:t>950?</a:t>
                      </a:r>
                      <a:endParaRPr lang="en-US" sz="900" dirty="0"/>
                    </a:p>
                  </a:txBody>
                  <a:tcPr marL="5224" marR="5224" marT="5224" marB="5224" anchor="ctr">
                    <a:lnL>
                      <a:noFill/>
                    </a:lnL>
                    <a:lnR>
                      <a:noFill/>
                    </a:lnR>
                    <a:lnT>
                      <a:noFill/>
                    </a:lnT>
                    <a:lnB>
                      <a:noFill/>
                    </a:lnB>
                  </a:tcPr>
                </a:tc>
              </a:tr>
              <a:tr h="147617">
                <a:tc rowSpan="2">
                  <a:txBody>
                    <a:bodyPr/>
                    <a:lstStyle/>
                    <a:p>
                      <a:r>
                        <a:rPr lang="en-US" sz="900" b="1"/>
                        <a:t>Psalms</a:t>
                      </a:r>
                      <a:endParaRPr lang="en-US" sz="900"/>
                    </a:p>
                  </a:txBody>
                  <a:tcPr marL="5224" marR="5224" marT="5224" marB="5224" anchor="ctr">
                    <a:lnL>
                      <a:noFill/>
                    </a:lnL>
                    <a:lnR>
                      <a:noFill/>
                    </a:lnR>
                    <a:lnT>
                      <a:noFill/>
                    </a:lnT>
                    <a:lnB>
                      <a:noFill/>
                    </a:lnB>
                  </a:tcPr>
                </a:tc>
                <a:tc gridSpan="2">
                  <a:txBody>
                    <a:bodyPr/>
                    <a:lstStyle/>
                    <a:p>
                      <a:r>
                        <a:rPr lang="en-US" sz="900" dirty="0"/>
                        <a:t>David</a:t>
                      </a:r>
                    </a:p>
                  </a:txBody>
                  <a:tcPr marL="5224" marR="5224" marT="5224" marB="5224" anchor="ctr">
                    <a:lnL>
                      <a:noFill/>
                    </a:lnL>
                    <a:lnR>
                      <a:noFill/>
                    </a:lnR>
                    <a:lnT>
                      <a:noFill/>
                    </a:lnT>
                    <a:lnB>
                      <a:noFill/>
                    </a:lnB>
                  </a:tcPr>
                </a:tc>
                <a:tc hMerge="1">
                  <a:txBody>
                    <a:bodyPr/>
                    <a:lstStyle/>
                    <a:p>
                      <a:endParaRPr lang="en-US" sz="900"/>
                    </a:p>
                  </a:txBody>
                  <a:tcPr marL="5224" marR="5224" marT="5224" marB="5224" anchor="ctr">
                    <a:lnL>
                      <a:noFill/>
                    </a:lnL>
                    <a:lnR>
                      <a:noFill/>
                    </a:lnR>
                    <a:lnT>
                      <a:noFill/>
                    </a:lnT>
                    <a:lnB>
                      <a:noFill/>
                    </a:lnB>
                  </a:tcPr>
                </a:tc>
                <a:tc>
                  <a:txBody>
                    <a:bodyPr/>
                    <a:lstStyle/>
                    <a:p>
                      <a:r>
                        <a:rPr lang="en-US" sz="900"/>
                        <a:t>1000? B.C.</a:t>
                      </a:r>
                    </a:p>
                  </a:txBody>
                  <a:tcPr marL="5224" marR="5224" marT="5224" marB="5224" anchor="ctr">
                    <a:lnL>
                      <a:noFill/>
                    </a:lnL>
                    <a:lnR>
                      <a:noFill/>
                    </a:lnR>
                    <a:lnT>
                      <a:noFill/>
                    </a:lnT>
                    <a:lnB>
                      <a:noFill/>
                    </a:lnB>
                  </a:tcPr>
                </a:tc>
              </a:tr>
              <a:tr h="559130">
                <a:tc vMerge="1">
                  <a:txBody>
                    <a:bodyPr/>
                    <a:lstStyle/>
                    <a:p>
                      <a:endParaRPr lang="en-US"/>
                    </a:p>
                  </a:txBody>
                  <a:tcPr/>
                </a:tc>
                <a:tc gridSpan="3">
                  <a:txBody>
                    <a:bodyPr/>
                    <a:lstStyle/>
                    <a:p>
                      <a:r>
                        <a:rPr lang="en-US" sz="900" dirty="0"/>
                        <a:t>Sons of </a:t>
                      </a:r>
                      <a:r>
                        <a:rPr lang="en-US" sz="900" dirty="0" err="1"/>
                        <a:t>Korah</a:t>
                      </a:r>
                      <a:r>
                        <a:rPr lang="en-US" sz="900" dirty="0"/>
                        <a:t> </a:t>
                      </a:r>
                      <a:r>
                        <a:rPr lang="en-US" sz="900" dirty="0" smtClean="0"/>
                        <a:t>- Psalms </a:t>
                      </a:r>
                      <a:r>
                        <a:rPr lang="en-US" sz="900" dirty="0"/>
                        <a:t>42, 44-49, 84-85, 87; </a:t>
                      </a:r>
                      <a:r>
                        <a:rPr lang="en-US" sz="900" dirty="0" smtClean="0"/>
                        <a:t/>
                      </a:r>
                      <a:br>
                        <a:rPr lang="en-US" sz="900" dirty="0" smtClean="0"/>
                      </a:br>
                      <a:r>
                        <a:rPr lang="en-US" sz="900" dirty="0" err="1" smtClean="0"/>
                        <a:t>Asaph</a:t>
                      </a:r>
                      <a:r>
                        <a:rPr lang="en-US" sz="900" dirty="0" smtClean="0"/>
                        <a:t> - Psalms </a:t>
                      </a:r>
                      <a:r>
                        <a:rPr lang="en-US" sz="900" dirty="0"/>
                        <a:t>50, 73-83; </a:t>
                      </a:r>
                      <a:r>
                        <a:rPr lang="en-US" sz="900" baseline="0" dirty="0" smtClean="0"/>
                        <a:t> </a:t>
                      </a:r>
                      <a:r>
                        <a:rPr lang="en-US" sz="900" dirty="0" err="1" smtClean="0"/>
                        <a:t>Heman</a:t>
                      </a:r>
                      <a:r>
                        <a:rPr lang="en-US" sz="900" dirty="0" smtClean="0"/>
                        <a:t> - Psalm </a:t>
                      </a:r>
                      <a:r>
                        <a:rPr lang="en-US" sz="900" dirty="0"/>
                        <a:t>88; </a:t>
                      </a:r>
                      <a:r>
                        <a:rPr lang="en-US" sz="900" dirty="0" smtClean="0"/>
                        <a:t/>
                      </a:r>
                      <a:br>
                        <a:rPr lang="en-US" sz="900" dirty="0" smtClean="0"/>
                      </a:br>
                      <a:r>
                        <a:rPr lang="en-US" sz="900" dirty="0" smtClean="0"/>
                        <a:t>Ethan - Psalm </a:t>
                      </a:r>
                      <a:r>
                        <a:rPr lang="en-US" sz="900" dirty="0"/>
                        <a:t>89; </a:t>
                      </a:r>
                      <a:r>
                        <a:rPr lang="en-US" sz="900" baseline="0" dirty="0" smtClean="0"/>
                        <a:t> </a:t>
                      </a:r>
                      <a:r>
                        <a:rPr lang="en-US" sz="900" dirty="0" smtClean="0"/>
                        <a:t>Hezekiah - Psalms </a:t>
                      </a:r>
                      <a:r>
                        <a:rPr lang="en-US" sz="900" dirty="0"/>
                        <a:t>120-123, 128-130, 132, 134-136; </a:t>
                      </a:r>
                      <a:r>
                        <a:rPr lang="en-US" sz="900" dirty="0" smtClean="0"/>
                        <a:t>Solomon - Psalms </a:t>
                      </a:r>
                      <a:r>
                        <a:rPr lang="en-US" sz="900" dirty="0"/>
                        <a:t>72, 127.</a:t>
                      </a:r>
                    </a:p>
                  </a:txBody>
                  <a:tcPr marL="5224" marR="5224" marT="5224" marB="5224" anchor="ctr">
                    <a:lnL>
                      <a:noFill/>
                    </a:lnL>
                    <a:lnR>
                      <a:noFill/>
                    </a:lnR>
                    <a:lnT>
                      <a:noFill/>
                    </a:lnT>
                    <a:lnB>
                      <a:noFill/>
                    </a:lnB>
                  </a:tcPr>
                </a:tc>
                <a:tc hMerge="1">
                  <a:txBody>
                    <a:bodyPr/>
                    <a:lstStyle/>
                    <a:p>
                      <a:endParaRPr lang="en-US"/>
                    </a:p>
                  </a:txBody>
                  <a:tcPr/>
                </a:tc>
                <a:tc hMerge="1">
                  <a:txBody>
                    <a:bodyPr/>
                    <a:lstStyle/>
                    <a:p>
                      <a:endParaRPr lang="en-US"/>
                    </a:p>
                  </a:txBody>
                  <a:tcPr/>
                </a:tc>
              </a:tr>
              <a:tr h="337012">
                <a:tc>
                  <a:txBody>
                    <a:bodyPr/>
                    <a:lstStyle/>
                    <a:p>
                      <a:r>
                        <a:rPr lang="en-US" sz="900" b="1"/>
                        <a:t>Proverbs</a:t>
                      </a:r>
                      <a:endParaRPr lang="en-US" sz="900"/>
                    </a:p>
                  </a:txBody>
                  <a:tcPr marL="5224" marR="5224" marT="5224" marB="5224"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Solomon wrote 1-29</a:t>
                      </a:r>
                      <a:br>
                        <a:rPr lang="en-US" sz="900" dirty="0"/>
                      </a:br>
                      <a:r>
                        <a:rPr lang="en-US" sz="900" dirty="0" err="1"/>
                        <a:t>Agur</a:t>
                      </a:r>
                      <a:r>
                        <a:rPr lang="en-US" sz="900" dirty="0"/>
                        <a:t> </a:t>
                      </a:r>
                      <a:r>
                        <a:rPr lang="en-US" sz="900" dirty="0" smtClean="0"/>
                        <a:t>- 30; </a:t>
                      </a:r>
                      <a:r>
                        <a:rPr lang="en-US" sz="900" dirty="0" err="1" smtClean="0"/>
                        <a:t>Lemuel</a:t>
                      </a:r>
                      <a:r>
                        <a:rPr lang="en-US" sz="900" dirty="0" smtClean="0"/>
                        <a:t> - 31</a:t>
                      </a:r>
                    </a:p>
                  </a:txBody>
                  <a:tcPr marL="5224" marR="5224" marT="5224" marB="5224" anchor="ctr">
                    <a:lnL>
                      <a:noFill/>
                    </a:lnL>
                    <a:lnR>
                      <a:noFill/>
                    </a:lnR>
                    <a:lnT>
                      <a:noFill/>
                    </a:lnT>
                    <a:lnB>
                      <a:noFill/>
                    </a:lnB>
                  </a:tcPr>
                </a:tc>
                <a:tc gridSpan="2">
                  <a:txBody>
                    <a:bodyPr/>
                    <a:lstStyle/>
                    <a:p>
                      <a:r>
                        <a:rPr lang="en-US" sz="900" dirty="0"/>
                        <a:t>950 - 700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effectLst/>
                        </a:rPr>
                        <a:t>Ecclesiastes</a:t>
                      </a:r>
                      <a:endParaRPr lang="en-US" sz="900">
                        <a:effectLst/>
                      </a:endParaRPr>
                    </a:p>
                  </a:txBody>
                  <a:tcPr marL="5224" marR="5224" marT="5224" marB="5224" anchor="ctr">
                    <a:lnL>
                      <a:noFill/>
                    </a:lnL>
                    <a:lnR>
                      <a:noFill/>
                    </a:lnR>
                    <a:lnT>
                      <a:noFill/>
                    </a:lnT>
                    <a:lnB>
                      <a:noFill/>
                    </a:lnB>
                  </a:tcPr>
                </a:tc>
                <a:tc>
                  <a:txBody>
                    <a:bodyPr/>
                    <a:lstStyle/>
                    <a:p>
                      <a:r>
                        <a:rPr lang="en-US" sz="900">
                          <a:effectLst/>
                        </a:rPr>
                        <a:t>Solomon</a:t>
                      </a:r>
                    </a:p>
                  </a:txBody>
                  <a:tcPr marL="5224" marR="5224" marT="5224" marB="5224" anchor="ctr">
                    <a:lnL>
                      <a:noFill/>
                    </a:lnL>
                    <a:lnR>
                      <a:noFill/>
                    </a:lnR>
                    <a:lnT>
                      <a:noFill/>
                    </a:lnT>
                    <a:lnB>
                      <a:noFill/>
                    </a:lnB>
                  </a:tcPr>
                </a:tc>
                <a:tc gridSpan="2">
                  <a:txBody>
                    <a:bodyPr/>
                    <a:lstStyle/>
                    <a:p>
                      <a:r>
                        <a:rPr lang="en-US" sz="900">
                          <a:effectLst/>
                        </a:rPr>
                        <a:t>935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Song of Solomon</a:t>
                      </a:r>
                      <a:endParaRPr lang="en-US" sz="900"/>
                    </a:p>
                  </a:txBody>
                  <a:tcPr marL="5224" marR="5224" marT="5224" marB="5224" anchor="ctr">
                    <a:lnL>
                      <a:noFill/>
                    </a:lnL>
                    <a:lnR>
                      <a:noFill/>
                    </a:lnR>
                    <a:lnT>
                      <a:noFill/>
                    </a:lnT>
                    <a:lnB>
                      <a:noFill/>
                    </a:lnB>
                  </a:tcPr>
                </a:tc>
                <a:tc>
                  <a:txBody>
                    <a:bodyPr/>
                    <a:lstStyle/>
                    <a:p>
                      <a:r>
                        <a:rPr lang="en-US" sz="900" dirty="0"/>
                        <a:t>Solomon</a:t>
                      </a:r>
                    </a:p>
                  </a:txBody>
                  <a:tcPr marL="5224" marR="5224" marT="5224" marB="5224" anchor="ctr">
                    <a:lnL>
                      <a:noFill/>
                    </a:lnL>
                    <a:lnR>
                      <a:noFill/>
                    </a:lnR>
                    <a:lnT>
                      <a:noFill/>
                    </a:lnT>
                    <a:lnB>
                      <a:noFill/>
                    </a:lnB>
                  </a:tcPr>
                </a:tc>
                <a:tc gridSpan="2">
                  <a:txBody>
                    <a:bodyPr/>
                    <a:lstStyle/>
                    <a:p>
                      <a:r>
                        <a:rPr lang="en-US" sz="900"/>
                        <a:t>965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Isaiah</a:t>
                      </a:r>
                      <a:endParaRPr lang="en-US" sz="900"/>
                    </a:p>
                  </a:txBody>
                  <a:tcPr marL="5224" marR="5224" marT="5224" marB="5224" anchor="ctr">
                    <a:lnL>
                      <a:noFill/>
                    </a:lnL>
                    <a:lnR>
                      <a:noFill/>
                    </a:lnR>
                    <a:lnT>
                      <a:noFill/>
                    </a:lnT>
                    <a:lnB>
                      <a:noFill/>
                    </a:lnB>
                  </a:tcPr>
                </a:tc>
                <a:tc>
                  <a:txBody>
                    <a:bodyPr/>
                    <a:lstStyle/>
                    <a:p>
                      <a:r>
                        <a:rPr lang="en-US" sz="900"/>
                        <a:t>Isaiah</a:t>
                      </a:r>
                    </a:p>
                  </a:txBody>
                  <a:tcPr marL="5224" marR="5224" marT="5224" marB="5224" anchor="ctr">
                    <a:lnL>
                      <a:noFill/>
                    </a:lnL>
                    <a:lnR>
                      <a:noFill/>
                    </a:lnR>
                    <a:lnT>
                      <a:noFill/>
                    </a:lnT>
                    <a:lnB>
                      <a:noFill/>
                    </a:lnB>
                  </a:tcPr>
                </a:tc>
                <a:tc gridSpan="2">
                  <a:txBody>
                    <a:bodyPr/>
                    <a:lstStyle/>
                    <a:p>
                      <a:r>
                        <a:rPr lang="en-US" sz="900"/>
                        <a:t>740 - 680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Jeremiah</a:t>
                      </a:r>
                      <a:endParaRPr lang="en-US" sz="900"/>
                    </a:p>
                  </a:txBody>
                  <a:tcPr marL="5224" marR="5224" marT="5224" marB="5224" anchor="ctr">
                    <a:lnL>
                      <a:noFill/>
                    </a:lnL>
                    <a:lnR>
                      <a:noFill/>
                    </a:lnR>
                    <a:lnT>
                      <a:noFill/>
                    </a:lnT>
                    <a:lnB>
                      <a:noFill/>
                    </a:lnB>
                  </a:tcPr>
                </a:tc>
                <a:tc>
                  <a:txBody>
                    <a:bodyPr/>
                    <a:lstStyle/>
                    <a:p>
                      <a:r>
                        <a:rPr lang="en-US" sz="900"/>
                        <a:t>Jeremiah</a:t>
                      </a:r>
                    </a:p>
                  </a:txBody>
                  <a:tcPr marL="5224" marR="5224" marT="5224" marB="5224" anchor="ctr">
                    <a:lnL>
                      <a:noFill/>
                    </a:lnL>
                    <a:lnR>
                      <a:noFill/>
                    </a:lnR>
                    <a:lnT>
                      <a:noFill/>
                    </a:lnT>
                    <a:lnB>
                      <a:noFill/>
                    </a:lnB>
                  </a:tcPr>
                </a:tc>
                <a:tc gridSpan="2">
                  <a:txBody>
                    <a:bodyPr/>
                    <a:lstStyle/>
                    <a:p>
                      <a:r>
                        <a:rPr lang="en-US" sz="900"/>
                        <a:t>627 - 585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Lamentations</a:t>
                      </a:r>
                      <a:endParaRPr lang="en-US" sz="900"/>
                    </a:p>
                  </a:txBody>
                  <a:tcPr marL="5224" marR="5224" marT="5224" marB="5224" anchor="ctr">
                    <a:lnL>
                      <a:noFill/>
                    </a:lnL>
                    <a:lnR>
                      <a:noFill/>
                    </a:lnR>
                    <a:lnT>
                      <a:noFill/>
                    </a:lnT>
                    <a:lnB>
                      <a:noFill/>
                    </a:lnB>
                  </a:tcPr>
                </a:tc>
                <a:tc>
                  <a:txBody>
                    <a:bodyPr/>
                    <a:lstStyle/>
                    <a:p>
                      <a:r>
                        <a:rPr lang="en-US" sz="900"/>
                        <a:t>Jeremiah</a:t>
                      </a:r>
                    </a:p>
                  </a:txBody>
                  <a:tcPr marL="5224" marR="5224" marT="5224" marB="5224" anchor="ctr">
                    <a:lnL>
                      <a:noFill/>
                    </a:lnL>
                    <a:lnR>
                      <a:noFill/>
                    </a:lnR>
                    <a:lnT>
                      <a:noFill/>
                    </a:lnT>
                    <a:lnB>
                      <a:noFill/>
                    </a:lnB>
                  </a:tcPr>
                </a:tc>
                <a:tc gridSpan="2">
                  <a:txBody>
                    <a:bodyPr/>
                    <a:lstStyle/>
                    <a:p>
                      <a:r>
                        <a:rPr lang="en-US" sz="900"/>
                        <a:t>586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Ezekiel</a:t>
                      </a:r>
                      <a:endParaRPr lang="en-US" sz="900"/>
                    </a:p>
                  </a:txBody>
                  <a:tcPr marL="5224" marR="5224" marT="5224" marB="5224" anchor="ctr">
                    <a:lnL>
                      <a:noFill/>
                    </a:lnL>
                    <a:lnR>
                      <a:noFill/>
                    </a:lnR>
                    <a:lnT>
                      <a:noFill/>
                    </a:lnT>
                    <a:lnB>
                      <a:noFill/>
                    </a:lnB>
                  </a:tcPr>
                </a:tc>
                <a:tc>
                  <a:txBody>
                    <a:bodyPr/>
                    <a:lstStyle/>
                    <a:p>
                      <a:r>
                        <a:rPr lang="en-US" sz="900"/>
                        <a:t>Ezekiel</a:t>
                      </a:r>
                    </a:p>
                  </a:txBody>
                  <a:tcPr marL="5224" marR="5224" marT="5224" marB="5224" anchor="ctr">
                    <a:lnL>
                      <a:noFill/>
                    </a:lnL>
                    <a:lnR>
                      <a:noFill/>
                    </a:lnR>
                    <a:lnT>
                      <a:noFill/>
                    </a:lnT>
                    <a:lnB>
                      <a:noFill/>
                    </a:lnB>
                  </a:tcPr>
                </a:tc>
                <a:tc gridSpan="2">
                  <a:txBody>
                    <a:bodyPr/>
                    <a:lstStyle/>
                    <a:p>
                      <a:r>
                        <a:rPr lang="en-US" sz="900"/>
                        <a:t>593-560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Daniel</a:t>
                      </a:r>
                      <a:endParaRPr lang="en-US" sz="900"/>
                    </a:p>
                  </a:txBody>
                  <a:tcPr marL="5224" marR="5224" marT="5224" marB="5224" anchor="ctr">
                    <a:lnL>
                      <a:noFill/>
                    </a:lnL>
                    <a:lnR>
                      <a:noFill/>
                    </a:lnR>
                    <a:lnT>
                      <a:noFill/>
                    </a:lnT>
                    <a:lnB>
                      <a:noFill/>
                    </a:lnB>
                  </a:tcPr>
                </a:tc>
                <a:tc>
                  <a:txBody>
                    <a:bodyPr/>
                    <a:lstStyle/>
                    <a:p>
                      <a:r>
                        <a:rPr lang="en-US" sz="900"/>
                        <a:t>Daniel</a:t>
                      </a:r>
                    </a:p>
                  </a:txBody>
                  <a:tcPr marL="5224" marR="5224" marT="5224" marB="5224" anchor="ctr">
                    <a:lnL>
                      <a:noFill/>
                    </a:lnL>
                    <a:lnR>
                      <a:noFill/>
                    </a:lnR>
                    <a:lnT>
                      <a:noFill/>
                    </a:lnT>
                    <a:lnB>
                      <a:noFill/>
                    </a:lnB>
                  </a:tcPr>
                </a:tc>
                <a:tc gridSpan="2">
                  <a:txBody>
                    <a:bodyPr/>
                    <a:lstStyle/>
                    <a:p>
                      <a:r>
                        <a:rPr lang="en-US" sz="900"/>
                        <a:t>605-536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Hosea</a:t>
                      </a:r>
                      <a:endParaRPr lang="en-US" sz="900"/>
                    </a:p>
                  </a:txBody>
                  <a:tcPr marL="5224" marR="5224" marT="5224" marB="5224" anchor="ctr">
                    <a:lnL>
                      <a:noFill/>
                    </a:lnL>
                    <a:lnR>
                      <a:noFill/>
                    </a:lnR>
                    <a:lnT>
                      <a:noFill/>
                    </a:lnT>
                    <a:lnB>
                      <a:noFill/>
                    </a:lnB>
                  </a:tcPr>
                </a:tc>
                <a:tc>
                  <a:txBody>
                    <a:bodyPr/>
                    <a:lstStyle/>
                    <a:p>
                      <a:r>
                        <a:rPr lang="en-US" sz="900"/>
                        <a:t>Hosea</a:t>
                      </a:r>
                    </a:p>
                  </a:txBody>
                  <a:tcPr marL="5224" marR="5224" marT="5224" marB="5224" anchor="ctr">
                    <a:lnL>
                      <a:noFill/>
                    </a:lnL>
                    <a:lnR>
                      <a:noFill/>
                    </a:lnR>
                    <a:lnT>
                      <a:noFill/>
                    </a:lnT>
                    <a:lnB>
                      <a:noFill/>
                    </a:lnB>
                  </a:tcPr>
                </a:tc>
                <a:tc gridSpan="2">
                  <a:txBody>
                    <a:bodyPr/>
                    <a:lstStyle/>
                    <a:p>
                      <a:r>
                        <a:rPr lang="en-US" sz="900"/>
                        <a:t>710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Joel</a:t>
                      </a:r>
                      <a:endParaRPr lang="en-US" sz="900"/>
                    </a:p>
                  </a:txBody>
                  <a:tcPr marL="5224" marR="5224" marT="5224" marB="5224" anchor="ctr">
                    <a:lnL>
                      <a:noFill/>
                    </a:lnL>
                    <a:lnR>
                      <a:noFill/>
                    </a:lnR>
                    <a:lnT>
                      <a:noFill/>
                    </a:lnT>
                    <a:lnB>
                      <a:noFill/>
                    </a:lnB>
                  </a:tcPr>
                </a:tc>
                <a:tc>
                  <a:txBody>
                    <a:bodyPr/>
                    <a:lstStyle/>
                    <a:p>
                      <a:r>
                        <a:rPr lang="en-US" sz="900"/>
                        <a:t>Joel</a:t>
                      </a:r>
                    </a:p>
                  </a:txBody>
                  <a:tcPr marL="5224" marR="5224" marT="5224" marB="5224" anchor="ctr">
                    <a:lnL>
                      <a:noFill/>
                    </a:lnL>
                    <a:lnR>
                      <a:noFill/>
                    </a:lnR>
                    <a:lnT>
                      <a:noFill/>
                    </a:lnT>
                    <a:lnB>
                      <a:noFill/>
                    </a:lnB>
                  </a:tcPr>
                </a:tc>
                <a:tc gridSpan="2">
                  <a:txBody>
                    <a:bodyPr/>
                    <a:lstStyle/>
                    <a:p>
                      <a:r>
                        <a:rPr lang="en-US" sz="900"/>
                        <a:t>835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Amos</a:t>
                      </a:r>
                      <a:endParaRPr lang="en-US" sz="900"/>
                    </a:p>
                  </a:txBody>
                  <a:tcPr marL="5224" marR="5224" marT="5224" marB="5224" anchor="ctr">
                    <a:lnL>
                      <a:noFill/>
                    </a:lnL>
                    <a:lnR>
                      <a:noFill/>
                    </a:lnR>
                    <a:lnT>
                      <a:noFill/>
                    </a:lnT>
                    <a:lnB>
                      <a:noFill/>
                    </a:lnB>
                  </a:tcPr>
                </a:tc>
                <a:tc>
                  <a:txBody>
                    <a:bodyPr/>
                    <a:lstStyle/>
                    <a:p>
                      <a:r>
                        <a:rPr lang="en-US" sz="900"/>
                        <a:t>Amos</a:t>
                      </a:r>
                    </a:p>
                  </a:txBody>
                  <a:tcPr marL="5224" marR="5224" marT="5224" marB="5224" anchor="ctr">
                    <a:lnL>
                      <a:noFill/>
                    </a:lnL>
                    <a:lnR>
                      <a:noFill/>
                    </a:lnR>
                    <a:lnT>
                      <a:noFill/>
                    </a:lnT>
                    <a:lnB>
                      <a:noFill/>
                    </a:lnB>
                  </a:tcPr>
                </a:tc>
                <a:tc gridSpan="2">
                  <a:txBody>
                    <a:bodyPr/>
                    <a:lstStyle/>
                    <a:p>
                      <a:r>
                        <a:rPr lang="en-US" sz="900"/>
                        <a:t>755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Obadiah</a:t>
                      </a:r>
                      <a:endParaRPr lang="en-US" sz="900"/>
                    </a:p>
                  </a:txBody>
                  <a:tcPr marL="5224" marR="5224" marT="5224" marB="5224" anchor="ctr">
                    <a:lnL>
                      <a:noFill/>
                    </a:lnL>
                    <a:lnR>
                      <a:noFill/>
                    </a:lnR>
                    <a:lnT>
                      <a:noFill/>
                    </a:lnT>
                    <a:lnB>
                      <a:noFill/>
                    </a:lnB>
                  </a:tcPr>
                </a:tc>
                <a:tc>
                  <a:txBody>
                    <a:bodyPr/>
                    <a:lstStyle/>
                    <a:p>
                      <a:r>
                        <a:rPr lang="en-US" sz="900"/>
                        <a:t>Obadiah</a:t>
                      </a:r>
                    </a:p>
                  </a:txBody>
                  <a:tcPr marL="5224" marR="5224" marT="5224" marB="5224" anchor="ctr">
                    <a:lnL>
                      <a:noFill/>
                    </a:lnL>
                    <a:lnR>
                      <a:noFill/>
                    </a:lnR>
                    <a:lnT>
                      <a:noFill/>
                    </a:lnT>
                    <a:lnB>
                      <a:noFill/>
                    </a:lnB>
                  </a:tcPr>
                </a:tc>
                <a:tc gridSpan="2">
                  <a:txBody>
                    <a:bodyPr/>
                    <a:lstStyle/>
                    <a:p>
                      <a:r>
                        <a:rPr lang="en-US" sz="900"/>
                        <a:t>840 or 586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Jonah</a:t>
                      </a:r>
                      <a:endParaRPr lang="en-US" sz="900"/>
                    </a:p>
                  </a:txBody>
                  <a:tcPr marL="5224" marR="5224" marT="5224" marB="5224" anchor="ctr">
                    <a:lnL>
                      <a:noFill/>
                    </a:lnL>
                    <a:lnR>
                      <a:noFill/>
                    </a:lnR>
                    <a:lnT>
                      <a:noFill/>
                    </a:lnT>
                    <a:lnB>
                      <a:noFill/>
                    </a:lnB>
                  </a:tcPr>
                </a:tc>
                <a:tc>
                  <a:txBody>
                    <a:bodyPr/>
                    <a:lstStyle/>
                    <a:p>
                      <a:r>
                        <a:rPr lang="en-US" sz="900"/>
                        <a:t>Jonah</a:t>
                      </a:r>
                    </a:p>
                  </a:txBody>
                  <a:tcPr marL="5224" marR="5224" marT="5224" marB="5224" anchor="ctr">
                    <a:lnL>
                      <a:noFill/>
                    </a:lnL>
                    <a:lnR>
                      <a:noFill/>
                    </a:lnR>
                    <a:lnT>
                      <a:noFill/>
                    </a:lnT>
                    <a:lnB>
                      <a:noFill/>
                    </a:lnB>
                  </a:tcPr>
                </a:tc>
                <a:tc gridSpan="2">
                  <a:txBody>
                    <a:bodyPr/>
                    <a:lstStyle/>
                    <a:p>
                      <a:r>
                        <a:rPr lang="en-US" sz="900"/>
                        <a:t>760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Micah</a:t>
                      </a:r>
                      <a:endParaRPr lang="en-US" sz="900"/>
                    </a:p>
                  </a:txBody>
                  <a:tcPr marL="5224" marR="5224" marT="5224" marB="5224" anchor="ctr">
                    <a:lnL>
                      <a:noFill/>
                    </a:lnL>
                    <a:lnR>
                      <a:noFill/>
                    </a:lnR>
                    <a:lnT>
                      <a:noFill/>
                    </a:lnT>
                    <a:lnB>
                      <a:noFill/>
                    </a:lnB>
                  </a:tcPr>
                </a:tc>
                <a:tc>
                  <a:txBody>
                    <a:bodyPr/>
                    <a:lstStyle/>
                    <a:p>
                      <a:r>
                        <a:rPr lang="en-US" sz="900"/>
                        <a:t>Micah</a:t>
                      </a:r>
                    </a:p>
                  </a:txBody>
                  <a:tcPr marL="5224" marR="5224" marT="5224" marB="5224" anchor="ctr">
                    <a:lnL>
                      <a:noFill/>
                    </a:lnL>
                    <a:lnR>
                      <a:noFill/>
                    </a:lnR>
                    <a:lnT>
                      <a:noFill/>
                    </a:lnT>
                    <a:lnB>
                      <a:noFill/>
                    </a:lnB>
                  </a:tcPr>
                </a:tc>
                <a:tc gridSpan="2">
                  <a:txBody>
                    <a:bodyPr/>
                    <a:lstStyle/>
                    <a:p>
                      <a:r>
                        <a:rPr lang="en-US" sz="900"/>
                        <a:t>700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Nahum</a:t>
                      </a:r>
                      <a:endParaRPr lang="en-US" sz="900"/>
                    </a:p>
                  </a:txBody>
                  <a:tcPr marL="5224" marR="5224" marT="5224" marB="5224" anchor="ctr">
                    <a:lnL>
                      <a:noFill/>
                    </a:lnL>
                    <a:lnR>
                      <a:noFill/>
                    </a:lnR>
                    <a:lnT>
                      <a:noFill/>
                    </a:lnT>
                    <a:lnB>
                      <a:noFill/>
                    </a:lnB>
                  </a:tcPr>
                </a:tc>
                <a:tc>
                  <a:txBody>
                    <a:bodyPr/>
                    <a:lstStyle/>
                    <a:p>
                      <a:r>
                        <a:rPr lang="en-US" sz="900"/>
                        <a:t>Nahum</a:t>
                      </a:r>
                    </a:p>
                  </a:txBody>
                  <a:tcPr marL="5224" marR="5224" marT="5224" marB="5224" anchor="ctr">
                    <a:lnL>
                      <a:noFill/>
                    </a:lnL>
                    <a:lnR>
                      <a:noFill/>
                    </a:lnR>
                    <a:lnT>
                      <a:noFill/>
                    </a:lnT>
                    <a:lnB>
                      <a:noFill/>
                    </a:lnB>
                  </a:tcPr>
                </a:tc>
                <a:tc gridSpan="2">
                  <a:txBody>
                    <a:bodyPr/>
                    <a:lstStyle/>
                    <a:p>
                      <a:r>
                        <a:rPr lang="en-US" sz="900"/>
                        <a:t>663 - 612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Habakkuk</a:t>
                      </a:r>
                      <a:endParaRPr lang="en-US" sz="900"/>
                    </a:p>
                  </a:txBody>
                  <a:tcPr marL="5224" marR="5224" marT="5224" marB="5224" anchor="ctr">
                    <a:lnL>
                      <a:noFill/>
                    </a:lnL>
                    <a:lnR>
                      <a:noFill/>
                    </a:lnR>
                    <a:lnT>
                      <a:noFill/>
                    </a:lnT>
                    <a:lnB>
                      <a:noFill/>
                    </a:lnB>
                  </a:tcPr>
                </a:tc>
                <a:tc>
                  <a:txBody>
                    <a:bodyPr/>
                    <a:lstStyle/>
                    <a:p>
                      <a:r>
                        <a:rPr lang="en-US" sz="900"/>
                        <a:t>Habakkuk</a:t>
                      </a:r>
                    </a:p>
                  </a:txBody>
                  <a:tcPr marL="5224" marR="5224" marT="5224" marB="5224" anchor="ctr">
                    <a:lnL>
                      <a:noFill/>
                    </a:lnL>
                    <a:lnR>
                      <a:noFill/>
                    </a:lnR>
                    <a:lnT>
                      <a:noFill/>
                    </a:lnT>
                    <a:lnB>
                      <a:noFill/>
                    </a:lnB>
                  </a:tcPr>
                </a:tc>
                <a:tc gridSpan="2">
                  <a:txBody>
                    <a:bodyPr/>
                    <a:lstStyle/>
                    <a:p>
                      <a:r>
                        <a:rPr lang="en-US" sz="900"/>
                        <a:t>607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Zephaniah</a:t>
                      </a:r>
                      <a:endParaRPr lang="en-US" sz="900"/>
                    </a:p>
                  </a:txBody>
                  <a:tcPr marL="5224" marR="5224" marT="5224" marB="5224" anchor="ctr">
                    <a:lnL>
                      <a:noFill/>
                    </a:lnL>
                    <a:lnR>
                      <a:noFill/>
                    </a:lnR>
                    <a:lnT>
                      <a:noFill/>
                    </a:lnT>
                    <a:lnB>
                      <a:noFill/>
                    </a:lnB>
                  </a:tcPr>
                </a:tc>
                <a:tc>
                  <a:txBody>
                    <a:bodyPr/>
                    <a:lstStyle/>
                    <a:p>
                      <a:r>
                        <a:rPr lang="en-US" sz="900"/>
                        <a:t>Zephaniah</a:t>
                      </a:r>
                    </a:p>
                  </a:txBody>
                  <a:tcPr marL="5224" marR="5224" marT="5224" marB="5224" anchor="ctr">
                    <a:lnL>
                      <a:noFill/>
                    </a:lnL>
                    <a:lnR>
                      <a:noFill/>
                    </a:lnR>
                    <a:lnT>
                      <a:noFill/>
                    </a:lnT>
                    <a:lnB>
                      <a:noFill/>
                    </a:lnB>
                  </a:tcPr>
                </a:tc>
                <a:tc gridSpan="2">
                  <a:txBody>
                    <a:bodyPr/>
                    <a:lstStyle/>
                    <a:p>
                      <a:r>
                        <a:rPr lang="en-US" sz="900"/>
                        <a:t>625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Haggai</a:t>
                      </a:r>
                      <a:endParaRPr lang="en-US" sz="900"/>
                    </a:p>
                  </a:txBody>
                  <a:tcPr marL="5224" marR="5224" marT="5224" marB="5224" anchor="ctr">
                    <a:lnL>
                      <a:noFill/>
                    </a:lnL>
                    <a:lnR>
                      <a:noFill/>
                    </a:lnR>
                    <a:lnT>
                      <a:noFill/>
                    </a:lnT>
                    <a:lnB>
                      <a:noFill/>
                    </a:lnB>
                  </a:tcPr>
                </a:tc>
                <a:tc>
                  <a:txBody>
                    <a:bodyPr/>
                    <a:lstStyle/>
                    <a:p>
                      <a:r>
                        <a:rPr lang="en-US" sz="900"/>
                        <a:t>Haggai</a:t>
                      </a:r>
                    </a:p>
                  </a:txBody>
                  <a:tcPr marL="5224" marR="5224" marT="5224" marB="5224" anchor="ctr">
                    <a:lnL>
                      <a:noFill/>
                    </a:lnL>
                    <a:lnR>
                      <a:noFill/>
                    </a:lnR>
                    <a:lnT>
                      <a:noFill/>
                    </a:lnT>
                    <a:lnB>
                      <a:noFill/>
                    </a:lnB>
                  </a:tcPr>
                </a:tc>
                <a:tc gridSpan="2">
                  <a:txBody>
                    <a:bodyPr/>
                    <a:lstStyle/>
                    <a:p>
                      <a:r>
                        <a:rPr lang="en-US" sz="900"/>
                        <a:t>520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Zechariah</a:t>
                      </a:r>
                      <a:endParaRPr lang="en-US" sz="900"/>
                    </a:p>
                  </a:txBody>
                  <a:tcPr marL="5224" marR="5224" marT="5224" marB="5224" anchor="ctr">
                    <a:lnL>
                      <a:noFill/>
                    </a:lnL>
                    <a:lnR>
                      <a:noFill/>
                    </a:lnR>
                    <a:lnT>
                      <a:noFill/>
                    </a:lnT>
                    <a:lnB>
                      <a:noFill/>
                    </a:lnB>
                  </a:tcPr>
                </a:tc>
                <a:tc>
                  <a:txBody>
                    <a:bodyPr/>
                    <a:lstStyle/>
                    <a:p>
                      <a:r>
                        <a:rPr lang="en-US" sz="900"/>
                        <a:t>Zechariah</a:t>
                      </a:r>
                    </a:p>
                  </a:txBody>
                  <a:tcPr marL="5224" marR="5224" marT="5224" marB="5224" anchor="ctr">
                    <a:lnL>
                      <a:noFill/>
                    </a:lnL>
                    <a:lnR>
                      <a:noFill/>
                    </a:lnR>
                    <a:lnT>
                      <a:noFill/>
                    </a:lnT>
                    <a:lnB>
                      <a:noFill/>
                    </a:lnB>
                  </a:tcPr>
                </a:tc>
                <a:tc gridSpan="2">
                  <a:txBody>
                    <a:bodyPr/>
                    <a:lstStyle/>
                    <a:p>
                      <a:r>
                        <a:rPr lang="en-US" sz="900"/>
                        <a:t>520 - 518 B.C.</a:t>
                      </a:r>
                    </a:p>
                  </a:txBody>
                  <a:tcPr marL="5224" marR="5224" marT="5224" marB="5224" anchor="ctr">
                    <a:lnL>
                      <a:noFill/>
                    </a:lnL>
                    <a:lnR>
                      <a:noFill/>
                    </a:lnR>
                    <a:lnT>
                      <a:noFill/>
                    </a:lnT>
                    <a:lnB>
                      <a:noFill/>
                    </a:lnB>
                  </a:tcPr>
                </a:tc>
                <a:tc hMerge="1">
                  <a:txBody>
                    <a:bodyPr/>
                    <a:lstStyle/>
                    <a:p>
                      <a:endParaRPr lang="en-US"/>
                    </a:p>
                  </a:txBody>
                  <a:tcPr/>
                </a:tc>
              </a:tr>
              <a:tr h="147617">
                <a:tc>
                  <a:txBody>
                    <a:bodyPr/>
                    <a:lstStyle/>
                    <a:p>
                      <a:r>
                        <a:rPr lang="en-US" sz="900" b="1"/>
                        <a:t>Malachi</a:t>
                      </a:r>
                      <a:endParaRPr lang="en-US" sz="900"/>
                    </a:p>
                  </a:txBody>
                  <a:tcPr marL="5224" marR="5224" marT="5224" marB="5224" anchor="ctr">
                    <a:lnL>
                      <a:noFill/>
                    </a:lnL>
                    <a:lnR>
                      <a:noFill/>
                    </a:lnR>
                    <a:lnT>
                      <a:noFill/>
                    </a:lnT>
                    <a:lnB>
                      <a:noFill/>
                    </a:lnB>
                  </a:tcPr>
                </a:tc>
                <a:tc>
                  <a:txBody>
                    <a:bodyPr/>
                    <a:lstStyle/>
                    <a:p>
                      <a:r>
                        <a:rPr lang="en-US" sz="900"/>
                        <a:t>Malachi</a:t>
                      </a:r>
                    </a:p>
                  </a:txBody>
                  <a:tcPr marL="5224" marR="5224" marT="5224" marB="5224" anchor="ctr">
                    <a:lnL>
                      <a:noFill/>
                    </a:lnL>
                    <a:lnR>
                      <a:noFill/>
                    </a:lnR>
                    <a:lnT>
                      <a:noFill/>
                    </a:lnT>
                    <a:lnB>
                      <a:noFill/>
                    </a:lnB>
                  </a:tcPr>
                </a:tc>
                <a:tc gridSpan="2">
                  <a:txBody>
                    <a:bodyPr/>
                    <a:lstStyle/>
                    <a:p>
                      <a:r>
                        <a:rPr lang="en-US" sz="900" dirty="0"/>
                        <a:t>450 - 600 B.C.</a:t>
                      </a:r>
                    </a:p>
                  </a:txBody>
                  <a:tcPr marL="5224" marR="5224" marT="5224" marB="5224" anchor="ctr">
                    <a:lnL>
                      <a:noFill/>
                    </a:lnL>
                    <a:lnR>
                      <a:noFill/>
                    </a:lnR>
                    <a:lnT>
                      <a:noFill/>
                    </a:lnT>
                    <a:lnB>
                      <a:noFill/>
                    </a:lnB>
                  </a:tcPr>
                </a:tc>
                <a:tc hMerge="1">
                  <a:txBody>
                    <a:bodyPr/>
                    <a:lstStyle/>
                    <a:p>
                      <a:endParaRPr lang="en-US"/>
                    </a:p>
                  </a:txBody>
                  <a:tcPr/>
                </a:tc>
              </a:tr>
            </a:tbl>
          </a:graphicData>
        </a:graphic>
      </p:graphicFrame>
      <p:graphicFrame>
        <p:nvGraphicFramePr>
          <p:cNvPr id="8" name="Table 7"/>
          <p:cNvGraphicFramePr>
            <a:graphicFrameLocks noGrp="1"/>
          </p:cNvGraphicFramePr>
          <p:nvPr/>
        </p:nvGraphicFramePr>
        <p:xfrm>
          <a:off x="4495800" y="609600"/>
          <a:ext cx="4572000" cy="6056319"/>
        </p:xfrm>
        <a:graphic>
          <a:graphicData uri="http://schemas.openxmlformats.org/drawingml/2006/table">
            <a:tbl>
              <a:tblPr/>
              <a:tblGrid>
                <a:gridCol w="1277938"/>
                <a:gridCol w="1846262"/>
                <a:gridCol w="1447800"/>
              </a:tblGrid>
              <a:tr h="217404">
                <a:tc>
                  <a:txBody>
                    <a:bodyPr/>
                    <a:lstStyle/>
                    <a:p>
                      <a:r>
                        <a:rPr lang="en-US" sz="1200" b="1" dirty="0">
                          <a:effectLst/>
                        </a:rPr>
                        <a:t>Book</a:t>
                      </a:r>
                      <a:endParaRPr lang="en-US" sz="1200" dirty="0">
                        <a:effectLst/>
                      </a:endParaRPr>
                    </a:p>
                  </a:txBody>
                  <a:tcPr marL="7164" marR="7164" marT="7164" marB="7164" anchor="ctr">
                    <a:lnL>
                      <a:noFill/>
                    </a:lnL>
                    <a:lnR>
                      <a:noFill/>
                    </a:lnR>
                    <a:lnT>
                      <a:noFill/>
                    </a:lnT>
                    <a:lnB>
                      <a:noFill/>
                    </a:lnB>
                    <a:solidFill>
                      <a:schemeClr val="bg2">
                        <a:lumMod val="40000"/>
                        <a:lumOff val="60000"/>
                      </a:schemeClr>
                    </a:solidFill>
                  </a:tcPr>
                </a:tc>
                <a:tc>
                  <a:txBody>
                    <a:bodyPr/>
                    <a:lstStyle/>
                    <a:p>
                      <a:r>
                        <a:rPr lang="en-US" sz="1200" b="1" dirty="0">
                          <a:effectLst/>
                        </a:rPr>
                        <a:t>Author</a:t>
                      </a:r>
                      <a:endParaRPr lang="en-US" sz="1200" dirty="0">
                        <a:effectLst/>
                      </a:endParaRPr>
                    </a:p>
                  </a:txBody>
                  <a:tcPr marL="7164" marR="7164" marT="7164" marB="7164" anchor="ctr">
                    <a:lnL>
                      <a:noFill/>
                    </a:lnL>
                    <a:lnR>
                      <a:noFill/>
                    </a:lnR>
                    <a:lnT>
                      <a:noFill/>
                    </a:lnT>
                    <a:lnB>
                      <a:noFill/>
                    </a:lnB>
                    <a:solidFill>
                      <a:schemeClr val="bg2">
                        <a:lumMod val="40000"/>
                        <a:lumOff val="60000"/>
                      </a:schemeClr>
                    </a:solidFill>
                  </a:tcPr>
                </a:tc>
                <a:tc>
                  <a:txBody>
                    <a:bodyPr/>
                    <a:lstStyle/>
                    <a:p>
                      <a:r>
                        <a:rPr lang="en-US" sz="1200" b="1" dirty="0">
                          <a:effectLst/>
                        </a:rPr>
                        <a:t>Date Written</a:t>
                      </a:r>
                      <a:r>
                        <a:rPr lang="en-US" sz="1200" dirty="0">
                          <a:effectLst/>
                        </a:rPr>
                        <a:t> (A.D)</a:t>
                      </a:r>
                    </a:p>
                  </a:txBody>
                  <a:tcPr marL="7164" marR="7164" marT="7164" marB="7164" anchor="ctr">
                    <a:lnL>
                      <a:noFill/>
                    </a:lnL>
                    <a:lnR>
                      <a:noFill/>
                    </a:lnR>
                    <a:lnT>
                      <a:noFill/>
                    </a:lnT>
                    <a:lnB>
                      <a:noFill/>
                    </a:lnB>
                    <a:solidFill>
                      <a:schemeClr val="bg2">
                        <a:lumMod val="40000"/>
                        <a:lumOff val="60000"/>
                      </a:schemeClr>
                    </a:solidFill>
                  </a:tcPr>
                </a:tc>
              </a:tr>
              <a:tr h="217404">
                <a:tc>
                  <a:txBody>
                    <a:bodyPr/>
                    <a:lstStyle/>
                    <a:p>
                      <a:r>
                        <a:rPr lang="en-US" sz="1200" b="1" dirty="0"/>
                        <a:t>Matthew</a:t>
                      </a:r>
                      <a:endParaRPr lang="en-US" sz="1200" dirty="0"/>
                    </a:p>
                  </a:txBody>
                  <a:tcPr marL="7164" marR="7164" marT="7164" marB="7164" anchor="ctr">
                    <a:lnL>
                      <a:noFill/>
                    </a:lnL>
                    <a:lnR>
                      <a:noFill/>
                    </a:lnR>
                    <a:lnT>
                      <a:noFill/>
                    </a:lnT>
                    <a:lnB>
                      <a:noFill/>
                    </a:lnB>
                  </a:tcPr>
                </a:tc>
                <a:tc>
                  <a:txBody>
                    <a:bodyPr/>
                    <a:lstStyle/>
                    <a:p>
                      <a:r>
                        <a:rPr lang="en-US" sz="1200"/>
                        <a:t>Matthew</a:t>
                      </a:r>
                    </a:p>
                  </a:txBody>
                  <a:tcPr marL="7164" marR="7164" marT="7164" marB="7164" anchor="ctr">
                    <a:lnL>
                      <a:noFill/>
                    </a:lnL>
                    <a:lnR>
                      <a:noFill/>
                    </a:lnR>
                    <a:lnT>
                      <a:noFill/>
                    </a:lnT>
                    <a:lnB>
                      <a:noFill/>
                    </a:lnB>
                  </a:tcPr>
                </a:tc>
                <a:tc>
                  <a:txBody>
                    <a:bodyPr/>
                    <a:lstStyle/>
                    <a:p>
                      <a:r>
                        <a:rPr lang="en-US" sz="1200"/>
                        <a:t>60's</a:t>
                      </a:r>
                    </a:p>
                  </a:txBody>
                  <a:tcPr marL="7164" marR="7164" marT="7164" marB="7164" anchor="ctr">
                    <a:lnL>
                      <a:noFill/>
                    </a:lnL>
                    <a:lnR>
                      <a:noFill/>
                    </a:lnR>
                    <a:lnT>
                      <a:noFill/>
                    </a:lnT>
                    <a:lnB>
                      <a:noFill/>
                    </a:lnB>
                  </a:tcPr>
                </a:tc>
              </a:tr>
              <a:tr h="246475">
                <a:tc>
                  <a:txBody>
                    <a:bodyPr/>
                    <a:lstStyle/>
                    <a:p>
                      <a:r>
                        <a:rPr lang="en-US" sz="1200" b="1"/>
                        <a:t>Mark</a:t>
                      </a:r>
                      <a:endParaRPr lang="en-US" sz="1200"/>
                    </a:p>
                  </a:txBody>
                  <a:tcPr marL="7164" marR="7164" marT="7164" marB="7164" anchor="ctr">
                    <a:lnL>
                      <a:noFill/>
                    </a:lnL>
                    <a:lnR>
                      <a:noFill/>
                    </a:lnR>
                    <a:lnT>
                      <a:noFill/>
                    </a:lnT>
                    <a:lnB>
                      <a:noFill/>
                    </a:lnB>
                  </a:tcPr>
                </a:tc>
                <a:tc>
                  <a:txBody>
                    <a:bodyPr/>
                    <a:lstStyle/>
                    <a:p>
                      <a:r>
                        <a:rPr lang="en-US" sz="1200"/>
                        <a:t>John Mark</a:t>
                      </a:r>
                    </a:p>
                  </a:txBody>
                  <a:tcPr marL="7164" marR="7164" marT="7164" marB="7164" anchor="ctr">
                    <a:lnL>
                      <a:noFill/>
                    </a:lnL>
                    <a:lnR>
                      <a:noFill/>
                    </a:lnR>
                    <a:lnT>
                      <a:noFill/>
                    </a:lnT>
                    <a:lnB>
                      <a:noFill/>
                    </a:lnB>
                  </a:tcPr>
                </a:tc>
                <a:tc>
                  <a:txBody>
                    <a:bodyPr/>
                    <a:lstStyle/>
                    <a:p>
                      <a:r>
                        <a:rPr lang="en-US" sz="1200" dirty="0"/>
                        <a:t>late </a:t>
                      </a:r>
                      <a:r>
                        <a:rPr lang="en-US" sz="1200" dirty="0" smtClean="0"/>
                        <a:t>50's -</a:t>
                      </a:r>
                      <a:r>
                        <a:rPr lang="en-US" sz="1200" baseline="0" dirty="0" smtClean="0"/>
                        <a:t> </a:t>
                      </a:r>
                      <a:r>
                        <a:rPr lang="en-US" sz="1200" dirty="0" smtClean="0"/>
                        <a:t>early </a:t>
                      </a:r>
                      <a:r>
                        <a:rPr lang="en-US" sz="1200" dirty="0"/>
                        <a:t>60's</a:t>
                      </a:r>
                    </a:p>
                  </a:txBody>
                  <a:tcPr marL="7164" marR="7164" marT="7164" marB="7164" anchor="ctr">
                    <a:lnL>
                      <a:noFill/>
                    </a:lnL>
                    <a:lnR>
                      <a:noFill/>
                    </a:lnR>
                    <a:lnT>
                      <a:noFill/>
                    </a:lnT>
                    <a:lnB>
                      <a:noFill/>
                    </a:lnB>
                  </a:tcPr>
                </a:tc>
              </a:tr>
              <a:tr h="217404">
                <a:tc>
                  <a:txBody>
                    <a:bodyPr/>
                    <a:lstStyle/>
                    <a:p>
                      <a:r>
                        <a:rPr lang="en-US" sz="1200" b="1"/>
                        <a:t>Luke</a:t>
                      </a:r>
                      <a:endParaRPr lang="en-US" sz="1200"/>
                    </a:p>
                  </a:txBody>
                  <a:tcPr marL="7164" marR="7164" marT="7164" marB="7164" anchor="ctr">
                    <a:lnL>
                      <a:noFill/>
                    </a:lnL>
                    <a:lnR>
                      <a:noFill/>
                    </a:lnR>
                    <a:lnT>
                      <a:noFill/>
                    </a:lnT>
                    <a:lnB>
                      <a:noFill/>
                    </a:lnB>
                  </a:tcPr>
                </a:tc>
                <a:tc>
                  <a:txBody>
                    <a:bodyPr/>
                    <a:lstStyle/>
                    <a:p>
                      <a:r>
                        <a:rPr lang="en-US" sz="1200"/>
                        <a:t>Luke</a:t>
                      </a:r>
                    </a:p>
                  </a:txBody>
                  <a:tcPr marL="7164" marR="7164" marT="7164" marB="7164" anchor="ctr">
                    <a:lnL>
                      <a:noFill/>
                    </a:lnL>
                    <a:lnR>
                      <a:noFill/>
                    </a:lnR>
                    <a:lnT>
                      <a:noFill/>
                    </a:lnT>
                    <a:lnB>
                      <a:noFill/>
                    </a:lnB>
                  </a:tcPr>
                </a:tc>
                <a:tc>
                  <a:txBody>
                    <a:bodyPr/>
                    <a:lstStyle/>
                    <a:p>
                      <a:r>
                        <a:rPr lang="en-US" sz="1200"/>
                        <a:t>60</a:t>
                      </a:r>
                    </a:p>
                  </a:txBody>
                  <a:tcPr marL="7164" marR="7164" marT="7164" marB="7164" anchor="ctr">
                    <a:lnL>
                      <a:noFill/>
                    </a:lnL>
                    <a:lnR>
                      <a:noFill/>
                    </a:lnR>
                    <a:lnT>
                      <a:noFill/>
                    </a:lnT>
                    <a:lnB>
                      <a:noFill/>
                    </a:lnB>
                  </a:tcPr>
                </a:tc>
              </a:tr>
              <a:tr h="200892">
                <a:tc>
                  <a:txBody>
                    <a:bodyPr/>
                    <a:lstStyle/>
                    <a:p>
                      <a:r>
                        <a:rPr lang="en-US" sz="1200" b="1"/>
                        <a:t>John</a:t>
                      </a:r>
                      <a:endParaRPr lang="en-US" sz="1200"/>
                    </a:p>
                  </a:txBody>
                  <a:tcPr marL="7164" marR="7164" marT="7164" marB="7164" anchor="ctr">
                    <a:lnL>
                      <a:noFill/>
                    </a:lnL>
                    <a:lnR>
                      <a:noFill/>
                    </a:lnR>
                    <a:lnT>
                      <a:noFill/>
                    </a:lnT>
                    <a:lnB>
                      <a:noFill/>
                    </a:lnB>
                  </a:tcPr>
                </a:tc>
                <a:tc>
                  <a:txBody>
                    <a:bodyPr/>
                    <a:lstStyle/>
                    <a:p>
                      <a:r>
                        <a:rPr lang="en-US" sz="1200"/>
                        <a:t>John</a:t>
                      </a:r>
                    </a:p>
                  </a:txBody>
                  <a:tcPr marL="7164" marR="7164" marT="7164" marB="7164" anchor="ctr">
                    <a:lnL>
                      <a:noFill/>
                    </a:lnL>
                    <a:lnR>
                      <a:noFill/>
                    </a:lnR>
                    <a:lnT>
                      <a:noFill/>
                    </a:lnT>
                    <a:lnB>
                      <a:noFill/>
                    </a:lnB>
                  </a:tcPr>
                </a:tc>
                <a:tc>
                  <a:txBody>
                    <a:bodyPr/>
                    <a:lstStyle/>
                    <a:p>
                      <a:r>
                        <a:rPr lang="en-US" sz="1200" dirty="0"/>
                        <a:t>late </a:t>
                      </a:r>
                      <a:r>
                        <a:rPr lang="en-US" sz="1200" dirty="0" smtClean="0"/>
                        <a:t>80's</a:t>
                      </a:r>
                      <a:r>
                        <a:rPr lang="en-US" sz="1200" baseline="0" dirty="0" smtClean="0"/>
                        <a:t> - </a:t>
                      </a:r>
                      <a:r>
                        <a:rPr lang="en-US" sz="1200" dirty="0" smtClean="0"/>
                        <a:t>early </a:t>
                      </a:r>
                      <a:r>
                        <a:rPr lang="en-US" sz="1200" dirty="0"/>
                        <a:t>90's</a:t>
                      </a:r>
                    </a:p>
                  </a:txBody>
                  <a:tcPr marL="7164" marR="7164" marT="7164" marB="7164" anchor="ctr">
                    <a:lnL>
                      <a:noFill/>
                    </a:lnL>
                    <a:lnR>
                      <a:noFill/>
                    </a:lnR>
                    <a:lnT>
                      <a:noFill/>
                    </a:lnT>
                    <a:lnB>
                      <a:noFill/>
                    </a:lnB>
                  </a:tcPr>
                </a:tc>
              </a:tr>
              <a:tr h="217404">
                <a:tc>
                  <a:txBody>
                    <a:bodyPr/>
                    <a:lstStyle/>
                    <a:p>
                      <a:r>
                        <a:rPr lang="en-US" sz="1200" b="1"/>
                        <a:t>Acts</a:t>
                      </a:r>
                      <a:endParaRPr lang="en-US" sz="1200"/>
                    </a:p>
                  </a:txBody>
                  <a:tcPr marL="7164" marR="7164" marT="7164" marB="7164" anchor="ctr">
                    <a:lnL>
                      <a:noFill/>
                    </a:lnL>
                    <a:lnR>
                      <a:noFill/>
                    </a:lnR>
                    <a:lnT>
                      <a:noFill/>
                    </a:lnT>
                    <a:lnB>
                      <a:noFill/>
                    </a:lnB>
                  </a:tcPr>
                </a:tc>
                <a:tc>
                  <a:txBody>
                    <a:bodyPr/>
                    <a:lstStyle/>
                    <a:p>
                      <a:r>
                        <a:rPr lang="en-US" sz="1200"/>
                        <a:t>Luke</a:t>
                      </a:r>
                    </a:p>
                  </a:txBody>
                  <a:tcPr marL="7164" marR="7164" marT="7164" marB="7164" anchor="ctr">
                    <a:lnL>
                      <a:noFill/>
                    </a:lnL>
                    <a:lnR>
                      <a:noFill/>
                    </a:lnR>
                    <a:lnT>
                      <a:noFill/>
                    </a:lnT>
                    <a:lnB>
                      <a:noFill/>
                    </a:lnB>
                  </a:tcPr>
                </a:tc>
                <a:tc>
                  <a:txBody>
                    <a:bodyPr/>
                    <a:lstStyle/>
                    <a:p>
                      <a:r>
                        <a:rPr lang="en-US" sz="1200"/>
                        <a:t>61</a:t>
                      </a:r>
                    </a:p>
                  </a:txBody>
                  <a:tcPr marL="7164" marR="7164" marT="7164" marB="7164" anchor="ctr">
                    <a:lnL>
                      <a:noFill/>
                    </a:lnL>
                    <a:lnR>
                      <a:noFill/>
                    </a:lnR>
                    <a:lnT>
                      <a:noFill/>
                    </a:lnT>
                    <a:lnB>
                      <a:noFill/>
                    </a:lnB>
                  </a:tcPr>
                </a:tc>
              </a:tr>
              <a:tr h="217404">
                <a:tc>
                  <a:txBody>
                    <a:bodyPr/>
                    <a:lstStyle/>
                    <a:p>
                      <a:r>
                        <a:rPr lang="en-US" sz="1200" b="1"/>
                        <a:t>Romans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55</a:t>
                      </a:r>
                    </a:p>
                  </a:txBody>
                  <a:tcPr marL="7164" marR="7164" marT="7164" marB="7164" anchor="ctr">
                    <a:lnL>
                      <a:noFill/>
                    </a:lnL>
                    <a:lnR>
                      <a:noFill/>
                    </a:lnR>
                    <a:lnT>
                      <a:noFill/>
                    </a:lnT>
                    <a:lnB>
                      <a:noFill/>
                    </a:lnB>
                  </a:tcPr>
                </a:tc>
              </a:tr>
              <a:tr h="217404">
                <a:tc>
                  <a:txBody>
                    <a:bodyPr/>
                    <a:lstStyle/>
                    <a:p>
                      <a:r>
                        <a:rPr lang="en-US" sz="1200" b="1"/>
                        <a:t>1 Corinthians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54</a:t>
                      </a:r>
                    </a:p>
                  </a:txBody>
                  <a:tcPr marL="7164" marR="7164" marT="7164" marB="7164" anchor="ctr">
                    <a:lnL>
                      <a:noFill/>
                    </a:lnL>
                    <a:lnR>
                      <a:noFill/>
                    </a:lnR>
                    <a:lnT>
                      <a:noFill/>
                    </a:lnT>
                    <a:lnB>
                      <a:noFill/>
                    </a:lnB>
                  </a:tcPr>
                </a:tc>
              </a:tr>
              <a:tr h="217404">
                <a:tc>
                  <a:txBody>
                    <a:bodyPr/>
                    <a:lstStyle/>
                    <a:p>
                      <a:r>
                        <a:rPr lang="en-US" sz="1200" b="1"/>
                        <a:t>2 Corinthians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55</a:t>
                      </a:r>
                    </a:p>
                  </a:txBody>
                  <a:tcPr marL="7164" marR="7164" marT="7164" marB="7164" anchor="ctr">
                    <a:lnL>
                      <a:noFill/>
                    </a:lnL>
                    <a:lnR>
                      <a:noFill/>
                    </a:lnR>
                    <a:lnT>
                      <a:noFill/>
                    </a:lnT>
                    <a:lnB>
                      <a:noFill/>
                    </a:lnB>
                  </a:tcPr>
                </a:tc>
              </a:tr>
              <a:tr h="217404">
                <a:tc>
                  <a:txBody>
                    <a:bodyPr/>
                    <a:lstStyle/>
                    <a:p>
                      <a:r>
                        <a:rPr lang="en-US" sz="1200" b="1"/>
                        <a:t>Galatians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49</a:t>
                      </a:r>
                    </a:p>
                  </a:txBody>
                  <a:tcPr marL="7164" marR="7164" marT="7164" marB="7164" anchor="ctr">
                    <a:lnL>
                      <a:noFill/>
                    </a:lnL>
                    <a:lnR>
                      <a:noFill/>
                    </a:lnR>
                    <a:lnT>
                      <a:noFill/>
                    </a:lnT>
                    <a:lnB>
                      <a:noFill/>
                    </a:lnB>
                  </a:tcPr>
                </a:tc>
              </a:tr>
              <a:tr h="217404">
                <a:tc>
                  <a:txBody>
                    <a:bodyPr/>
                    <a:lstStyle/>
                    <a:p>
                      <a:r>
                        <a:rPr lang="en-US" sz="1200" b="1"/>
                        <a:t>Ephesians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60</a:t>
                      </a:r>
                    </a:p>
                  </a:txBody>
                  <a:tcPr marL="7164" marR="7164" marT="7164" marB="7164" anchor="ctr">
                    <a:lnL>
                      <a:noFill/>
                    </a:lnL>
                    <a:lnR>
                      <a:noFill/>
                    </a:lnR>
                    <a:lnT>
                      <a:noFill/>
                    </a:lnT>
                    <a:lnB>
                      <a:noFill/>
                    </a:lnB>
                  </a:tcPr>
                </a:tc>
              </a:tr>
              <a:tr h="217404">
                <a:tc>
                  <a:txBody>
                    <a:bodyPr/>
                    <a:lstStyle/>
                    <a:p>
                      <a:r>
                        <a:rPr lang="en-US" sz="1200" b="1"/>
                        <a:t>Philippians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61</a:t>
                      </a:r>
                    </a:p>
                  </a:txBody>
                  <a:tcPr marL="7164" marR="7164" marT="7164" marB="7164" anchor="ctr">
                    <a:lnL>
                      <a:noFill/>
                    </a:lnL>
                    <a:lnR>
                      <a:noFill/>
                    </a:lnR>
                    <a:lnT>
                      <a:noFill/>
                    </a:lnT>
                    <a:lnB>
                      <a:noFill/>
                    </a:lnB>
                  </a:tcPr>
                </a:tc>
              </a:tr>
              <a:tr h="217404">
                <a:tc>
                  <a:txBody>
                    <a:bodyPr/>
                    <a:lstStyle/>
                    <a:p>
                      <a:r>
                        <a:rPr lang="en-US" sz="1200" b="1"/>
                        <a:t>Colossians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60</a:t>
                      </a:r>
                    </a:p>
                  </a:txBody>
                  <a:tcPr marL="7164" marR="7164" marT="7164" marB="7164" anchor="ctr">
                    <a:lnL>
                      <a:noFill/>
                    </a:lnL>
                    <a:lnR>
                      <a:noFill/>
                    </a:lnR>
                    <a:lnT>
                      <a:noFill/>
                    </a:lnT>
                    <a:lnB>
                      <a:noFill/>
                    </a:lnB>
                  </a:tcPr>
                </a:tc>
              </a:tr>
              <a:tr h="217404">
                <a:tc>
                  <a:txBody>
                    <a:bodyPr/>
                    <a:lstStyle/>
                    <a:p>
                      <a:r>
                        <a:rPr lang="en-US" sz="1200" b="1"/>
                        <a:t>1 Thessalonians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dirty="0"/>
                        <a:t>50 - 51</a:t>
                      </a:r>
                    </a:p>
                  </a:txBody>
                  <a:tcPr marL="7164" marR="7164" marT="7164" marB="7164" anchor="ctr">
                    <a:lnL>
                      <a:noFill/>
                    </a:lnL>
                    <a:lnR>
                      <a:noFill/>
                    </a:lnR>
                    <a:lnT>
                      <a:noFill/>
                    </a:lnT>
                    <a:lnB>
                      <a:noFill/>
                    </a:lnB>
                  </a:tcPr>
                </a:tc>
              </a:tr>
              <a:tr h="217404">
                <a:tc>
                  <a:txBody>
                    <a:bodyPr/>
                    <a:lstStyle/>
                    <a:p>
                      <a:r>
                        <a:rPr lang="en-US" sz="1200" b="1"/>
                        <a:t>2 Thessalonians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50 - 51</a:t>
                      </a:r>
                    </a:p>
                  </a:txBody>
                  <a:tcPr marL="7164" marR="7164" marT="7164" marB="7164" anchor="ctr">
                    <a:lnL>
                      <a:noFill/>
                    </a:lnL>
                    <a:lnR>
                      <a:noFill/>
                    </a:lnR>
                    <a:lnT>
                      <a:noFill/>
                    </a:lnT>
                    <a:lnB>
                      <a:noFill/>
                    </a:lnB>
                  </a:tcPr>
                </a:tc>
              </a:tr>
              <a:tr h="217404">
                <a:tc>
                  <a:txBody>
                    <a:bodyPr/>
                    <a:lstStyle/>
                    <a:p>
                      <a:r>
                        <a:rPr lang="en-US" sz="1200" b="1"/>
                        <a:t>1 Timothy</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62</a:t>
                      </a:r>
                    </a:p>
                  </a:txBody>
                  <a:tcPr marL="7164" marR="7164" marT="7164" marB="7164" anchor="ctr">
                    <a:lnL>
                      <a:noFill/>
                    </a:lnL>
                    <a:lnR>
                      <a:noFill/>
                    </a:lnR>
                    <a:lnT>
                      <a:noFill/>
                    </a:lnT>
                    <a:lnB>
                      <a:noFill/>
                    </a:lnB>
                  </a:tcPr>
                </a:tc>
              </a:tr>
              <a:tr h="238500">
                <a:tc>
                  <a:txBody>
                    <a:bodyPr/>
                    <a:lstStyle/>
                    <a:p>
                      <a:r>
                        <a:rPr lang="en-US" sz="1200" b="1" dirty="0"/>
                        <a:t>2 Timothy</a:t>
                      </a:r>
                      <a:endParaRPr lang="en-US" sz="1200" dirty="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63</a:t>
                      </a:r>
                    </a:p>
                  </a:txBody>
                  <a:tcPr marL="7164" marR="7164" marT="7164" marB="7164" anchor="ctr">
                    <a:lnL>
                      <a:noFill/>
                    </a:lnL>
                    <a:lnR>
                      <a:noFill/>
                    </a:lnR>
                    <a:lnT>
                      <a:noFill/>
                    </a:lnT>
                    <a:lnB>
                      <a:noFill/>
                    </a:lnB>
                  </a:tcPr>
                </a:tc>
              </a:tr>
              <a:tr h="217404">
                <a:tc>
                  <a:txBody>
                    <a:bodyPr/>
                    <a:lstStyle/>
                    <a:p>
                      <a:r>
                        <a:rPr lang="en-US" sz="1200" b="1"/>
                        <a:t>Titus</a:t>
                      </a:r>
                      <a:endParaRPr lang="en-US" sz="1200"/>
                    </a:p>
                  </a:txBody>
                  <a:tcPr marL="7164" marR="7164" marT="7164" marB="7164" anchor="ctr">
                    <a:lnL>
                      <a:noFill/>
                    </a:lnL>
                    <a:lnR>
                      <a:noFill/>
                    </a:lnR>
                    <a:lnT>
                      <a:noFill/>
                    </a:lnT>
                    <a:lnB>
                      <a:noFill/>
                    </a:lnB>
                  </a:tcPr>
                </a:tc>
                <a:tc>
                  <a:txBody>
                    <a:bodyPr/>
                    <a:lstStyle/>
                    <a:p>
                      <a:r>
                        <a:rPr lang="en-US" sz="1200"/>
                        <a:t>Paul</a:t>
                      </a:r>
                    </a:p>
                  </a:txBody>
                  <a:tcPr marL="7164" marR="7164" marT="7164" marB="7164" anchor="ctr">
                    <a:lnL>
                      <a:noFill/>
                    </a:lnL>
                    <a:lnR>
                      <a:noFill/>
                    </a:lnR>
                    <a:lnT>
                      <a:noFill/>
                    </a:lnT>
                    <a:lnB>
                      <a:noFill/>
                    </a:lnB>
                  </a:tcPr>
                </a:tc>
                <a:tc>
                  <a:txBody>
                    <a:bodyPr/>
                    <a:lstStyle/>
                    <a:p>
                      <a:r>
                        <a:rPr lang="en-US" sz="1200"/>
                        <a:t>62</a:t>
                      </a:r>
                    </a:p>
                  </a:txBody>
                  <a:tcPr marL="7164" marR="7164" marT="7164" marB="7164" anchor="ctr">
                    <a:lnL>
                      <a:noFill/>
                    </a:lnL>
                    <a:lnR>
                      <a:noFill/>
                    </a:lnR>
                    <a:lnT>
                      <a:noFill/>
                    </a:lnT>
                    <a:lnB>
                      <a:noFill/>
                    </a:lnB>
                  </a:tcPr>
                </a:tc>
              </a:tr>
              <a:tr h="217404">
                <a:tc>
                  <a:txBody>
                    <a:bodyPr/>
                    <a:lstStyle/>
                    <a:p>
                      <a:r>
                        <a:rPr lang="en-US" sz="1200" b="1"/>
                        <a:t>Philemon</a:t>
                      </a:r>
                      <a:endParaRPr lang="en-US" sz="1200"/>
                    </a:p>
                  </a:txBody>
                  <a:tcPr marL="7164" marR="7164" marT="7164" marB="7164" anchor="ctr">
                    <a:lnL>
                      <a:noFill/>
                    </a:lnL>
                    <a:lnR>
                      <a:noFill/>
                    </a:lnR>
                    <a:lnT>
                      <a:noFill/>
                    </a:lnT>
                    <a:lnB>
                      <a:noFill/>
                    </a:lnB>
                  </a:tcPr>
                </a:tc>
                <a:tc>
                  <a:txBody>
                    <a:bodyPr/>
                    <a:lstStyle/>
                    <a:p>
                      <a:r>
                        <a:rPr lang="en-US" sz="1200" dirty="0"/>
                        <a:t>Paul</a:t>
                      </a:r>
                    </a:p>
                  </a:txBody>
                  <a:tcPr marL="7164" marR="7164" marT="7164" marB="7164" anchor="ctr">
                    <a:lnL>
                      <a:noFill/>
                    </a:lnL>
                    <a:lnR>
                      <a:noFill/>
                    </a:lnR>
                    <a:lnT>
                      <a:noFill/>
                    </a:lnT>
                    <a:lnB>
                      <a:noFill/>
                    </a:lnB>
                  </a:tcPr>
                </a:tc>
                <a:tc>
                  <a:txBody>
                    <a:bodyPr/>
                    <a:lstStyle/>
                    <a:p>
                      <a:r>
                        <a:rPr lang="en-US" sz="1200"/>
                        <a:t>60</a:t>
                      </a:r>
                    </a:p>
                  </a:txBody>
                  <a:tcPr marL="7164" marR="7164" marT="7164" marB="7164" anchor="ctr">
                    <a:lnL>
                      <a:noFill/>
                    </a:lnL>
                    <a:lnR>
                      <a:noFill/>
                    </a:lnR>
                    <a:lnT>
                      <a:noFill/>
                    </a:lnT>
                    <a:lnB>
                      <a:noFill/>
                    </a:lnB>
                  </a:tcPr>
                </a:tc>
              </a:tr>
              <a:tr h="200892">
                <a:tc>
                  <a:txBody>
                    <a:bodyPr/>
                    <a:lstStyle/>
                    <a:p>
                      <a:r>
                        <a:rPr lang="en-US" sz="1200" b="1"/>
                        <a:t>Hebrews</a:t>
                      </a:r>
                      <a:endParaRPr lang="en-US" sz="1200"/>
                    </a:p>
                  </a:txBody>
                  <a:tcPr marL="7164" marR="7164" marT="7164" marB="7164" anchor="ctr">
                    <a:lnL>
                      <a:noFill/>
                    </a:lnL>
                    <a:lnR>
                      <a:noFill/>
                    </a:lnR>
                    <a:lnT>
                      <a:noFill/>
                    </a:lnT>
                    <a:lnB>
                      <a:noFill/>
                    </a:lnB>
                  </a:tcPr>
                </a:tc>
                <a:tc>
                  <a:txBody>
                    <a:bodyPr/>
                    <a:lstStyle/>
                    <a:p>
                      <a:r>
                        <a:rPr lang="en-US" sz="1200" dirty="0" smtClean="0"/>
                        <a:t>?Paul, </a:t>
                      </a:r>
                      <a:r>
                        <a:rPr lang="en-US" sz="1200" dirty="0" err="1" smtClean="0"/>
                        <a:t>Apollos</a:t>
                      </a:r>
                      <a:r>
                        <a:rPr lang="en-US" sz="1200" dirty="0" smtClean="0"/>
                        <a:t>, Barnabas</a:t>
                      </a:r>
                      <a:endParaRPr lang="en-US" sz="1200" dirty="0"/>
                    </a:p>
                  </a:txBody>
                  <a:tcPr marL="7164" marR="7164" marT="7164" marB="7164" anchor="ctr">
                    <a:lnL>
                      <a:noFill/>
                    </a:lnL>
                    <a:lnR>
                      <a:noFill/>
                    </a:lnR>
                    <a:lnT>
                      <a:noFill/>
                    </a:lnT>
                    <a:lnB>
                      <a:noFill/>
                    </a:lnB>
                  </a:tcPr>
                </a:tc>
                <a:tc>
                  <a:txBody>
                    <a:bodyPr/>
                    <a:lstStyle/>
                    <a:p>
                      <a:r>
                        <a:rPr lang="en-US" sz="1200"/>
                        <a:t>60's</a:t>
                      </a:r>
                    </a:p>
                  </a:txBody>
                  <a:tcPr marL="7164" marR="7164" marT="7164" marB="7164" anchor="ctr">
                    <a:lnL>
                      <a:noFill/>
                    </a:lnL>
                    <a:lnR>
                      <a:noFill/>
                    </a:lnR>
                    <a:lnT>
                      <a:noFill/>
                    </a:lnT>
                    <a:lnB>
                      <a:noFill/>
                    </a:lnB>
                  </a:tcPr>
                </a:tc>
              </a:tr>
              <a:tr h="200954">
                <a:tc>
                  <a:txBody>
                    <a:bodyPr/>
                    <a:lstStyle/>
                    <a:p>
                      <a:r>
                        <a:rPr lang="en-US" sz="1200" b="1"/>
                        <a:t>James</a:t>
                      </a:r>
                      <a:endParaRPr lang="en-US" sz="1200"/>
                    </a:p>
                  </a:txBody>
                  <a:tcPr marL="7164" marR="7164" marT="7164" marB="7164" anchor="ctr">
                    <a:lnL>
                      <a:noFill/>
                    </a:lnL>
                    <a:lnR>
                      <a:noFill/>
                    </a:lnR>
                    <a:lnT>
                      <a:noFill/>
                    </a:lnT>
                    <a:lnB>
                      <a:noFill/>
                    </a:lnB>
                  </a:tcPr>
                </a:tc>
                <a:tc>
                  <a:txBody>
                    <a:bodyPr/>
                    <a:lstStyle/>
                    <a:p>
                      <a:r>
                        <a:rPr lang="en-US" sz="1200" dirty="0"/>
                        <a:t>James, </a:t>
                      </a:r>
                      <a:r>
                        <a:rPr lang="en-US" sz="1200" dirty="0" smtClean="0"/>
                        <a:t>brother </a:t>
                      </a:r>
                      <a:r>
                        <a:rPr lang="en-US" sz="1200" dirty="0"/>
                        <a:t>of Jesus</a:t>
                      </a:r>
                    </a:p>
                  </a:txBody>
                  <a:tcPr marL="7164" marR="7164" marT="7164" marB="7164" anchor="ctr">
                    <a:lnL>
                      <a:noFill/>
                    </a:lnL>
                    <a:lnR>
                      <a:noFill/>
                    </a:lnR>
                    <a:lnT>
                      <a:noFill/>
                    </a:lnT>
                    <a:lnB>
                      <a:noFill/>
                    </a:lnB>
                  </a:tcPr>
                </a:tc>
                <a:tc>
                  <a:txBody>
                    <a:bodyPr/>
                    <a:lstStyle/>
                    <a:p>
                      <a:r>
                        <a:rPr lang="en-US" sz="1200"/>
                        <a:t>40's or 50's</a:t>
                      </a:r>
                    </a:p>
                  </a:txBody>
                  <a:tcPr marL="7164" marR="7164" marT="7164" marB="7164" anchor="ctr">
                    <a:lnL>
                      <a:noFill/>
                    </a:lnL>
                    <a:lnR>
                      <a:noFill/>
                    </a:lnR>
                    <a:lnT>
                      <a:noFill/>
                    </a:lnT>
                    <a:lnB>
                      <a:noFill/>
                    </a:lnB>
                  </a:tcPr>
                </a:tc>
              </a:tr>
              <a:tr h="217404">
                <a:tc>
                  <a:txBody>
                    <a:bodyPr/>
                    <a:lstStyle/>
                    <a:p>
                      <a:r>
                        <a:rPr lang="en-US" sz="1200" b="1"/>
                        <a:t>1 Peter</a:t>
                      </a:r>
                      <a:endParaRPr lang="en-US" sz="1200"/>
                    </a:p>
                  </a:txBody>
                  <a:tcPr marL="7164" marR="7164" marT="7164" marB="7164" anchor="ctr">
                    <a:lnL>
                      <a:noFill/>
                    </a:lnL>
                    <a:lnR>
                      <a:noFill/>
                    </a:lnR>
                    <a:lnT>
                      <a:noFill/>
                    </a:lnT>
                    <a:lnB>
                      <a:noFill/>
                    </a:lnB>
                  </a:tcPr>
                </a:tc>
                <a:tc>
                  <a:txBody>
                    <a:bodyPr/>
                    <a:lstStyle/>
                    <a:p>
                      <a:r>
                        <a:rPr lang="en-US" sz="1200"/>
                        <a:t>Peter</a:t>
                      </a:r>
                    </a:p>
                  </a:txBody>
                  <a:tcPr marL="7164" marR="7164" marT="7164" marB="7164" anchor="ctr">
                    <a:lnL>
                      <a:noFill/>
                    </a:lnL>
                    <a:lnR>
                      <a:noFill/>
                    </a:lnR>
                    <a:lnT>
                      <a:noFill/>
                    </a:lnT>
                    <a:lnB>
                      <a:noFill/>
                    </a:lnB>
                  </a:tcPr>
                </a:tc>
                <a:tc>
                  <a:txBody>
                    <a:bodyPr/>
                    <a:lstStyle/>
                    <a:p>
                      <a:r>
                        <a:rPr lang="en-US" sz="1200"/>
                        <a:t>63</a:t>
                      </a:r>
                    </a:p>
                  </a:txBody>
                  <a:tcPr marL="7164" marR="7164" marT="7164" marB="7164" anchor="ctr">
                    <a:lnL>
                      <a:noFill/>
                    </a:lnL>
                    <a:lnR>
                      <a:noFill/>
                    </a:lnR>
                    <a:lnT>
                      <a:noFill/>
                    </a:lnT>
                    <a:lnB>
                      <a:noFill/>
                    </a:lnB>
                  </a:tcPr>
                </a:tc>
              </a:tr>
              <a:tr h="217404">
                <a:tc>
                  <a:txBody>
                    <a:bodyPr/>
                    <a:lstStyle/>
                    <a:p>
                      <a:r>
                        <a:rPr lang="en-US" sz="1200" b="1"/>
                        <a:t>2 Peter</a:t>
                      </a:r>
                      <a:endParaRPr lang="en-US" sz="1200"/>
                    </a:p>
                  </a:txBody>
                  <a:tcPr marL="7164" marR="7164" marT="7164" marB="7164" anchor="ctr">
                    <a:lnL>
                      <a:noFill/>
                    </a:lnL>
                    <a:lnR>
                      <a:noFill/>
                    </a:lnR>
                    <a:lnT>
                      <a:noFill/>
                    </a:lnT>
                    <a:lnB>
                      <a:noFill/>
                    </a:lnB>
                  </a:tcPr>
                </a:tc>
                <a:tc>
                  <a:txBody>
                    <a:bodyPr/>
                    <a:lstStyle/>
                    <a:p>
                      <a:r>
                        <a:rPr lang="en-US" sz="1200"/>
                        <a:t>Peter</a:t>
                      </a:r>
                    </a:p>
                  </a:txBody>
                  <a:tcPr marL="7164" marR="7164" marT="7164" marB="7164" anchor="ctr">
                    <a:lnL>
                      <a:noFill/>
                    </a:lnL>
                    <a:lnR>
                      <a:noFill/>
                    </a:lnR>
                    <a:lnT>
                      <a:noFill/>
                    </a:lnT>
                    <a:lnB>
                      <a:noFill/>
                    </a:lnB>
                  </a:tcPr>
                </a:tc>
                <a:tc>
                  <a:txBody>
                    <a:bodyPr/>
                    <a:lstStyle/>
                    <a:p>
                      <a:r>
                        <a:rPr lang="en-US" sz="1200"/>
                        <a:t>63 - 64</a:t>
                      </a:r>
                    </a:p>
                  </a:txBody>
                  <a:tcPr marL="7164" marR="7164" marT="7164" marB="7164" anchor="ctr">
                    <a:lnL>
                      <a:noFill/>
                    </a:lnL>
                    <a:lnR>
                      <a:noFill/>
                    </a:lnR>
                    <a:lnT>
                      <a:noFill/>
                    </a:lnT>
                    <a:lnB>
                      <a:noFill/>
                    </a:lnB>
                  </a:tcPr>
                </a:tc>
              </a:tr>
              <a:tr h="251766">
                <a:tc>
                  <a:txBody>
                    <a:bodyPr/>
                    <a:lstStyle/>
                    <a:p>
                      <a:r>
                        <a:rPr lang="en-US" sz="1200" b="1"/>
                        <a:t>1 John</a:t>
                      </a:r>
                      <a:endParaRPr lang="en-US" sz="1200"/>
                    </a:p>
                  </a:txBody>
                  <a:tcPr marL="7164" marR="7164" marT="7164" marB="7164" anchor="ctr">
                    <a:lnL>
                      <a:noFill/>
                    </a:lnL>
                    <a:lnR>
                      <a:noFill/>
                    </a:lnR>
                    <a:lnT>
                      <a:noFill/>
                    </a:lnT>
                    <a:lnB>
                      <a:noFill/>
                    </a:lnB>
                  </a:tcPr>
                </a:tc>
                <a:tc>
                  <a:txBody>
                    <a:bodyPr/>
                    <a:lstStyle/>
                    <a:p>
                      <a:r>
                        <a:rPr lang="en-US" sz="1200"/>
                        <a:t>John</a:t>
                      </a:r>
                    </a:p>
                  </a:txBody>
                  <a:tcPr marL="7164" marR="7164" marT="7164" marB="7164" anchor="ctr">
                    <a:lnL>
                      <a:noFill/>
                    </a:lnL>
                    <a:lnR>
                      <a:noFill/>
                    </a:lnR>
                    <a:lnT>
                      <a:noFill/>
                    </a:lnT>
                    <a:lnB>
                      <a:noFill/>
                    </a:lnB>
                  </a:tcPr>
                </a:tc>
                <a:tc>
                  <a:txBody>
                    <a:bodyPr/>
                    <a:lstStyle/>
                    <a:p>
                      <a:r>
                        <a:rPr lang="en-US" sz="1200" dirty="0"/>
                        <a:t>late </a:t>
                      </a:r>
                      <a:r>
                        <a:rPr lang="en-US" sz="1200" dirty="0" smtClean="0"/>
                        <a:t>80's</a:t>
                      </a:r>
                      <a:r>
                        <a:rPr lang="en-US" sz="1200" baseline="0" dirty="0" smtClean="0"/>
                        <a:t> - </a:t>
                      </a:r>
                      <a:r>
                        <a:rPr lang="en-US" sz="1200" dirty="0" smtClean="0"/>
                        <a:t>early </a:t>
                      </a:r>
                      <a:r>
                        <a:rPr lang="en-US" sz="1200" dirty="0"/>
                        <a:t>90's</a:t>
                      </a:r>
                    </a:p>
                  </a:txBody>
                  <a:tcPr marL="7164" marR="7164" marT="7164" marB="7164" anchor="ctr">
                    <a:lnL>
                      <a:noFill/>
                    </a:lnL>
                    <a:lnR>
                      <a:noFill/>
                    </a:lnR>
                    <a:lnT>
                      <a:noFill/>
                    </a:lnT>
                    <a:lnB>
                      <a:noFill/>
                    </a:lnB>
                  </a:tcPr>
                </a:tc>
              </a:tr>
              <a:tr h="200892">
                <a:tc>
                  <a:txBody>
                    <a:bodyPr/>
                    <a:lstStyle/>
                    <a:p>
                      <a:r>
                        <a:rPr lang="en-US" sz="1200" b="1"/>
                        <a:t>2 John</a:t>
                      </a:r>
                      <a:endParaRPr lang="en-US" sz="1200"/>
                    </a:p>
                  </a:txBody>
                  <a:tcPr marL="7164" marR="7164" marT="7164" marB="7164" anchor="ctr">
                    <a:lnL>
                      <a:noFill/>
                    </a:lnL>
                    <a:lnR>
                      <a:noFill/>
                    </a:lnR>
                    <a:lnT>
                      <a:noFill/>
                    </a:lnT>
                    <a:lnB>
                      <a:noFill/>
                    </a:lnB>
                  </a:tcPr>
                </a:tc>
                <a:tc>
                  <a:txBody>
                    <a:bodyPr/>
                    <a:lstStyle/>
                    <a:p>
                      <a:r>
                        <a:rPr lang="en-US" sz="1200"/>
                        <a:t>John</a:t>
                      </a:r>
                    </a:p>
                  </a:txBody>
                  <a:tcPr marL="7164" marR="7164" marT="7164" marB="7164" anchor="ctr">
                    <a:lnL>
                      <a:noFill/>
                    </a:lnL>
                    <a:lnR>
                      <a:noFill/>
                    </a:lnR>
                    <a:lnT>
                      <a:noFill/>
                    </a:lnT>
                    <a:lnB>
                      <a:noFill/>
                    </a:lnB>
                  </a:tcPr>
                </a:tc>
                <a:tc>
                  <a:txBody>
                    <a:bodyPr/>
                    <a:lstStyle/>
                    <a:p>
                      <a:r>
                        <a:rPr lang="en-US" sz="1200" dirty="0"/>
                        <a:t>late </a:t>
                      </a:r>
                      <a:r>
                        <a:rPr lang="en-US" sz="1200" dirty="0" smtClean="0"/>
                        <a:t>80's</a:t>
                      </a:r>
                      <a:r>
                        <a:rPr lang="en-US" sz="1200" baseline="0" dirty="0" smtClean="0"/>
                        <a:t> - </a:t>
                      </a:r>
                      <a:r>
                        <a:rPr lang="en-US" sz="1200" dirty="0" smtClean="0"/>
                        <a:t>early </a:t>
                      </a:r>
                      <a:r>
                        <a:rPr lang="en-US" sz="1200" dirty="0"/>
                        <a:t>90's</a:t>
                      </a:r>
                    </a:p>
                  </a:txBody>
                  <a:tcPr marL="7164" marR="7164" marT="7164" marB="7164" anchor="ctr">
                    <a:lnL>
                      <a:noFill/>
                    </a:lnL>
                    <a:lnR>
                      <a:noFill/>
                    </a:lnR>
                    <a:lnT>
                      <a:noFill/>
                    </a:lnT>
                    <a:lnB>
                      <a:noFill/>
                    </a:lnB>
                  </a:tcPr>
                </a:tc>
              </a:tr>
              <a:tr h="200892">
                <a:tc>
                  <a:txBody>
                    <a:bodyPr/>
                    <a:lstStyle/>
                    <a:p>
                      <a:r>
                        <a:rPr lang="en-US" sz="1200" b="1"/>
                        <a:t>3 John</a:t>
                      </a:r>
                      <a:endParaRPr lang="en-US" sz="1200"/>
                    </a:p>
                  </a:txBody>
                  <a:tcPr marL="7164" marR="7164" marT="7164" marB="7164" anchor="ctr">
                    <a:lnL>
                      <a:noFill/>
                    </a:lnL>
                    <a:lnR>
                      <a:noFill/>
                    </a:lnR>
                    <a:lnT>
                      <a:noFill/>
                    </a:lnT>
                    <a:lnB>
                      <a:noFill/>
                    </a:lnB>
                  </a:tcPr>
                </a:tc>
                <a:tc>
                  <a:txBody>
                    <a:bodyPr/>
                    <a:lstStyle/>
                    <a:p>
                      <a:r>
                        <a:rPr lang="en-US" sz="1200"/>
                        <a:t>John</a:t>
                      </a:r>
                    </a:p>
                  </a:txBody>
                  <a:tcPr marL="7164" marR="7164" marT="7164" marB="7164" anchor="ctr">
                    <a:lnL>
                      <a:noFill/>
                    </a:lnL>
                    <a:lnR>
                      <a:noFill/>
                    </a:lnR>
                    <a:lnT>
                      <a:noFill/>
                    </a:lnT>
                    <a:lnB>
                      <a:noFill/>
                    </a:lnB>
                  </a:tcPr>
                </a:tc>
                <a:tc>
                  <a:txBody>
                    <a:bodyPr/>
                    <a:lstStyle/>
                    <a:p>
                      <a:r>
                        <a:rPr lang="en-US" sz="1200" dirty="0"/>
                        <a:t>late </a:t>
                      </a:r>
                      <a:r>
                        <a:rPr lang="en-US" sz="1200" dirty="0" smtClean="0"/>
                        <a:t>80's</a:t>
                      </a:r>
                      <a:r>
                        <a:rPr lang="en-US" sz="1200" baseline="0" dirty="0" smtClean="0"/>
                        <a:t> - </a:t>
                      </a:r>
                      <a:r>
                        <a:rPr lang="en-US" sz="1200" dirty="0" smtClean="0"/>
                        <a:t>early </a:t>
                      </a:r>
                      <a:r>
                        <a:rPr lang="en-US" sz="1200" dirty="0"/>
                        <a:t>90's</a:t>
                      </a:r>
                    </a:p>
                  </a:txBody>
                  <a:tcPr marL="7164" marR="7164" marT="7164" marB="7164" anchor="ctr">
                    <a:lnL>
                      <a:noFill/>
                    </a:lnL>
                    <a:lnR>
                      <a:noFill/>
                    </a:lnR>
                    <a:lnT>
                      <a:noFill/>
                    </a:lnT>
                    <a:lnB>
                      <a:noFill/>
                    </a:lnB>
                  </a:tcPr>
                </a:tc>
              </a:tr>
              <a:tr h="200892">
                <a:tc>
                  <a:txBody>
                    <a:bodyPr/>
                    <a:lstStyle/>
                    <a:p>
                      <a:r>
                        <a:rPr lang="en-US" sz="1200" b="1"/>
                        <a:t>Jude</a:t>
                      </a:r>
                      <a:endParaRPr lang="en-US" sz="1200"/>
                    </a:p>
                  </a:txBody>
                  <a:tcPr marL="7164" marR="7164" marT="7164" marB="7164" anchor="ctr">
                    <a:lnL>
                      <a:noFill/>
                    </a:lnL>
                    <a:lnR>
                      <a:noFill/>
                    </a:lnR>
                    <a:lnT>
                      <a:noFill/>
                    </a:lnT>
                    <a:lnB>
                      <a:noFill/>
                    </a:lnB>
                  </a:tcPr>
                </a:tc>
                <a:tc>
                  <a:txBody>
                    <a:bodyPr/>
                    <a:lstStyle/>
                    <a:p>
                      <a:r>
                        <a:rPr lang="en-US" sz="1200" dirty="0"/>
                        <a:t>Jude, </a:t>
                      </a:r>
                      <a:r>
                        <a:rPr lang="en-US" sz="1200" dirty="0" smtClean="0"/>
                        <a:t>brother </a:t>
                      </a:r>
                      <a:r>
                        <a:rPr lang="en-US" sz="1200" dirty="0"/>
                        <a:t>of Jesus</a:t>
                      </a:r>
                    </a:p>
                  </a:txBody>
                  <a:tcPr marL="7164" marR="7164" marT="7164" marB="7164" anchor="ctr">
                    <a:lnL>
                      <a:noFill/>
                    </a:lnL>
                    <a:lnR>
                      <a:noFill/>
                    </a:lnR>
                    <a:lnT>
                      <a:noFill/>
                    </a:lnT>
                    <a:lnB>
                      <a:noFill/>
                    </a:lnB>
                  </a:tcPr>
                </a:tc>
                <a:tc>
                  <a:txBody>
                    <a:bodyPr/>
                    <a:lstStyle/>
                    <a:p>
                      <a:r>
                        <a:rPr lang="en-US" sz="1200"/>
                        <a:t>60's or 70's</a:t>
                      </a:r>
                    </a:p>
                  </a:txBody>
                  <a:tcPr marL="7164" marR="7164" marT="7164" marB="7164" anchor="ctr">
                    <a:lnL>
                      <a:noFill/>
                    </a:lnL>
                    <a:lnR>
                      <a:noFill/>
                    </a:lnR>
                    <a:lnT>
                      <a:noFill/>
                    </a:lnT>
                    <a:lnB>
                      <a:noFill/>
                    </a:lnB>
                  </a:tcPr>
                </a:tc>
              </a:tr>
              <a:tr h="200892">
                <a:tc>
                  <a:txBody>
                    <a:bodyPr/>
                    <a:lstStyle/>
                    <a:p>
                      <a:r>
                        <a:rPr lang="en-US" sz="1200" b="1"/>
                        <a:t>Revelation </a:t>
                      </a:r>
                      <a:endParaRPr lang="en-US" sz="1200"/>
                    </a:p>
                  </a:txBody>
                  <a:tcPr marL="7164" marR="7164" marT="7164" marB="7164" anchor="ctr">
                    <a:lnL>
                      <a:noFill/>
                    </a:lnL>
                    <a:lnR>
                      <a:noFill/>
                    </a:lnR>
                    <a:lnT>
                      <a:noFill/>
                    </a:lnT>
                    <a:lnB>
                      <a:noFill/>
                    </a:lnB>
                  </a:tcPr>
                </a:tc>
                <a:tc>
                  <a:txBody>
                    <a:bodyPr/>
                    <a:lstStyle/>
                    <a:p>
                      <a:r>
                        <a:rPr lang="en-US" sz="1200" dirty="0"/>
                        <a:t>John</a:t>
                      </a:r>
                    </a:p>
                  </a:txBody>
                  <a:tcPr marL="7164" marR="7164" marT="7164" marB="7164" anchor="ctr">
                    <a:lnL>
                      <a:noFill/>
                    </a:lnL>
                    <a:lnR>
                      <a:noFill/>
                    </a:lnR>
                    <a:lnT>
                      <a:noFill/>
                    </a:lnT>
                    <a:lnB>
                      <a:noFill/>
                    </a:lnB>
                  </a:tcPr>
                </a:tc>
                <a:tc>
                  <a:txBody>
                    <a:bodyPr/>
                    <a:lstStyle/>
                    <a:p>
                      <a:r>
                        <a:rPr lang="en-US" sz="1200" dirty="0"/>
                        <a:t>late </a:t>
                      </a:r>
                      <a:r>
                        <a:rPr lang="en-US" sz="1200" dirty="0" smtClean="0"/>
                        <a:t>80's</a:t>
                      </a:r>
                      <a:r>
                        <a:rPr lang="en-US" sz="1200" baseline="0" dirty="0" smtClean="0"/>
                        <a:t> - </a:t>
                      </a:r>
                      <a:r>
                        <a:rPr lang="en-US" sz="1200" dirty="0" smtClean="0"/>
                        <a:t>early </a:t>
                      </a:r>
                      <a:r>
                        <a:rPr lang="en-US" sz="1200" dirty="0"/>
                        <a:t>90's</a:t>
                      </a:r>
                    </a:p>
                  </a:txBody>
                  <a:tcPr marL="7164" marR="7164" marT="7164" marB="7164" anchor="ctr">
                    <a:lnL>
                      <a:noFill/>
                    </a:lnL>
                    <a:lnR>
                      <a:noFill/>
                    </a:lnR>
                    <a:lnT>
                      <a:noFill/>
                    </a:lnT>
                    <a:lnB>
                      <a:noFill/>
                    </a:lnB>
                  </a:tcPr>
                </a:tc>
              </a:tr>
            </a:tbl>
          </a:graphicData>
        </a:graphic>
      </p:graphicFrame>
      <p:sp>
        <p:nvSpPr>
          <p:cNvPr id="3" name="Slide Number Placeholder 2"/>
          <p:cNvSpPr>
            <a:spLocks noGrp="1"/>
          </p:cNvSpPr>
          <p:nvPr>
            <p:ph type="sldNum" sz="quarter" idx="12"/>
          </p:nvPr>
        </p:nvSpPr>
        <p:spPr>
          <a:xfrm>
            <a:off x="7315200" y="6629400"/>
            <a:ext cx="1828800" cy="228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fld id="{643C52EE-3F5B-4EE5-871D-FD8D33597A5B}" type="slidenum">
              <a:rPr lang="en-US" smtClean="0"/>
              <a:pPr>
                <a:defRPr/>
              </a:pPr>
              <a:t>91</a:t>
            </a:fld>
            <a:endParaRPr lang="en-US"/>
          </a:p>
        </p:txBody>
      </p:sp>
      <p:cxnSp>
        <p:nvCxnSpPr>
          <p:cNvPr id="6" name="Straight Connector 5"/>
          <p:cNvCxnSpPr/>
          <p:nvPr/>
        </p:nvCxnSpPr>
        <p:spPr>
          <a:xfrm>
            <a:off x="441960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76200"/>
            <a:ext cx="3048000" cy="1447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nSpc>
                <a:spcPct val="90000"/>
              </a:lnSpc>
              <a:defRPr/>
            </a:pPr>
            <a:r>
              <a:rPr lang="en-US" sz="2800"/>
              <a:t>Geography</a:t>
            </a:r>
            <a:br>
              <a:rPr lang="en-US" sz="2800"/>
            </a:br>
            <a:r>
              <a:rPr lang="en-US" sz="2800"/>
              <a:t>of Palestine</a:t>
            </a:r>
            <a:br>
              <a:rPr lang="en-US" sz="2800"/>
            </a:br>
            <a:r>
              <a:rPr lang="en-US" sz="2800"/>
              <a:t>in Jesus’ Time</a:t>
            </a:r>
          </a:p>
        </p:txBody>
      </p:sp>
      <p:pic>
        <p:nvPicPr>
          <p:cNvPr id="98307" name="Picture 3" descr="places in the gospels"/>
          <p:cNvPicPr>
            <a:picLocks noChangeAspect="1" noChangeArrowheads="1"/>
          </p:cNvPicPr>
          <p:nvPr/>
        </p:nvPicPr>
        <p:blipFill>
          <a:blip r:embed="rId2" cstate="print"/>
          <a:srcRect/>
          <a:stretch>
            <a:fillRect/>
          </a:stretch>
        </p:blipFill>
        <p:spPr bwMode="auto">
          <a:xfrm>
            <a:off x="3124200" y="0"/>
            <a:ext cx="5838825" cy="6781800"/>
          </a:xfrm>
          <a:prstGeom prst="rect">
            <a:avLst/>
          </a:prstGeom>
          <a:noFill/>
          <a:ln w="9525">
            <a:noFill/>
            <a:miter lim="800000"/>
            <a:headEnd/>
            <a:tailEnd/>
          </a:ln>
        </p:spPr>
      </p:pic>
      <p:sp>
        <p:nvSpPr>
          <p:cNvPr id="98308" name="Text Box 4"/>
          <p:cNvSpPr txBox="1">
            <a:spLocks noChangeArrowheads="1"/>
          </p:cNvSpPr>
          <p:nvPr/>
        </p:nvSpPr>
        <p:spPr bwMode="auto">
          <a:xfrm>
            <a:off x="136525" y="1600200"/>
            <a:ext cx="3063875" cy="5203825"/>
          </a:xfrm>
          <a:prstGeom prst="rect">
            <a:avLst/>
          </a:prstGeom>
          <a:noFill/>
          <a:ln w="9525">
            <a:noFill/>
            <a:miter lim="800000"/>
            <a:headEnd/>
            <a:tailEnd/>
          </a:ln>
          <a:effectLst/>
        </p:spPr>
        <p:txBody>
          <a:bodyPr>
            <a:spAutoFit/>
          </a:bodyPr>
          <a:lstStyle/>
          <a:p>
            <a:pPr marL="225425" indent="-225425">
              <a:buFontTx/>
              <a:buChar char="•"/>
            </a:pPr>
            <a:r>
              <a:rPr lang="en-US">
                <a:latin typeface="Abadi MT Condensed"/>
              </a:rPr>
              <a:t>Birth &amp; Childhood</a:t>
            </a:r>
          </a:p>
          <a:p>
            <a:pPr marL="225425" indent="-225425">
              <a:buFontTx/>
              <a:buChar char="•"/>
            </a:pPr>
            <a:r>
              <a:rPr lang="en-US">
                <a:solidFill>
                  <a:schemeClr val="accent2"/>
                </a:solidFill>
                <a:latin typeface="Abadi MT Condensed"/>
              </a:rPr>
              <a:t>Beginnings &amp; Early Judean</a:t>
            </a:r>
          </a:p>
          <a:p>
            <a:pPr marL="225425" indent="-225425">
              <a:buFontTx/>
              <a:buChar char="•"/>
            </a:pPr>
            <a:r>
              <a:rPr lang="en-US">
                <a:latin typeface="Abadi MT Condensed"/>
              </a:rPr>
              <a:t>Galilean (1</a:t>
            </a:r>
            <a:r>
              <a:rPr lang="en-US" baseline="30000">
                <a:latin typeface="Abadi MT Condensed"/>
              </a:rPr>
              <a:t>st</a:t>
            </a:r>
            <a:r>
              <a:rPr lang="en-US">
                <a:latin typeface="Abadi MT Condensed"/>
              </a:rPr>
              <a:t> &amp; 2</a:t>
            </a:r>
            <a:r>
              <a:rPr lang="en-US" baseline="30000">
                <a:latin typeface="Abadi MT Condensed"/>
              </a:rPr>
              <a:t>nd</a:t>
            </a:r>
            <a:r>
              <a:rPr lang="en-US">
                <a:latin typeface="Abadi MT Condensed"/>
              </a:rPr>
              <a:t>)</a:t>
            </a:r>
          </a:p>
          <a:p>
            <a:pPr marL="225425" indent="-225425">
              <a:buFontTx/>
              <a:buChar char="•"/>
            </a:pPr>
            <a:r>
              <a:rPr lang="en-US">
                <a:latin typeface="Abadi MT Condensed"/>
              </a:rPr>
              <a:t>Galilean (3</a:t>
            </a:r>
            <a:r>
              <a:rPr lang="en-US" baseline="30000">
                <a:latin typeface="Abadi MT Condensed"/>
              </a:rPr>
              <a:t>rd</a:t>
            </a:r>
            <a:r>
              <a:rPr lang="en-US">
                <a:latin typeface="Abadi MT Condensed"/>
              </a:rPr>
              <a:t> Tour)</a:t>
            </a:r>
          </a:p>
          <a:p>
            <a:pPr marL="225425" indent="-225425">
              <a:buFontTx/>
              <a:buChar char="•"/>
            </a:pPr>
            <a:r>
              <a:rPr lang="en-US">
                <a:latin typeface="Abadi MT Condensed"/>
              </a:rPr>
              <a:t>Later Galilean &amp; Beyond</a:t>
            </a:r>
          </a:p>
          <a:p>
            <a:pPr marL="225425" indent="-225425">
              <a:buFontTx/>
              <a:buChar char="•"/>
            </a:pPr>
            <a:r>
              <a:rPr lang="en-US">
                <a:solidFill>
                  <a:schemeClr val="accent2"/>
                </a:solidFill>
                <a:latin typeface="Abadi MT Condensed"/>
              </a:rPr>
              <a:t>Later Judean</a:t>
            </a:r>
          </a:p>
          <a:p>
            <a:pPr marL="225425" indent="-225425">
              <a:buFontTx/>
              <a:buChar char="•"/>
            </a:pPr>
            <a:r>
              <a:rPr lang="en-US">
                <a:latin typeface="Abadi MT Condensed"/>
              </a:rPr>
              <a:t>Perean</a:t>
            </a:r>
          </a:p>
          <a:p>
            <a:pPr marL="225425" indent="-225425">
              <a:buFontTx/>
              <a:buChar char="•"/>
            </a:pPr>
            <a:r>
              <a:rPr lang="en-US">
                <a:solidFill>
                  <a:schemeClr val="accent2"/>
                </a:solidFill>
                <a:latin typeface="Abadi MT Condensed"/>
              </a:rPr>
              <a:t>Last Week</a:t>
            </a:r>
          </a:p>
          <a:p>
            <a:pPr marL="225425" indent="-225425">
              <a:buFontTx/>
              <a:buChar char="•"/>
            </a:pPr>
            <a:r>
              <a:rPr lang="en-US">
                <a:solidFill>
                  <a:schemeClr val="accent2"/>
                </a:solidFill>
                <a:latin typeface="Abadi MT Condensed"/>
              </a:rPr>
              <a:t>Trials &amp; Crucifixion</a:t>
            </a:r>
          </a:p>
          <a:p>
            <a:pPr marL="225425" indent="-225425">
              <a:buFontTx/>
              <a:buChar char="•"/>
            </a:pPr>
            <a:r>
              <a:rPr lang="en-US">
                <a:solidFill>
                  <a:schemeClr val="accent2"/>
                </a:solidFill>
                <a:latin typeface="Abadi MT Condensed"/>
              </a:rPr>
              <a:t>Resurrection &amp; Appearances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a:t>Characterizing the Periods</a:t>
            </a:r>
          </a:p>
        </p:txBody>
      </p:sp>
      <p:sp>
        <p:nvSpPr>
          <p:cNvPr id="99331" name="Text Box 3"/>
          <p:cNvSpPr txBox="1">
            <a:spLocks noChangeArrowheads="1"/>
          </p:cNvSpPr>
          <p:nvPr/>
        </p:nvSpPr>
        <p:spPr bwMode="auto">
          <a:xfrm>
            <a:off x="1588" y="949325"/>
            <a:ext cx="3265487" cy="4308475"/>
          </a:xfrm>
          <a:prstGeom prst="rect">
            <a:avLst/>
          </a:prstGeom>
          <a:noFill/>
          <a:ln w="9525">
            <a:noFill/>
            <a:miter lim="800000"/>
            <a:headEnd/>
            <a:tailEnd/>
          </a:ln>
          <a:effectLst/>
        </p:spPr>
        <p:txBody>
          <a:bodyPr wrap="none">
            <a:spAutoFit/>
          </a:bodyPr>
          <a:lstStyle/>
          <a:p>
            <a:pPr algn="r">
              <a:spcAft>
                <a:spcPts val="600"/>
              </a:spcAft>
            </a:pPr>
            <a:r>
              <a:rPr lang="en-US" b="1" i="1">
                <a:latin typeface="Arial" pitchFamily="34" charset="0"/>
              </a:rPr>
              <a:t>Period</a:t>
            </a:r>
            <a:r>
              <a:rPr lang="en-US" sz="2000" b="1" i="1">
                <a:latin typeface="Arial" pitchFamily="34" charset="0"/>
              </a:rPr>
              <a:t>                </a:t>
            </a:r>
            <a:endParaRPr lang="en-US" sz="2000" b="1">
              <a:latin typeface="Arial" pitchFamily="34" charset="0"/>
            </a:endParaRPr>
          </a:p>
          <a:p>
            <a:pPr algn="r">
              <a:spcAft>
                <a:spcPts val="600"/>
              </a:spcAft>
            </a:pPr>
            <a:r>
              <a:rPr lang="en-US" sz="2000">
                <a:latin typeface="Arial" pitchFamily="34" charset="0"/>
              </a:rPr>
              <a:t>Birth &amp; Childhood</a:t>
            </a:r>
          </a:p>
          <a:p>
            <a:pPr algn="r">
              <a:spcAft>
                <a:spcPts val="600"/>
              </a:spcAft>
            </a:pPr>
            <a:r>
              <a:rPr lang="en-US" sz="2000">
                <a:latin typeface="Arial" pitchFamily="34" charset="0"/>
              </a:rPr>
              <a:t>Beginnings &amp; Early Judean</a:t>
            </a:r>
          </a:p>
          <a:p>
            <a:pPr algn="r">
              <a:spcAft>
                <a:spcPts val="600"/>
              </a:spcAft>
            </a:pPr>
            <a:r>
              <a:rPr lang="en-US" sz="2000">
                <a:latin typeface="Arial" pitchFamily="34" charset="0"/>
              </a:rPr>
              <a:t>Galilean (1</a:t>
            </a:r>
            <a:r>
              <a:rPr lang="en-US" sz="2000" baseline="30000">
                <a:latin typeface="Arial" pitchFamily="34" charset="0"/>
              </a:rPr>
              <a:t>st</a:t>
            </a:r>
            <a:r>
              <a:rPr lang="en-US" sz="2000">
                <a:latin typeface="Arial" pitchFamily="34" charset="0"/>
              </a:rPr>
              <a:t> Tour)</a:t>
            </a:r>
          </a:p>
          <a:p>
            <a:pPr algn="r">
              <a:spcAft>
                <a:spcPts val="600"/>
              </a:spcAft>
            </a:pPr>
            <a:r>
              <a:rPr lang="en-US" sz="2000">
                <a:latin typeface="Arial" pitchFamily="34" charset="0"/>
              </a:rPr>
              <a:t>Galilean (2</a:t>
            </a:r>
            <a:r>
              <a:rPr lang="en-US" sz="2000" baseline="30000">
                <a:latin typeface="Arial" pitchFamily="34" charset="0"/>
              </a:rPr>
              <a:t>nd</a:t>
            </a:r>
            <a:r>
              <a:rPr lang="en-US" sz="2000">
                <a:latin typeface="Arial" pitchFamily="34" charset="0"/>
              </a:rPr>
              <a:t> &amp; 3</a:t>
            </a:r>
            <a:r>
              <a:rPr lang="en-US" sz="2000" baseline="30000">
                <a:latin typeface="Arial" pitchFamily="34" charset="0"/>
              </a:rPr>
              <a:t>rd</a:t>
            </a:r>
            <a:r>
              <a:rPr lang="en-US" sz="2000">
                <a:latin typeface="Arial" pitchFamily="34" charset="0"/>
              </a:rPr>
              <a:t> Tours)</a:t>
            </a:r>
          </a:p>
          <a:p>
            <a:pPr algn="r">
              <a:spcAft>
                <a:spcPts val="600"/>
              </a:spcAft>
            </a:pPr>
            <a:r>
              <a:rPr lang="en-US" sz="2000">
                <a:latin typeface="Arial" pitchFamily="34" charset="0"/>
              </a:rPr>
              <a:t>Later Galilean (&amp; Beyond)</a:t>
            </a:r>
          </a:p>
          <a:p>
            <a:pPr algn="r">
              <a:spcAft>
                <a:spcPts val="600"/>
              </a:spcAft>
            </a:pPr>
            <a:r>
              <a:rPr lang="en-US" sz="2000">
                <a:latin typeface="Arial" pitchFamily="34" charset="0"/>
              </a:rPr>
              <a:t>Later Judean</a:t>
            </a:r>
          </a:p>
          <a:p>
            <a:pPr algn="r">
              <a:spcAft>
                <a:spcPts val="600"/>
              </a:spcAft>
            </a:pPr>
            <a:r>
              <a:rPr lang="en-US" sz="2000">
                <a:latin typeface="Arial" pitchFamily="34" charset="0"/>
              </a:rPr>
              <a:t>Perean</a:t>
            </a:r>
          </a:p>
          <a:p>
            <a:pPr algn="r">
              <a:spcAft>
                <a:spcPts val="600"/>
              </a:spcAft>
            </a:pPr>
            <a:r>
              <a:rPr lang="en-US" sz="2000">
                <a:latin typeface="Arial" pitchFamily="34" charset="0"/>
              </a:rPr>
              <a:t>Last Week</a:t>
            </a:r>
          </a:p>
          <a:p>
            <a:pPr algn="r">
              <a:spcAft>
                <a:spcPts val="600"/>
              </a:spcAft>
            </a:pPr>
            <a:r>
              <a:rPr lang="en-US" sz="2000">
                <a:latin typeface="Arial" pitchFamily="34" charset="0"/>
              </a:rPr>
              <a:t>Trials &amp; Crucifixion</a:t>
            </a:r>
          </a:p>
          <a:p>
            <a:pPr algn="r">
              <a:spcAft>
                <a:spcPts val="600"/>
              </a:spcAft>
            </a:pPr>
            <a:r>
              <a:rPr lang="en-US" sz="2000">
                <a:latin typeface="Arial" pitchFamily="34" charset="0"/>
              </a:rPr>
              <a:t>Resurrection</a:t>
            </a:r>
          </a:p>
        </p:txBody>
      </p:sp>
      <p:sp>
        <p:nvSpPr>
          <p:cNvPr id="99332" name="Text Box 4"/>
          <p:cNvSpPr txBox="1">
            <a:spLocks noChangeArrowheads="1"/>
          </p:cNvSpPr>
          <p:nvPr/>
        </p:nvSpPr>
        <p:spPr bwMode="auto">
          <a:xfrm>
            <a:off x="3298825" y="949325"/>
            <a:ext cx="5794375" cy="4308475"/>
          </a:xfrm>
          <a:prstGeom prst="rect">
            <a:avLst/>
          </a:prstGeom>
          <a:noFill/>
          <a:ln w="9525">
            <a:noFill/>
            <a:miter lim="800000"/>
            <a:headEnd/>
            <a:tailEnd/>
          </a:ln>
          <a:effectLst/>
        </p:spPr>
        <p:txBody>
          <a:bodyPr wrap="none">
            <a:spAutoFit/>
          </a:bodyPr>
          <a:lstStyle/>
          <a:p>
            <a:pPr>
              <a:spcAft>
                <a:spcPts val="600"/>
              </a:spcAft>
            </a:pPr>
            <a:r>
              <a:rPr lang="en-US" sz="2000" b="1" i="1">
                <a:latin typeface="Arial" pitchFamily="34" charset="0"/>
              </a:rPr>
              <a:t>                         </a:t>
            </a:r>
            <a:r>
              <a:rPr lang="en-US" b="1" i="1">
                <a:latin typeface="Arial" pitchFamily="34" charset="0"/>
              </a:rPr>
              <a:t>Characterization</a:t>
            </a:r>
            <a:endParaRPr lang="en-US" b="1">
              <a:latin typeface="Arial" pitchFamily="34" charset="0"/>
            </a:endParaRPr>
          </a:p>
          <a:p>
            <a:pPr>
              <a:spcAft>
                <a:spcPts val="600"/>
              </a:spcAft>
            </a:pPr>
            <a:r>
              <a:rPr lang="en-US" sz="2000">
                <a:latin typeface="Arial" pitchFamily="34" charset="0"/>
              </a:rPr>
              <a:t>Events of Joseph, Mary, John’s Parents</a:t>
            </a:r>
          </a:p>
          <a:p>
            <a:pPr>
              <a:spcAft>
                <a:spcPts val="600"/>
              </a:spcAft>
            </a:pPr>
            <a:r>
              <a:rPr lang="en-US" sz="2000">
                <a:latin typeface="Arial" pitchFamily="34" charset="0"/>
              </a:rPr>
              <a:t>Announcements; First (Disciples, Miracles…)</a:t>
            </a:r>
          </a:p>
          <a:p>
            <a:pPr>
              <a:spcAft>
                <a:spcPts val="600"/>
              </a:spcAft>
            </a:pPr>
            <a:r>
              <a:rPr lang="en-US" sz="2000">
                <a:latin typeface="Arial" pitchFamily="34" charset="0"/>
              </a:rPr>
              <a:t>Rapid rise in popularity;  Many miracles</a:t>
            </a:r>
          </a:p>
          <a:p>
            <a:pPr>
              <a:spcAft>
                <a:spcPts val="600"/>
              </a:spcAft>
            </a:pPr>
            <a:r>
              <a:rPr lang="en-US" sz="2000">
                <a:latin typeface="Arial" pitchFamily="34" charset="0"/>
              </a:rPr>
              <a:t>Peak popularity;  Great miracles;  Parables begin</a:t>
            </a:r>
          </a:p>
          <a:p>
            <a:pPr>
              <a:spcAft>
                <a:spcPts val="600"/>
              </a:spcAft>
            </a:pPr>
            <a:r>
              <a:rPr lang="en-US" sz="2000">
                <a:latin typeface="Arial" pitchFamily="34" charset="0"/>
              </a:rPr>
              <a:t>Declining popularity;  Announcing Death</a:t>
            </a:r>
          </a:p>
          <a:p>
            <a:pPr>
              <a:spcAft>
                <a:spcPts val="600"/>
              </a:spcAft>
            </a:pPr>
            <a:r>
              <a:rPr lang="en-US" sz="2000">
                <a:latin typeface="Arial" pitchFamily="34" charset="0"/>
              </a:rPr>
              <a:t>Attends feasts in Jerusalem;  Conflict grows</a:t>
            </a:r>
          </a:p>
          <a:p>
            <a:pPr>
              <a:spcAft>
                <a:spcPts val="600"/>
              </a:spcAft>
            </a:pPr>
            <a:r>
              <a:rPr lang="en-US" sz="2000">
                <a:latin typeface="Arial" pitchFamily="34" charset="0"/>
              </a:rPr>
              <a:t>Great parables;  visits (“journeying”) to Jerusalem</a:t>
            </a:r>
          </a:p>
          <a:p>
            <a:pPr>
              <a:spcAft>
                <a:spcPts val="600"/>
              </a:spcAft>
            </a:pPr>
            <a:r>
              <a:rPr lang="en-US" sz="2000">
                <a:latin typeface="Arial" pitchFamily="34" charset="0"/>
              </a:rPr>
              <a:t>Daily teaching/antagonism;  Nights in Bethany</a:t>
            </a:r>
          </a:p>
          <a:p>
            <a:pPr>
              <a:spcAft>
                <a:spcPts val="600"/>
              </a:spcAft>
            </a:pPr>
            <a:r>
              <a:rPr lang="en-US" sz="2000">
                <a:latin typeface="Arial" pitchFamily="34" charset="0"/>
              </a:rPr>
              <a:t>A long night leading to His death</a:t>
            </a:r>
          </a:p>
          <a:p>
            <a:pPr>
              <a:spcAft>
                <a:spcPts val="600"/>
              </a:spcAft>
            </a:pPr>
            <a:r>
              <a:rPr lang="en-US" sz="2000">
                <a:latin typeface="Arial" pitchFamily="34" charset="0"/>
              </a:rPr>
              <a:t>Sudden appearances in Jerusalem &amp; Galilee</a:t>
            </a:r>
          </a:p>
        </p:txBody>
      </p:sp>
      <p:sp>
        <p:nvSpPr>
          <p:cNvPr id="99333" name="Line 5"/>
          <p:cNvSpPr>
            <a:spLocks noChangeShapeType="1"/>
          </p:cNvSpPr>
          <p:nvPr/>
        </p:nvSpPr>
        <p:spPr bwMode="auto">
          <a:xfrm>
            <a:off x="3276600" y="838200"/>
            <a:ext cx="0" cy="4419600"/>
          </a:xfrm>
          <a:prstGeom prst="line">
            <a:avLst/>
          </a:prstGeom>
          <a:noFill/>
          <a:ln w="9525">
            <a:solidFill>
              <a:schemeClr val="tx1"/>
            </a:solidFill>
            <a:round/>
            <a:headEnd/>
            <a:tailEnd/>
          </a:ln>
          <a:effectLst/>
        </p:spPr>
        <p:txBody>
          <a:bodyPr/>
          <a:lstStyle/>
          <a:p>
            <a:endParaRPr lang="en-US"/>
          </a:p>
        </p:txBody>
      </p:sp>
      <p:sp>
        <p:nvSpPr>
          <p:cNvPr id="99334" name="Line 6"/>
          <p:cNvSpPr>
            <a:spLocks noChangeShapeType="1"/>
          </p:cNvSpPr>
          <p:nvPr/>
        </p:nvSpPr>
        <p:spPr bwMode="auto">
          <a:xfrm>
            <a:off x="0" y="1371600"/>
            <a:ext cx="9144000" cy="0"/>
          </a:xfrm>
          <a:prstGeom prst="line">
            <a:avLst/>
          </a:prstGeom>
          <a:noFill/>
          <a:ln w="9525">
            <a:solidFill>
              <a:schemeClr val="tx1"/>
            </a:solidFill>
            <a:round/>
            <a:headEnd/>
            <a:tailEnd/>
          </a:ln>
          <a:effectLst/>
        </p:spPr>
        <p:txBody>
          <a:bodyPr/>
          <a:lstStyle/>
          <a:p>
            <a:endParaRPr lang="en-US"/>
          </a:p>
        </p:txBody>
      </p:sp>
      <p:sp>
        <p:nvSpPr>
          <p:cNvPr id="99335" name="Rectangle 7"/>
          <p:cNvSpPr>
            <a:spLocks noChangeArrowheads="1"/>
          </p:cNvSpPr>
          <p:nvPr/>
        </p:nvSpPr>
        <p:spPr bwMode="auto">
          <a:xfrm>
            <a:off x="0" y="838200"/>
            <a:ext cx="9144000" cy="533400"/>
          </a:xfrm>
          <a:prstGeom prst="rect">
            <a:avLst/>
          </a:prstGeom>
          <a:noFill/>
          <a:ln w="9525">
            <a:solidFill>
              <a:schemeClr val="tx1"/>
            </a:solidFill>
            <a:miter lim="800000"/>
            <a:headEnd/>
            <a:tailEnd/>
          </a:ln>
          <a:effectLst/>
        </p:spPr>
        <p:txBody>
          <a:bodyPr wrap="none" anchor="ctr"/>
          <a:lstStyle/>
          <a:p>
            <a:endParaRPr lang="en-US"/>
          </a:p>
        </p:txBody>
      </p:sp>
      <p:sp>
        <p:nvSpPr>
          <p:cNvPr id="99336" name="Slide Number Placeholder 1"/>
          <p:cNvSpPr>
            <a:spLocks noGrp="1"/>
          </p:cNvSpPr>
          <p:nvPr>
            <p:ph type="sldNum" sz="quarter" idx="12"/>
          </p:nvPr>
        </p:nvSpPr>
        <p:spPr>
          <a:noFill/>
          <a:ln>
            <a:miter lim="800000"/>
            <a:headEnd/>
            <a:tailEnd/>
          </a:ln>
        </p:spPr>
        <p:txBody>
          <a:bodyPr/>
          <a:lstStyle/>
          <a:p>
            <a:fld id="{ABA79F92-DDB1-4904-8813-FB8C1F4634AC}" type="slidenum">
              <a:rPr lang="en-US" smtClean="0">
                <a:cs typeface="Arial" pitchFamily="34" charset="0"/>
              </a:rPr>
              <a:pPr/>
              <a:t>93</a:t>
            </a:fld>
            <a:endParaRPr lang="en-US" smtClean="0">
              <a:cs typeface="Arial" pitchFamily="34" charset="0"/>
            </a:endParaRPr>
          </a:p>
        </p:txBody>
      </p:sp>
      <p:sp>
        <p:nvSpPr>
          <p:cNvPr id="3" name="Rectangle 2"/>
          <p:cNvSpPr/>
          <p:nvPr/>
        </p:nvSpPr>
        <p:spPr>
          <a:xfrm>
            <a:off x="0" y="838200"/>
            <a:ext cx="9144000" cy="441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914400" y="990600"/>
            <a:ext cx="6283325" cy="2286000"/>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00356" name="Slide Number Placeholder 2"/>
          <p:cNvSpPr>
            <a:spLocks noGrp="1"/>
          </p:cNvSpPr>
          <p:nvPr>
            <p:ph type="sldNum" sz="quarter" idx="12"/>
          </p:nvPr>
        </p:nvSpPr>
        <p:spPr>
          <a:noFill/>
          <a:ln>
            <a:miter lim="800000"/>
            <a:headEnd/>
            <a:tailEnd/>
          </a:ln>
        </p:spPr>
        <p:txBody>
          <a:bodyPr/>
          <a:lstStyle/>
          <a:p>
            <a:fld id="{440774E1-70C4-488E-A946-5A6112168FD7}" type="slidenum">
              <a:rPr lang="en-US" smtClean="0">
                <a:cs typeface="Arial" pitchFamily="34" charset="0"/>
              </a:rPr>
              <a:pPr/>
              <a:t>94</a:t>
            </a:fld>
            <a:endParaRPr lang="en-US" smtClean="0">
              <a:cs typeface="Arial" pitchFamily="34" charset="0"/>
            </a:endParaRPr>
          </a:p>
        </p:txBody>
      </p:sp>
      <p:sp>
        <p:nvSpPr>
          <p:cNvPr id="4" name="Rectangle 3"/>
          <p:cNvSpPr/>
          <p:nvPr/>
        </p:nvSpPr>
        <p:spPr>
          <a:xfrm>
            <a:off x="1152525" y="1219200"/>
            <a:ext cx="3048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58" name="TextBox 4"/>
          <p:cNvSpPr txBox="1">
            <a:spLocks noChangeArrowheads="1"/>
          </p:cNvSpPr>
          <p:nvPr/>
        </p:nvSpPr>
        <p:spPr bwMode="auto">
          <a:xfrm>
            <a:off x="1465263" y="1138238"/>
            <a:ext cx="836612" cy="461962"/>
          </a:xfrm>
          <a:prstGeom prst="rect">
            <a:avLst/>
          </a:prstGeom>
          <a:noFill/>
          <a:ln w="9525">
            <a:noFill/>
            <a:miter lim="800000"/>
            <a:headEnd/>
            <a:tailEnd/>
          </a:ln>
        </p:spPr>
        <p:txBody>
          <a:bodyPr wrap="none">
            <a:spAutoFit/>
          </a:bodyPr>
          <a:lstStyle/>
          <a:p>
            <a:r>
              <a:rPr lang="en-US" b="1">
                <a:latin typeface="Calibri" pitchFamily="34" charset="0"/>
              </a:rPr>
              <a:t>Male</a:t>
            </a:r>
          </a:p>
        </p:txBody>
      </p:sp>
      <p:sp>
        <p:nvSpPr>
          <p:cNvPr id="6" name="Rectangle 5"/>
          <p:cNvSpPr/>
          <p:nvPr/>
        </p:nvSpPr>
        <p:spPr>
          <a:xfrm>
            <a:off x="2682875" y="1214438"/>
            <a:ext cx="3048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60" name="TextBox 6"/>
          <p:cNvSpPr txBox="1">
            <a:spLocks noChangeArrowheads="1"/>
          </p:cNvSpPr>
          <p:nvPr/>
        </p:nvSpPr>
        <p:spPr bwMode="auto">
          <a:xfrm>
            <a:off x="2995613" y="1138238"/>
            <a:ext cx="1109662" cy="461962"/>
          </a:xfrm>
          <a:prstGeom prst="rect">
            <a:avLst/>
          </a:prstGeom>
          <a:noFill/>
          <a:ln w="9525">
            <a:noFill/>
            <a:miter lim="800000"/>
            <a:headEnd/>
            <a:tailEnd/>
          </a:ln>
        </p:spPr>
        <p:txBody>
          <a:bodyPr wrap="none">
            <a:spAutoFit/>
          </a:bodyPr>
          <a:lstStyle/>
          <a:p>
            <a:r>
              <a:rPr lang="en-US" b="1">
                <a:latin typeface="Calibri" pitchFamily="34" charset="0"/>
              </a:rPr>
              <a:t>Female</a:t>
            </a:r>
          </a:p>
        </p:txBody>
      </p:sp>
      <p:sp>
        <p:nvSpPr>
          <p:cNvPr id="8" name="Rectangle 7"/>
          <p:cNvSpPr/>
          <p:nvPr/>
        </p:nvSpPr>
        <p:spPr>
          <a:xfrm>
            <a:off x="1152525" y="2120900"/>
            <a:ext cx="3048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62" name="TextBox 8"/>
          <p:cNvSpPr txBox="1">
            <a:spLocks noChangeArrowheads="1"/>
          </p:cNvSpPr>
          <p:nvPr/>
        </p:nvSpPr>
        <p:spPr bwMode="auto">
          <a:xfrm>
            <a:off x="1473200" y="2047875"/>
            <a:ext cx="1033463" cy="461963"/>
          </a:xfrm>
          <a:prstGeom prst="rect">
            <a:avLst/>
          </a:prstGeom>
          <a:noFill/>
          <a:ln w="9525">
            <a:noFill/>
            <a:miter lim="800000"/>
            <a:headEnd/>
            <a:tailEnd/>
          </a:ln>
        </p:spPr>
        <p:txBody>
          <a:bodyPr wrap="none">
            <a:spAutoFit/>
          </a:bodyPr>
          <a:lstStyle/>
          <a:p>
            <a:r>
              <a:rPr lang="en-US" b="1">
                <a:latin typeface="Calibri" pitchFamily="34" charset="0"/>
              </a:rPr>
              <a:t>0-2 yrs</a:t>
            </a:r>
          </a:p>
        </p:txBody>
      </p:sp>
      <p:sp>
        <p:nvSpPr>
          <p:cNvPr id="10" name="Rectangle 9"/>
          <p:cNvSpPr/>
          <p:nvPr/>
        </p:nvSpPr>
        <p:spPr>
          <a:xfrm>
            <a:off x="2667000" y="2120900"/>
            <a:ext cx="3048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64" name="TextBox 10"/>
          <p:cNvSpPr txBox="1">
            <a:spLocks noChangeArrowheads="1"/>
          </p:cNvSpPr>
          <p:nvPr/>
        </p:nvSpPr>
        <p:spPr bwMode="auto">
          <a:xfrm>
            <a:off x="2989263" y="2047875"/>
            <a:ext cx="1033462" cy="461963"/>
          </a:xfrm>
          <a:prstGeom prst="rect">
            <a:avLst/>
          </a:prstGeom>
          <a:noFill/>
          <a:ln w="9525">
            <a:noFill/>
            <a:miter lim="800000"/>
            <a:headEnd/>
            <a:tailEnd/>
          </a:ln>
        </p:spPr>
        <p:txBody>
          <a:bodyPr wrap="none">
            <a:spAutoFit/>
          </a:bodyPr>
          <a:lstStyle/>
          <a:p>
            <a:r>
              <a:rPr lang="en-US" b="1">
                <a:latin typeface="Calibri" pitchFamily="34" charset="0"/>
              </a:rPr>
              <a:t>2-5 yrs</a:t>
            </a:r>
          </a:p>
        </p:txBody>
      </p:sp>
      <p:sp>
        <p:nvSpPr>
          <p:cNvPr id="12" name="Rectangle 11"/>
          <p:cNvSpPr/>
          <p:nvPr/>
        </p:nvSpPr>
        <p:spPr>
          <a:xfrm>
            <a:off x="4114800" y="2122488"/>
            <a:ext cx="3048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66" name="TextBox 12"/>
          <p:cNvSpPr txBox="1">
            <a:spLocks noChangeArrowheads="1"/>
          </p:cNvSpPr>
          <p:nvPr/>
        </p:nvSpPr>
        <p:spPr bwMode="auto">
          <a:xfrm>
            <a:off x="4437063" y="2051050"/>
            <a:ext cx="1189037" cy="461963"/>
          </a:xfrm>
          <a:prstGeom prst="rect">
            <a:avLst/>
          </a:prstGeom>
          <a:noFill/>
          <a:ln w="9525">
            <a:noFill/>
            <a:miter lim="800000"/>
            <a:headEnd/>
            <a:tailEnd/>
          </a:ln>
        </p:spPr>
        <p:txBody>
          <a:bodyPr wrap="none">
            <a:spAutoFit/>
          </a:bodyPr>
          <a:lstStyle/>
          <a:p>
            <a:r>
              <a:rPr lang="en-US" b="1">
                <a:latin typeface="Calibri" pitchFamily="34" charset="0"/>
              </a:rPr>
              <a:t>5-10 yrs</a:t>
            </a:r>
          </a:p>
        </p:txBody>
      </p:sp>
      <p:sp>
        <p:nvSpPr>
          <p:cNvPr id="14" name="Rectangle 13"/>
          <p:cNvSpPr/>
          <p:nvPr/>
        </p:nvSpPr>
        <p:spPr>
          <a:xfrm>
            <a:off x="5715000" y="2124075"/>
            <a:ext cx="3048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68" name="TextBox 14"/>
          <p:cNvSpPr txBox="1">
            <a:spLocks noChangeArrowheads="1"/>
          </p:cNvSpPr>
          <p:nvPr/>
        </p:nvSpPr>
        <p:spPr bwMode="auto">
          <a:xfrm>
            <a:off x="6037263" y="2052638"/>
            <a:ext cx="1160462" cy="461962"/>
          </a:xfrm>
          <a:prstGeom prst="rect">
            <a:avLst/>
          </a:prstGeom>
          <a:noFill/>
          <a:ln w="9525">
            <a:noFill/>
            <a:miter lim="800000"/>
            <a:headEnd/>
            <a:tailEnd/>
          </a:ln>
        </p:spPr>
        <p:txBody>
          <a:bodyPr wrap="none">
            <a:spAutoFit/>
          </a:bodyPr>
          <a:lstStyle/>
          <a:p>
            <a:r>
              <a:rPr lang="en-US" b="1">
                <a:latin typeface="Calibri" pitchFamily="34" charset="0"/>
              </a:rPr>
              <a:t>&gt; 10 yrs</a:t>
            </a:r>
          </a:p>
        </p:txBody>
      </p:sp>
      <p:sp>
        <p:nvSpPr>
          <p:cNvPr id="16" name="Rectangle 15"/>
          <p:cNvSpPr/>
          <p:nvPr/>
        </p:nvSpPr>
        <p:spPr>
          <a:xfrm>
            <a:off x="1168400" y="2695575"/>
            <a:ext cx="3048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70" name="TextBox 16"/>
          <p:cNvSpPr txBox="1">
            <a:spLocks noChangeArrowheads="1"/>
          </p:cNvSpPr>
          <p:nvPr/>
        </p:nvSpPr>
        <p:spPr bwMode="auto">
          <a:xfrm>
            <a:off x="1465263" y="2590800"/>
            <a:ext cx="2181225" cy="657225"/>
          </a:xfrm>
          <a:prstGeom prst="rect">
            <a:avLst/>
          </a:prstGeom>
          <a:noFill/>
          <a:ln w="9525">
            <a:noFill/>
            <a:miter lim="800000"/>
            <a:headEnd/>
            <a:tailEnd/>
          </a:ln>
        </p:spPr>
        <p:txBody>
          <a:bodyPr wrap="none">
            <a:spAutoFit/>
          </a:bodyPr>
          <a:lstStyle/>
          <a:p>
            <a:pPr>
              <a:lnSpc>
                <a:spcPts val="2200"/>
              </a:lnSpc>
            </a:pPr>
            <a:r>
              <a:rPr lang="en-US" b="1">
                <a:latin typeface="Calibri" pitchFamily="34" charset="0"/>
              </a:rPr>
              <a:t>Grew up in a</a:t>
            </a:r>
            <a:br>
              <a:rPr lang="en-US" b="1">
                <a:latin typeface="Calibri" pitchFamily="34" charset="0"/>
              </a:rPr>
            </a:br>
            <a:r>
              <a:rPr lang="en-US" b="1">
                <a:latin typeface="Calibri" pitchFamily="34" charset="0"/>
              </a:rPr>
              <a:t>church of Christ</a:t>
            </a:r>
          </a:p>
        </p:txBody>
      </p:sp>
      <p:sp>
        <p:nvSpPr>
          <p:cNvPr id="20" name="Rectangle 19"/>
          <p:cNvSpPr/>
          <p:nvPr/>
        </p:nvSpPr>
        <p:spPr>
          <a:xfrm>
            <a:off x="4202113" y="2695575"/>
            <a:ext cx="3048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72" name="TextBox 20"/>
          <p:cNvSpPr txBox="1">
            <a:spLocks noChangeArrowheads="1"/>
          </p:cNvSpPr>
          <p:nvPr/>
        </p:nvSpPr>
        <p:spPr bwMode="auto">
          <a:xfrm>
            <a:off x="4522788" y="2590800"/>
            <a:ext cx="2563812" cy="657225"/>
          </a:xfrm>
          <a:prstGeom prst="rect">
            <a:avLst/>
          </a:prstGeom>
          <a:noFill/>
          <a:ln w="9525">
            <a:noFill/>
            <a:miter lim="800000"/>
            <a:headEnd/>
            <a:tailEnd/>
          </a:ln>
        </p:spPr>
        <p:txBody>
          <a:bodyPr>
            <a:spAutoFit/>
          </a:bodyPr>
          <a:lstStyle/>
          <a:p>
            <a:pPr>
              <a:lnSpc>
                <a:spcPts val="2200"/>
              </a:lnSpc>
            </a:pPr>
            <a:r>
              <a:rPr lang="en-US" b="1">
                <a:latin typeface="Calibri" pitchFamily="34" charset="0"/>
              </a:rPr>
              <a:t>Did not grow up in a church of Christ</a:t>
            </a:r>
          </a:p>
        </p:txBody>
      </p:sp>
      <p:sp>
        <p:nvSpPr>
          <p:cNvPr id="100373" name="TextBox 22"/>
          <p:cNvSpPr txBox="1">
            <a:spLocks noChangeArrowheads="1"/>
          </p:cNvSpPr>
          <p:nvPr/>
        </p:nvSpPr>
        <p:spPr bwMode="auto">
          <a:xfrm>
            <a:off x="1066800" y="1666875"/>
            <a:ext cx="5795963" cy="461963"/>
          </a:xfrm>
          <a:prstGeom prst="rect">
            <a:avLst/>
          </a:prstGeom>
          <a:noFill/>
          <a:ln w="9525">
            <a:noFill/>
            <a:miter lim="800000"/>
            <a:headEnd/>
            <a:tailEnd/>
          </a:ln>
        </p:spPr>
        <p:txBody>
          <a:bodyPr wrap="none">
            <a:spAutoFit/>
          </a:bodyPr>
          <a:lstStyle/>
          <a:p>
            <a:r>
              <a:rPr lang="en-US" b="1" i="1">
                <a:latin typeface="Calibri" pitchFamily="34" charset="0"/>
              </a:rPr>
              <a:t>How many years have you been a Christian?</a:t>
            </a:r>
          </a:p>
        </p:txBody>
      </p:sp>
      <p:cxnSp>
        <p:nvCxnSpPr>
          <p:cNvPr id="25" name="Straight Connector 24"/>
          <p:cNvCxnSpPr/>
          <p:nvPr/>
        </p:nvCxnSpPr>
        <p:spPr>
          <a:xfrm>
            <a:off x="914400" y="1676400"/>
            <a:ext cx="6283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14400" y="2514600"/>
            <a:ext cx="6273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14400" y="3810000"/>
            <a:ext cx="3962400" cy="201771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lnSpc>
                <a:spcPts val="2500"/>
              </a:lnSpc>
              <a:defRPr/>
            </a:pPr>
            <a:r>
              <a:rPr lang="en-US" b="1" dirty="0">
                <a:latin typeface="Calibri" pitchFamily="34" charset="0"/>
                <a:cs typeface="Calibri" pitchFamily="34" charset="0"/>
              </a:rPr>
              <a:t>Answer Choices:</a:t>
            </a:r>
          </a:p>
          <a:p>
            <a:pPr marL="347663" indent="-347663">
              <a:lnSpc>
                <a:spcPts val="2500"/>
              </a:lnSpc>
              <a:buFontTx/>
              <a:buAutoNum type="alphaLcParenR"/>
              <a:defRPr/>
            </a:pPr>
            <a:r>
              <a:rPr lang="en-US" b="1" dirty="0">
                <a:latin typeface="Calibri" pitchFamily="34" charset="0"/>
                <a:cs typeface="Calibri" pitchFamily="34" charset="0"/>
              </a:rPr>
              <a:t>During First Journey</a:t>
            </a:r>
          </a:p>
          <a:p>
            <a:pPr marL="347663" indent="-347663">
              <a:lnSpc>
                <a:spcPts val="2500"/>
              </a:lnSpc>
              <a:buFontTx/>
              <a:buAutoNum type="alphaLcParenR"/>
              <a:defRPr/>
            </a:pPr>
            <a:r>
              <a:rPr lang="en-US" b="1" dirty="0">
                <a:latin typeface="Calibri" pitchFamily="34" charset="0"/>
                <a:cs typeface="Calibri" pitchFamily="34" charset="0"/>
              </a:rPr>
              <a:t>During Second Journey</a:t>
            </a:r>
          </a:p>
          <a:p>
            <a:pPr marL="347663" indent="-347663">
              <a:lnSpc>
                <a:spcPts val="2500"/>
              </a:lnSpc>
              <a:buFontTx/>
              <a:buAutoNum type="alphaLcParenR"/>
              <a:defRPr/>
            </a:pPr>
            <a:r>
              <a:rPr lang="en-US" b="1" dirty="0">
                <a:latin typeface="Calibri" pitchFamily="34" charset="0"/>
                <a:cs typeface="Calibri" pitchFamily="34" charset="0"/>
              </a:rPr>
              <a:t>During Third Journey</a:t>
            </a:r>
          </a:p>
          <a:p>
            <a:pPr marL="347663" indent="-347663">
              <a:lnSpc>
                <a:spcPts val="2500"/>
              </a:lnSpc>
              <a:buFontTx/>
              <a:buAutoNum type="alphaLcParenR"/>
              <a:defRPr/>
            </a:pPr>
            <a:r>
              <a:rPr lang="en-US" b="1" dirty="0">
                <a:latin typeface="Calibri" pitchFamily="34" charset="0"/>
                <a:cs typeface="Calibri" pitchFamily="34" charset="0"/>
              </a:rPr>
              <a:t>During First Imprisonment</a:t>
            </a:r>
          </a:p>
          <a:p>
            <a:pPr marL="347663" indent="-347663">
              <a:lnSpc>
                <a:spcPts val="2500"/>
              </a:lnSpc>
              <a:buFontTx/>
              <a:buAutoNum type="alphaLcParenR"/>
              <a:defRPr/>
            </a:pPr>
            <a:r>
              <a:rPr lang="en-US" b="1" dirty="0">
                <a:latin typeface="Calibri" pitchFamily="34" charset="0"/>
                <a:cs typeface="Calibri" pitchFamily="34" charset="0"/>
              </a:rPr>
              <a:t>After First Imprisonment</a:t>
            </a:r>
          </a:p>
        </p:txBody>
      </p:sp>
      <p:sp>
        <p:nvSpPr>
          <p:cNvPr id="30" name="TextBox 29"/>
          <p:cNvSpPr txBox="1"/>
          <p:nvPr/>
        </p:nvSpPr>
        <p:spPr>
          <a:xfrm>
            <a:off x="5057775" y="3810000"/>
            <a:ext cx="2943225" cy="169545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lnSpc>
                <a:spcPts val="2500"/>
              </a:lnSpc>
              <a:defRPr/>
            </a:pPr>
            <a:r>
              <a:rPr lang="en-US" b="1" dirty="0">
                <a:latin typeface="Calibri" pitchFamily="34" charset="0"/>
                <a:cs typeface="Calibri" pitchFamily="34" charset="0"/>
              </a:rPr>
              <a:t>Answer Choices:</a:t>
            </a:r>
          </a:p>
          <a:p>
            <a:pPr marL="347663" indent="-347663">
              <a:lnSpc>
                <a:spcPts val="2500"/>
              </a:lnSpc>
              <a:buFontTx/>
              <a:buAutoNum type="alphaLcParenR"/>
              <a:defRPr/>
            </a:pPr>
            <a:r>
              <a:rPr lang="en-US" b="1" dirty="0">
                <a:latin typeface="Calibri" pitchFamily="34" charset="0"/>
                <a:cs typeface="Calibri" pitchFamily="34" charset="0"/>
              </a:rPr>
              <a:t>Narrative / History</a:t>
            </a:r>
          </a:p>
          <a:p>
            <a:pPr marL="347663" indent="-347663">
              <a:lnSpc>
                <a:spcPts val="2500"/>
              </a:lnSpc>
              <a:buFontTx/>
              <a:buAutoNum type="alphaLcParenR"/>
              <a:defRPr/>
            </a:pPr>
            <a:r>
              <a:rPr lang="en-US" b="1" dirty="0">
                <a:latin typeface="Calibri" pitchFamily="34" charset="0"/>
                <a:cs typeface="Calibri" pitchFamily="34" charset="0"/>
              </a:rPr>
              <a:t>Doctrinal Letter</a:t>
            </a:r>
          </a:p>
          <a:p>
            <a:pPr marL="347663" indent="-347663">
              <a:lnSpc>
                <a:spcPts val="2500"/>
              </a:lnSpc>
              <a:buFontTx/>
              <a:buAutoNum type="alphaLcParenR"/>
              <a:defRPr/>
            </a:pPr>
            <a:r>
              <a:rPr lang="en-US" b="1" dirty="0">
                <a:latin typeface="Calibri" pitchFamily="34" charset="0"/>
                <a:cs typeface="Calibri" pitchFamily="34" charset="0"/>
              </a:rPr>
              <a:t>Personal Letter</a:t>
            </a:r>
          </a:p>
          <a:p>
            <a:pPr marL="347663" indent="-347663">
              <a:lnSpc>
                <a:spcPts val="2500"/>
              </a:lnSpc>
              <a:buFontTx/>
              <a:buAutoNum type="alphaLcParenR"/>
              <a:defRPr/>
            </a:pPr>
            <a:r>
              <a:rPr lang="en-US" b="1" dirty="0">
                <a:latin typeface="Calibri" pitchFamily="34" charset="0"/>
                <a:cs typeface="Calibri" pitchFamily="34" charset="0"/>
              </a:rPr>
              <a:t>Prophecy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15567</TotalTime>
  <Words>6492</Words>
  <Application>Microsoft Office PowerPoint</Application>
  <PresentationFormat>On-screen Show (4:3)</PresentationFormat>
  <Paragraphs>1624</Paragraphs>
  <Slides>94</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94</vt:i4>
      </vt:variant>
    </vt:vector>
  </HeadingPairs>
  <TitlesOfParts>
    <vt:vector size="103" baseType="lpstr">
      <vt:lpstr>Times New Roman</vt:lpstr>
      <vt:lpstr>Arial</vt:lpstr>
      <vt:lpstr>Calibri</vt:lpstr>
      <vt:lpstr>Georgia</vt:lpstr>
      <vt:lpstr>Wingdings</vt:lpstr>
      <vt:lpstr>Arial Rounded MT Bold</vt:lpstr>
      <vt:lpstr>Lucida Handwriting</vt:lpstr>
      <vt:lpstr>Abadi MT Condensed</vt:lpstr>
      <vt:lpstr>Default Design</vt:lpstr>
      <vt:lpstr>Slide 1</vt:lpstr>
      <vt:lpstr>New Testament Course Schedule</vt:lpstr>
      <vt:lpstr>Course Goals</vt:lpstr>
      <vt:lpstr>Distribution of Time of Writing of Bible Books</vt:lpstr>
      <vt:lpstr>Old Testament Preparation</vt:lpstr>
      <vt:lpstr>Psalm 74</vt:lpstr>
      <vt:lpstr>Psalm 89</vt:lpstr>
      <vt:lpstr>Significance of Jewish History to the NT</vt:lpstr>
      <vt:lpstr>New Testament Revelation</vt:lpstr>
      <vt:lpstr>New Testament Authors</vt:lpstr>
      <vt:lpstr>New Testament Book Order</vt:lpstr>
      <vt:lpstr>The New Testament Books</vt:lpstr>
      <vt:lpstr>Kinds of Books</vt:lpstr>
      <vt:lpstr>New Testament Books</vt:lpstr>
      <vt:lpstr>New Testament Chronology*</vt:lpstr>
      <vt:lpstr>Slide 16</vt:lpstr>
      <vt:lpstr>Warm up Quiz</vt:lpstr>
      <vt:lpstr>New Testament Chronology*</vt:lpstr>
      <vt:lpstr>Survey of the New Testament Lesson 2 – Life of Christ – Synoptic Gospels Matthew, Mark, Luke</vt:lpstr>
      <vt:lpstr>Periods of Jesus’ Life</vt:lpstr>
      <vt:lpstr>Timeline of Jesus Ministry</vt:lpstr>
      <vt:lpstr>Geography of Palestine in Jesus’ Time</vt:lpstr>
      <vt:lpstr>Example Events from Each Period</vt:lpstr>
      <vt:lpstr>Record of the Major Periods</vt:lpstr>
      <vt:lpstr>Three Galilean Tours (Early Galilean Period)</vt:lpstr>
      <vt:lpstr>Galilean (1st Tour) Introductory Events</vt:lpstr>
      <vt:lpstr>Matthew</vt:lpstr>
      <vt:lpstr>Transition Verses in Matthew</vt:lpstr>
      <vt:lpstr>Matthew Section Descriptions</vt:lpstr>
      <vt:lpstr>Verses to Remember in Matthew</vt:lpstr>
      <vt:lpstr>Mark</vt:lpstr>
      <vt:lpstr>Mark Section Descriptions</vt:lpstr>
      <vt:lpstr>Verses to Remember in Mark</vt:lpstr>
      <vt:lpstr>Luke</vt:lpstr>
      <vt:lpstr>Luke Section Descriptions</vt:lpstr>
      <vt:lpstr>Verses to Remember in Luke</vt:lpstr>
      <vt:lpstr>Slide 37</vt:lpstr>
      <vt:lpstr>Warm up Quiz</vt:lpstr>
      <vt:lpstr>New Testament Course Schedule</vt:lpstr>
      <vt:lpstr>Course Goals</vt:lpstr>
      <vt:lpstr>Survey of the New Testament Lesson 3 – John’s Writings Gospel of John &amp; Epistles of John</vt:lpstr>
      <vt:lpstr>John the Apostle</vt:lpstr>
      <vt:lpstr>The Apostle John in his Gospel</vt:lpstr>
      <vt:lpstr>John’s Purpose</vt:lpstr>
      <vt:lpstr>John’s Purpose</vt:lpstr>
      <vt:lpstr>Uniqueness of John’s Gospel</vt:lpstr>
      <vt:lpstr>Miracles in John</vt:lpstr>
      <vt:lpstr>Themes in John’s Gospel</vt:lpstr>
      <vt:lpstr>The “C” Periods (M. Tenney)</vt:lpstr>
      <vt:lpstr>Slide 50</vt:lpstr>
      <vt:lpstr>I John</vt:lpstr>
      <vt:lpstr>I John Section Descriptions</vt:lpstr>
      <vt:lpstr>Verses to Remember in I John</vt:lpstr>
      <vt:lpstr>II John</vt:lpstr>
      <vt:lpstr>Key Verse - II John 9</vt:lpstr>
      <vt:lpstr>III John</vt:lpstr>
      <vt:lpstr>Key Verse - III John 4</vt:lpstr>
      <vt:lpstr>Slide 58</vt:lpstr>
      <vt:lpstr>Warm up Quiz – Lesson 4</vt:lpstr>
      <vt:lpstr>Warm up Quiz</vt:lpstr>
      <vt:lpstr>New Testament Chronology*</vt:lpstr>
      <vt:lpstr>Survey of the New Testament Lesson 4 – Early Church History  Acts</vt:lpstr>
      <vt:lpstr>Acts Section Descriptions</vt:lpstr>
      <vt:lpstr>Outline of Acts*</vt:lpstr>
      <vt:lpstr>Chapters in Acts Flash Cards</vt:lpstr>
      <vt:lpstr>Chapters in Acts Flash Cards</vt:lpstr>
      <vt:lpstr>Chapters in Acts</vt:lpstr>
      <vt:lpstr>Verses to Remember in Acts</vt:lpstr>
      <vt:lpstr>Paul’s 1st Journey</vt:lpstr>
      <vt:lpstr>Slide 70</vt:lpstr>
      <vt:lpstr>Paul’s 2nd Journey</vt:lpstr>
      <vt:lpstr>Second Journey Records</vt:lpstr>
      <vt:lpstr>Paul’s 3rd Journey</vt:lpstr>
      <vt:lpstr>Third Journey Records</vt:lpstr>
      <vt:lpstr>Third Journey Records</vt:lpstr>
      <vt:lpstr>Third Journey Records</vt:lpstr>
      <vt:lpstr>Third Journey Records</vt:lpstr>
      <vt:lpstr>Slide 78</vt:lpstr>
      <vt:lpstr>Timeline of “Acts of the Apostles”</vt:lpstr>
      <vt:lpstr>Themes in the Sermons in Acts</vt:lpstr>
      <vt:lpstr>Themes in Acts Sermons</vt:lpstr>
      <vt:lpstr>Sample Acts Sermons (chap 4, 5)</vt:lpstr>
      <vt:lpstr>Messages not Found in Acts</vt:lpstr>
      <vt:lpstr>A Brief “Life of Paul”</vt:lpstr>
      <vt:lpstr>Backup and scratch-work slides</vt:lpstr>
      <vt:lpstr>New Testament Chronology*</vt:lpstr>
      <vt:lpstr>Time line of the New Testament</vt:lpstr>
      <vt:lpstr>Timeline of the New Testament - 1</vt:lpstr>
      <vt:lpstr>Timeline of the New Testament - 2</vt:lpstr>
      <vt:lpstr>Colossians, Philemon, &amp; Ephesians</vt:lpstr>
      <vt:lpstr>Dates of writing</vt:lpstr>
      <vt:lpstr>Geography of Palestine in Jesus’ Time</vt:lpstr>
      <vt:lpstr>Characterizing the Periods</vt:lpstr>
      <vt:lpstr>Slide 94</vt:lpstr>
    </vt:vector>
  </TitlesOfParts>
  <Company>Broadwell Family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Timeline of Jesus’ Ministry</dc:title>
  <dc:creator>ASV</dc:creator>
  <cp:lastModifiedBy>Brad Beutjer</cp:lastModifiedBy>
  <cp:revision>131</cp:revision>
  <cp:lastPrinted>2012-06-10T03:20:56Z</cp:lastPrinted>
  <dcterms:created xsi:type="dcterms:W3CDTF">2001-09-09T02:45:37Z</dcterms:created>
  <dcterms:modified xsi:type="dcterms:W3CDTF">2012-06-10T12:51:15Z</dcterms:modified>
</cp:coreProperties>
</file>