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8" r:id="rId4"/>
    <p:sldId id="276" r:id="rId5"/>
    <p:sldId id="269" r:id="rId6"/>
    <p:sldId id="291" r:id="rId7"/>
    <p:sldId id="292" r:id="rId8"/>
    <p:sldId id="293" r:id="rId9"/>
    <p:sldId id="270" r:id="rId10"/>
    <p:sldId id="294" r:id="rId11"/>
    <p:sldId id="287" r:id="rId12"/>
    <p:sldId id="295" r:id="rId13"/>
    <p:sldId id="296" r:id="rId14"/>
    <p:sldId id="297" r:id="rId15"/>
    <p:sldId id="289" r:id="rId16"/>
    <p:sldId id="29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28" autoAdjust="0"/>
    <p:restoredTop sz="94660"/>
  </p:normalViewPr>
  <p:slideViewPr>
    <p:cSldViewPr showGuides="1">
      <p:cViewPr>
        <p:scale>
          <a:sx n="50" d="100"/>
          <a:sy n="50" d="100"/>
        </p:scale>
        <p:origin x="-2082" y="-11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19EE998-D1C3-4276-8B6F-3AA2A38C4FF0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20576220-52FD-4F55-A897-39BB832B8F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E998-D1C3-4276-8B6F-3AA2A38C4FF0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6220-52FD-4F55-A897-39BB832B8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E998-D1C3-4276-8B6F-3AA2A38C4FF0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6220-52FD-4F55-A897-39BB832B8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E998-D1C3-4276-8B6F-3AA2A38C4FF0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6220-52FD-4F55-A897-39BB832B8F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19EE998-D1C3-4276-8B6F-3AA2A38C4FF0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6220-52FD-4F55-A897-39BB832B8F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E998-D1C3-4276-8B6F-3AA2A38C4FF0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6220-52FD-4F55-A897-39BB832B8F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E998-D1C3-4276-8B6F-3AA2A38C4FF0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6220-52FD-4F55-A897-39BB832B8F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9EE998-D1C3-4276-8B6F-3AA2A38C4FF0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6220-52FD-4F55-A897-39BB832B8F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E998-D1C3-4276-8B6F-3AA2A38C4FF0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6220-52FD-4F55-A897-39BB832B8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19EE998-D1C3-4276-8B6F-3AA2A38C4FF0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6220-52FD-4F55-A897-39BB832B8F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19EE998-D1C3-4276-8B6F-3AA2A38C4FF0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6220-52FD-4F55-A897-39BB832B8F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C19EE998-D1C3-4276-8B6F-3AA2A38C4FF0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20576220-52FD-4F55-A897-39BB832B8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39896" y="1505712"/>
            <a:ext cx="5120640" cy="2304288"/>
          </a:xfrm>
        </p:spPr>
        <p:txBody>
          <a:bodyPr/>
          <a:lstStyle/>
          <a:p>
            <a:r>
              <a:rPr lang="en-US" dirty="0" smtClean="0"/>
              <a:t>Simply church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413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36320" y="685800"/>
            <a:ext cx="7117080" cy="556260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3600" u="sng" dirty="0" smtClean="0"/>
              <a:t>Jesus’ Mission</a:t>
            </a:r>
          </a:p>
          <a:p>
            <a:pPr marL="292100" lvl="2" indent="-290513">
              <a:lnSpc>
                <a:spcPts val="3500"/>
              </a:lnSpc>
              <a:spcBef>
                <a:spcPts val="1200"/>
              </a:spcBef>
            </a:pPr>
            <a:r>
              <a:rPr lang="en-US" sz="2500" dirty="0" smtClean="0"/>
              <a:t>“For God did not send his Son into the world to condemn the world, but in order that the world might be </a:t>
            </a:r>
            <a:r>
              <a:rPr lang="en-US" sz="2500" b="1" u="sng" dirty="0" smtClean="0"/>
              <a:t>saved</a:t>
            </a:r>
            <a:r>
              <a:rPr lang="en-US" sz="2500" dirty="0" smtClean="0"/>
              <a:t> through him.” John 3:17</a:t>
            </a:r>
          </a:p>
          <a:p>
            <a:pPr marL="292100" lvl="2" indent="-290513">
              <a:lnSpc>
                <a:spcPts val="3500"/>
              </a:lnSpc>
              <a:spcBef>
                <a:spcPts val="1200"/>
              </a:spcBef>
            </a:pPr>
            <a:r>
              <a:rPr lang="en-US" sz="2500" dirty="0" smtClean="0"/>
              <a:t>As the living Father sent me… so whoever feeds on me, he also will </a:t>
            </a:r>
            <a:r>
              <a:rPr lang="en-US" sz="2500" b="1" u="sng" dirty="0" smtClean="0"/>
              <a:t>live</a:t>
            </a:r>
            <a:r>
              <a:rPr lang="en-US" sz="2500" dirty="0" smtClean="0"/>
              <a:t> because of me.” John 6:58</a:t>
            </a:r>
          </a:p>
        </p:txBody>
      </p:sp>
    </p:spTree>
    <p:extLst>
      <p:ext uri="{BB962C8B-B14F-4D97-AF65-F5344CB8AC3E}">
        <p14:creationId xmlns:p14="http://schemas.microsoft.com/office/powerpoint/2010/main" xmlns="" val="175791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36320" y="685800"/>
            <a:ext cx="7117080" cy="556260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3600" u="sng" dirty="0" smtClean="0"/>
              <a:t>The Book of Acts</a:t>
            </a:r>
          </a:p>
          <a:p>
            <a:pPr marL="292100" lvl="2" indent="-290513"/>
            <a:r>
              <a:rPr lang="en-US" sz="2500" dirty="0" smtClean="0"/>
              <a:t>Commissioning the disciples</a:t>
            </a:r>
          </a:p>
          <a:p>
            <a:pPr marL="827722" lvl="5" indent="-290513"/>
            <a:endParaRPr lang="en-US" sz="400" b="1" dirty="0" smtClean="0"/>
          </a:p>
          <a:p>
            <a:pPr marL="827722" lvl="5" indent="-290513"/>
            <a:r>
              <a:rPr lang="en-US" sz="2100" dirty="0" smtClean="0"/>
              <a:t>“But you will receive power when the Holy Spirit has come upon you, and you will be my </a:t>
            </a:r>
            <a:r>
              <a:rPr lang="en-US" sz="2100" b="1" u="sng" dirty="0" smtClean="0"/>
              <a:t>witnesses</a:t>
            </a:r>
            <a:r>
              <a:rPr lang="en-US" sz="2100" b="1" dirty="0" smtClean="0"/>
              <a:t> </a:t>
            </a:r>
            <a:r>
              <a:rPr lang="en-US" sz="2100" dirty="0" smtClean="0"/>
              <a:t>in Jerusalem and in all Judea and Samaria, and to the end of the earth.” Acts 1:8</a:t>
            </a:r>
          </a:p>
          <a:p>
            <a:pPr marL="827722" lvl="5" indent="-290513"/>
            <a:endParaRPr lang="en-US" sz="400" dirty="0" smtClean="0"/>
          </a:p>
        </p:txBody>
      </p:sp>
    </p:spTree>
    <p:extLst>
      <p:ext uri="{BB962C8B-B14F-4D97-AF65-F5344CB8AC3E}">
        <p14:creationId xmlns:p14="http://schemas.microsoft.com/office/powerpoint/2010/main" xmlns="" val="248004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36320" y="685800"/>
            <a:ext cx="7117080" cy="617220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3600" u="sng" dirty="0" smtClean="0"/>
              <a:t>The Book of Acts</a:t>
            </a:r>
          </a:p>
          <a:p>
            <a:pPr marL="292100" lvl="2" indent="-290513"/>
            <a:r>
              <a:rPr lang="en-US" sz="2500" dirty="0" smtClean="0"/>
              <a:t>Spreading the Word!</a:t>
            </a:r>
          </a:p>
          <a:p>
            <a:pPr marL="827722" lvl="5" indent="-290513"/>
            <a:endParaRPr lang="en-US" sz="400" b="1" dirty="0" smtClean="0"/>
          </a:p>
          <a:p>
            <a:pPr marL="827722" lvl="5" indent="-290513"/>
            <a:r>
              <a:rPr lang="en-US" sz="2100" dirty="0" smtClean="0"/>
              <a:t>So those who received his </a:t>
            </a:r>
            <a:r>
              <a:rPr lang="en-US" sz="2100" b="1" u="sng" dirty="0" smtClean="0"/>
              <a:t>word</a:t>
            </a:r>
            <a:r>
              <a:rPr lang="en-US" sz="2100" dirty="0" smtClean="0"/>
              <a:t> were baptized  2:41</a:t>
            </a:r>
          </a:p>
          <a:p>
            <a:pPr marL="827722" lvl="5" indent="-290513"/>
            <a:r>
              <a:rPr lang="en-US" sz="2100" dirty="0" smtClean="0"/>
              <a:t>many of those who heard the </a:t>
            </a:r>
            <a:r>
              <a:rPr lang="en-US" sz="2100" b="1" u="sng" dirty="0" smtClean="0"/>
              <a:t>word</a:t>
            </a:r>
            <a:r>
              <a:rPr lang="en-US" sz="2100" dirty="0" smtClean="0"/>
              <a:t> believed  4:4</a:t>
            </a:r>
          </a:p>
          <a:p>
            <a:pPr marL="827722" lvl="5" indent="-290513"/>
            <a:r>
              <a:rPr lang="en-US" sz="2100" dirty="0" smtClean="0"/>
              <a:t>“grant to your servants… to speak your </a:t>
            </a:r>
            <a:r>
              <a:rPr lang="en-US" sz="2100" b="1" u="sng" dirty="0" smtClean="0"/>
              <a:t>word</a:t>
            </a:r>
            <a:r>
              <a:rPr lang="en-US" sz="2100" dirty="0" smtClean="0"/>
              <a:t> with all boldness”  4:29</a:t>
            </a:r>
          </a:p>
          <a:p>
            <a:pPr marL="827722" lvl="5" indent="-290513"/>
            <a:r>
              <a:rPr lang="en-US" sz="2100" dirty="0"/>
              <a:t>s</a:t>
            </a:r>
            <a:r>
              <a:rPr lang="en-US" sz="2100" dirty="0" smtClean="0"/>
              <a:t>peak to this people all the </a:t>
            </a:r>
            <a:r>
              <a:rPr lang="en-US" sz="2100" b="1" u="sng" dirty="0" smtClean="0"/>
              <a:t>words</a:t>
            </a:r>
            <a:r>
              <a:rPr lang="en-US" sz="2100" dirty="0" smtClean="0"/>
              <a:t> of this Life  5:20</a:t>
            </a:r>
          </a:p>
          <a:p>
            <a:pPr marL="827722" lvl="5" indent="-290513"/>
            <a:r>
              <a:rPr lang="en-US" sz="2100" dirty="0" smtClean="0"/>
              <a:t>“But we will devote ourselves to prayer and to the ministry of the </a:t>
            </a:r>
            <a:r>
              <a:rPr lang="en-US" sz="2100" b="1" u="sng" dirty="0" smtClean="0"/>
              <a:t>word</a:t>
            </a:r>
            <a:r>
              <a:rPr lang="en-US" sz="2100" dirty="0" smtClean="0"/>
              <a:t>.” 6:4</a:t>
            </a:r>
          </a:p>
          <a:p>
            <a:pPr marL="827722" lvl="5" indent="-290513"/>
            <a:r>
              <a:rPr lang="en-US" sz="2100" dirty="0" smtClean="0"/>
              <a:t>Now when they had testified and spoken the </a:t>
            </a:r>
            <a:r>
              <a:rPr lang="en-US" sz="2100" b="1" u="sng" dirty="0" smtClean="0"/>
              <a:t>word</a:t>
            </a:r>
            <a:r>
              <a:rPr lang="en-US" sz="2100" dirty="0" smtClean="0"/>
              <a:t> of the Lord  8:25</a:t>
            </a:r>
          </a:p>
          <a:p>
            <a:pPr marL="827722" lvl="5" indent="-290513"/>
            <a:r>
              <a:rPr lang="en-US" sz="2100" dirty="0" smtClean="0"/>
              <a:t>But the </a:t>
            </a:r>
            <a:r>
              <a:rPr lang="en-US" sz="2100" b="1" u="sng" dirty="0" smtClean="0"/>
              <a:t>word</a:t>
            </a:r>
            <a:r>
              <a:rPr lang="en-US" sz="2100" dirty="0" smtClean="0"/>
              <a:t> of God increased and multiplied  12:24</a:t>
            </a:r>
          </a:p>
          <a:p>
            <a:pPr marL="827722" lvl="5" indent="-290513"/>
            <a:r>
              <a:rPr lang="en-US" sz="2100" b="1" u="sng" dirty="0" smtClean="0"/>
              <a:t>Proclaiming</a:t>
            </a:r>
            <a:r>
              <a:rPr lang="en-US" sz="2100" dirty="0" smtClean="0"/>
              <a:t> the kingdom of God and </a:t>
            </a:r>
            <a:r>
              <a:rPr lang="en-US" sz="2100" b="1" u="sng" dirty="0" smtClean="0"/>
              <a:t>teaching</a:t>
            </a:r>
            <a:r>
              <a:rPr lang="en-US" sz="2100" dirty="0" smtClean="0"/>
              <a:t> about the Lord Jesus Christ with all boldness  28:31</a:t>
            </a:r>
          </a:p>
          <a:p>
            <a:pPr marL="827722" lvl="5" indent="-290513"/>
            <a:endParaRPr lang="en-US" sz="400" dirty="0" smtClean="0"/>
          </a:p>
        </p:txBody>
      </p:sp>
    </p:spTree>
    <p:extLst>
      <p:ext uri="{BB962C8B-B14F-4D97-AF65-F5344CB8AC3E}">
        <p14:creationId xmlns:p14="http://schemas.microsoft.com/office/powerpoint/2010/main" xmlns="" val="403781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36320" y="685800"/>
            <a:ext cx="7117080" cy="556260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3600" u="sng" dirty="0" smtClean="0"/>
              <a:t>Paul’s Mission</a:t>
            </a:r>
          </a:p>
          <a:p>
            <a:pPr marL="292100" lvl="2" indent="-290513">
              <a:lnSpc>
                <a:spcPts val="3500"/>
              </a:lnSpc>
              <a:spcBef>
                <a:spcPts val="1200"/>
              </a:spcBef>
            </a:pPr>
            <a:r>
              <a:rPr lang="en-US" sz="2500" dirty="0" smtClean="0"/>
              <a:t>“to open their eyes, so that they may turn from darkness to </a:t>
            </a:r>
            <a:r>
              <a:rPr lang="en-US" sz="2500" b="1" u="sng" dirty="0" smtClean="0"/>
              <a:t>light</a:t>
            </a:r>
            <a:r>
              <a:rPr lang="en-US" sz="2500" dirty="0" smtClean="0"/>
              <a:t> and from the power of Satan to </a:t>
            </a:r>
            <a:r>
              <a:rPr lang="en-US" sz="2500" b="1" u="sng" dirty="0" smtClean="0"/>
              <a:t>God</a:t>
            </a:r>
            <a:r>
              <a:rPr lang="en-US" sz="2500" dirty="0" smtClean="0"/>
              <a:t>, that they may receive forgiveness of </a:t>
            </a:r>
            <a:r>
              <a:rPr lang="en-US" sz="2500" b="1" u="sng" dirty="0" smtClean="0"/>
              <a:t>sins</a:t>
            </a:r>
            <a:r>
              <a:rPr lang="en-US" sz="2500" dirty="0" smtClean="0"/>
              <a:t> and a place among those who are sanctified by faith in me.” Acts 26:18</a:t>
            </a:r>
          </a:p>
          <a:p>
            <a:pPr marL="292100" lvl="2" indent="-290513">
              <a:lnSpc>
                <a:spcPts val="3500"/>
              </a:lnSpc>
              <a:spcBef>
                <a:spcPts val="1200"/>
              </a:spcBef>
            </a:pPr>
            <a:r>
              <a:rPr lang="en-US" sz="2500" dirty="0" smtClean="0"/>
              <a:t>I have often intended to come to you… in order that I may reap some </a:t>
            </a:r>
            <a:r>
              <a:rPr lang="en-US" sz="2500" b="1" u="sng" dirty="0" smtClean="0"/>
              <a:t>harvest</a:t>
            </a:r>
            <a:r>
              <a:rPr lang="en-US" sz="2500" dirty="0" smtClean="0"/>
              <a:t> among you… Romans 1:13</a:t>
            </a:r>
          </a:p>
        </p:txBody>
      </p:sp>
    </p:spTree>
    <p:extLst>
      <p:ext uri="{BB962C8B-B14F-4D97-AF65-F5344CB8AC3E}">
        <p14:creationId xmlns:p14="http://schemas.microsoft.com/office/powerpoint/2010/main" xmlns="" val="21480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36320" y="685800"/>
            <a:ext cx="7117080" cy="556260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3600" u="sng" dirty="0" smtClean="0"/>
              <a:t>Paul’s Mission</a:t>
            </a:r>
          </a:p>
          <a:p>
            <a:pPr marL="292100" lvl="2" indent="-290513">
              <a:lnSpc>
                <a:spcPts val="3500"/>
              </a:lnSpc>
              <a:spcBef>
                <a:spcPts val="1200"/>
              </a:spcBef>
            </a:pPr>
            <a:r>
              <a:rPr lang="en-US" sz="2500" dirty="0" smtClean="0"/>
              <a:t>For Christ did not send me to baptize but to </a:t>
            </a:r>
            <a:r>
              <a:rPr lang="en-US" sz="2500" b="1" u="sng" dirty="0" smtClean="0"/>
              <a:t>preach</a:t>
            </a:r>
            <a:r>
              <a:rPr lang="en-US" sz="2500" dirty="0" smtClean="0"/>
              <a:t> the gospel  1 Corinthians 1:17</a:t>
            </a:r>
          </a:p>
          <a:p>
            <a:pPr marL="292100" lvl="2" indent="-290513">
              <a:lnSpc>
                <a:spcPts val="3500"/>
              </a:lnSpc>
              <a:spcBef>
                <a:spcPts val="1200"/>
              </a:spcBef>
            </a:pPr>
            <a:r>
              <a:rPr lang="en-US" sz="2500" dirty="0" smtClean="0"/>
              <a:t>Therefore, we are ambassadors for Christ… We implore you on behalf of Christ, be </a:t>
            </a:r>
            <a:r>
              <a:rPr lang="en-US" sz="2500" b="1" u="sng" dirty="0" smtClean="0"/>
              <a:t>reconciled</a:t>
            </a:r>
            <a:r>
              <a:rPr lang="en-US" sz="2500" dirty="0" smtClean="0"/>
              <a:t> to God.  2 Corinthians 5:20</a:t>
            </a:r>
          </a:p>
        </p:txBody>
      </p:sp>
    </p:spTree>
    <p:extLst>
      <p:ext uri="{BB962C8B-B14F-4D97-AF65-F5344CB8AC3E}">
        <p14:creationId xmlns:p14="http://schemas.microsoft.com/office/powerpoint/2010/main" xmlns="" val="15893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685800"/>
            <a:ext cx="7193280" cy="5791200"/>
          </a:xfrm>
        </p:spPr>
        <p:txBody>
          <a:bodyPr>
            <a:normAutofit/>
          </a:bodyPr>
          <a:lstStyle/>
          <a:p>
            <a:pPr marL="1587" lvl="2" indent="0">
              <a:buNone/>
            </a:pPr>
            <a:endParaRPr lang="en-US" sz="3200" b="1" dirty="0" smtClean="0"/>
          </a:p>
          <a:p>
            <a:pPr marL="1587" lvl="2" indent="0">
              <a:buNone/>
            </a:pPr>
            <a:endParaRPr lang="en-US" sz="3200" b="1" dirty="0" smtClean="0"/>
          </a:p>
          <a:p>
            <a:pPr marL="1587" lvl="2" indent="0">
              <a:buNone/>
            </a:pPr>
            <a:endParaRPr lang="en-US" sz="3200" b="1" dirty="0"/>
          </a:p>
          <a:p>
            <a:pPr marL="1587" lvl="2" indent="0">
              <a:buNone/>
            </a:pPr>
            <a:r>
              <a:rPr lang="en-US" sz="2400" b="1" dirty="0" smtClean="0"/>
              <a:t>Conclusion:  </a:t>
            </a:r>
          </a:p>
          <a:p>
            <a:pPr marL="1587" lvl="2" indent="0">
              <a:buNone/>
            </a:pPr>
            <a:r>
              <a:rPr lang="en-US" sz="2400" dirty="0" smtClean="0"/>
              <a:t>The mission of the church is to make </a:t>
            </a:r>
            <a:r>
              <a:rPr lang="en-US" sz="2400" b="1" u="sng" dirty="0" smtClean="0"/>
              <a:t>disciples</a:t>
            </a:r>
            <a:r>
              <a:rPr lang="en-US" sz="2400" dirty="0" smtClean="0"/>
              <a:t> by preaching the </a:t>
            </a:r>
            <a:r>
              <a:rPr lang="en-US" sz="2400" b="1" u="sng" dirty="0" smtClean="0"/>
              <a:t>Gospel</a:t>
            </a:r>
            <a:r>
              <a:rPr lang="en-US" sz="2400" dirty="0" smtClean="0"/>
              <a:t> of Jesus Christ</a:t>
            </a:r>
          </a:p>
        </p:txBody>
      </p:sp>
    </p:spTree>
    <p:extLst>
      <p:ext uri="{BB962C8B-B14F-4D97-AF65-F5344CB8AC3E}">
        <p14:creationId xmlns:p14="http://schemas.microsoft.com/office/powerpoint/2010/main" xmlns="" val="243302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685800"/>
            <a:ext cx="7193280" cy="5791200"/>
          </a:xfrm>
        </p:spPr>
        <p:txBody>
          <a:bodyPr>
            <a:normAutofit/>
          </a:bodyPr>
          <a:lstStyle/>
          <a:p>
            <a:pPr marL="1587" lvl="2" indent="0">
              <a:buNone/>
            </a:pPr>
            <a:endParaRPr lang="en-US" sz="3200" b="1" dirty="0" smtClean="0"/>
          </a:p>
          <a:p>
            <a:pPr marL="1587" lvl="2" indent="0">
              <a:buNone/>
            </a:pPr>
            <a:endParaRPr lang="en-US" sz="3200" b="1" dirty="0" smtClean="0"/>
          </a:p>
          <a:p>
            <a:pPr marL="1587" lvl="2" indent="0">
              <a:buNone/>
            </a:pPr>
            <a:endParaRPr lang="en-US" sz="3200" b="1" dirty="0"/>
          </a:p>
          <a:p>
            <a:pPr marL="1587" lvl="2" indent="0">
              <a:buNone/>
            </a:pPr>
            <a:r>
              <a:rPr lang="en-US" sz="2400" b="1" dirty="0" smtClean="0"/>
              <a:t>Exhortations</a:t>
            </a:r>
            <a:r>
              <a:rPr lang="en-US" sz="2400" b="1" dirty="0" smtClean="0"/>
              <a:t>:  </a:t>
            </a:r>
            <a:endParaRPr lang="en-US" sz="2400" b="1" dirty="0" smtClean="0"/>
          </a:p>
          <a:p>
            <a:pPr marL="1587" lvl="2" indent="0">
              <a:buNone/>
            </a:pPr>
            <a:r>
              <a:rPr lang="en-US" sz="2400" dirty="0" smtClean="0"/>
              <a:t>1. We are a people of </a:t>
            </a:r>
            <a:r>
              <a:rPr lang="en-US" sz="2400" b="1" u="sng" dirty="0" smtClean="0"/>
              <a:t>MISSION</a:t>
            </a:r>
            <a:r>
              <a:rPr lang="en-US" sz="2400" dirty="0" smtClean="0"/>
              <a:t>!</a:t>
            </a:r>
          </a:p>
          <a:p>
            <a:pPr marL="1587" lvl="2" indent="0">
              <a:buNone/>
            </a:pPr>
            <a:endParaRPr lang="en-US" sz="2400" dirty="0" smtClean="0"/>
          </a:p>
          <a:p>
            <a:pPr marL="1587" lvl="2" indent="0">
              <a:buNone/>
            </a:pPr>
            <a:r>
              <a:rPr lang="en-US" sz="3000" dirty="0" smtClean="0"/>
              <a:t>2. We </a:t>
            </a:r>
            <a:r>
              <a:rPr lang="en-US" sz="3000" dirty="0" smtClean="0"/>
              <a:t>are a people of </a:t>
            </a:r>
            <a:r>
              <a:rPr lang="en-US" sz="3000" b="1" u="sng" dirty="0" smtClean="0"/>
              <a:t>MISSION</a:t>
            </a:r>
            <a:r>
              <a:rPr lang="en-US" sz="3000" dirty="0" smtClean="0"/>
              <a:t>!</a:t>
            </a:r>
          </a:p>
          <a:p>
            <a:pPr marL="1587" lvl="2" indent="0">
              <a:buNone/>
            </a:pPr>
            <a:endParaRPr lang="en-US" sz="2400" dirty="0" smtClean="0"/>
          </a:p>
          <a:p>
            <a:pPr marL="1587" lvl="2" indent="0">
              <a:buNone/>
            </a:pPr>
            <a:r>
              <a:rPr lang="en-US" sz="3800" dirty="0" smtClean="0"/>
              <a:t>3. We </a:t>
            </a:r>
            <a:r>
              <a:rPr lang="en-US" sz="3800" dirty="0" smtClean="0"/>
              <a:t>are a people of </a:t>
            </a:r>
            <a:r>
              <a:rPr lang="en-US" sz="3800" b="1" u="sng" dirty="0" smtClean="0"/>
              <a:t>MISSION</a:t>
            </a:r>
            <a:r>
              <a:rPr lang="en-US" sz="3800" dirty="0" smtClean="0"/>
              <a:t>!</a:t>
            </a:r>
            <a:endParaRPr lang="en-US" sz="3800" dirty="0" smtClean="0"/>
          </a:p>
        </p:txBody>
      </p:sp>
    </p:spTree>
    <p:extLst>
      <p:ext uri="{BB962C8B-B14F-4D97-AF65-F5344CB8AC3E}">
        <p14:creationId xmlns:p14="http://schemas.microsoft.com/office/powerpoint/2010/main" xmlns="" val="243302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3743324" y="2790825"/>
            <a:ext cx="5120640" cy="1781175"/>
          </a:xfrm>
        </p:spPr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dirty="0" smtClean="0"/>
              <a:t>emove the varnish of human tradition to uncover the original New Testament church.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2133600"/>
            <a:ext cx="5129543" cy="762001"/>
          </a:xfrm>
        </p:spPr>
        <p:txBody>
          <a:bodyPr>
            <a:norm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035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36320" y="1905000"/>
            <a:ext cx="7117080" cy="4419600"/>
          </a:xfrm>
        </p:spPr>
        <p:txBody>
          <a:bodyPr/>
          <a:lstStyle/>
          <a:p>
            <a:pPr marL="341313" lvl="2" indent="-338138">
              <a:spcBef>
                <a:spcPts val="1200"/>
              </a:spcBef>
            </a:pPr>
            <a:r>
              <a:rPr lang="en-US" sz="2400" dirty="0" smtClean="0"/>
              <a:t>Descriptions of the church</a:t>
            </a:r>
          </a:p>
          <a:p>
            <a:pPr marL="341313" lvl="2" indent="-338138">
              <a:spcBef>
                <a:spcPts val="1200"/>
              </a:spcBef>
            </a:pPr>
            <a:r>
              <a:rPr lang="en-US" sz="2400" dirty="0" smtClean="0"/>
              <a:t>New Testament assemblies</a:t>
            </a:r>
          </a:p>
          <a:p>
            <a:pPr marL="341313" lvl="2" indent="-338138">
              <a:spcBef>
                <a:spcPts val="1200"/>
              </a:spcBef>
            </a:pPr>
            <a:r>
              <a:rPr lang="en-US" sz="2400" dirty="0" smtClean="0"/>
              <a:t>Local church organization</a:t>
            </a:r>
          </a:p>
          <a:p>
            <a:pPr marL="341313" lvl="2" indent="-338138">
              <a:spcBef>
                <a:spcPts val="1200"/>
              </a:spcBef>
            </a:pPr>
            <a:r>
              <a:rPr lang="en-US" sz="2400" dirty="0" smtClean="0"/>
              <a:t>Role of women</a:t>
            </a:r>
          </a:p>
          <a:p>
            <a:pPr marL="341313" lvl="2" indent="-338138">
              <a:spcBef>
                <a:spcPts val="1200"/>
              </a:spcBef>
            </a:pPr>
            <a:r>
              <a:rPr lang="en-US" sz="2400" dirty="0" smtClean="0"/>
              <a:t>Mission </a:t>
            </a:r>
            <a:r>
              <a:rPr lang="en-US" sz="2400" dirty="0" smtClean="0"/>
              <a:t>of the church</a:t>
            </a:r>
          </a:p>
          <a:p>
            <a:pPr marL="341313" lvl="2" indent="-338138">
              <a:spcBef>
                <a:spcPts val="1200"/>
              </a:spcBef>
            </a:pPr>
            <a:r>
              <a:rPr lang="en-US" sz="2400" dirty="0" smtClean="0"/>
              <a:t>My role in the church</a:t>
            </a:r>
          </a:p>
          <a:p>
            <a:pPr marL="0" indent="0">
              <a:spcBef>
                <a:spcPts val="1800"/>
              </a:spcBef>
              <a:buNone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xmlns="" val="224558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Mission of the Church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Simply church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601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36320" y="685800"/>
            <a:ext cx="7117080" cy="556260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3600" u="sng" dirty="0" smtClean="0"/>
              <a:t>The Great Commission</a:t>
            </a:r>
          </a:p>
          <a:p>
            <a:pPr marL="0" lvl="2" indent="0">
              <a:buNone/>
            </a:pPr>
            <a:endParaRPr lang="en-US" sz="400" dirty="0" smtClean="0"/>
          </a:p>
          <a:p>
            <a:pPr marL="0" lvl="2" indent="0">
              <a:buNone/>
            </a:pPr>
            <a:r>
              <a:rPr lang="en-US" sz="2600" dirty="0" smtClean="0"/>
              <a:t>Matthew 28:16-20</a:t>
            </a:r>
          </a:p>
          <a:p>
            <a:pPr marL="457200" lvl="2" indent="-457200"/>
            <a:r>
              <a:rPr lang="en-US" sz="2600" i="1" dirty="0" smtClean="0"/>
              <a:t>All </a:t>
            </a:r>
            <a:r>
              <a:rPr lang="en-US" sz="2600" b="1" i="1" u="sng" dirty="0" smtClean="0"/>
              <a:t>authority</a:t>
            </a:r>
            <a:r>
              <a:rPr lang="en-US" sz="2600" i="1" dirty="0" smtClean="0"/>
              <a:t> in heaven and on earth has been given to me</a:t>
            </a:r>
          </a:p>
          <a:p>
            <a:pPr marL="457200" lvl="2" indent="-457200"/>
            <a:r>
              <a:rPr lang="en-US" sz="2600" i="1" dirty="0" smtClean="0"/>
              <a:t>Go therefore and make </a:t>
            </a:r>
            <a:r>
              <a:rPr lang="en-US" sz="2600" b="1" i="1" u="sng" dirty="0" smtClean="0"/>
              <a:t>disciples</a:t>
            </a:r>
          </a:p>
          <a:p>
            <a:pPr marL="457200" lvl="2" indent="-457200"/>
            <a:r>
              <a:rPr lang="en-US" sz="2600" b="1" i="1" u="sng" dirty="0" smtClean="0"/>
              <a:t>baptizing</a:t>
            </a:r>
            <a:r>
              <a:rPr lang="en-US" sz="2600" i="1" dirty="0" smtClean="0"/>
              <a:t> them</a:t>
            </a:r>
          </a:p>
          <a:p>
            <a:pPr marL="457200" lvl="2" indent="-457200"/>
            <a:r>
              <a:rPr lang="en-US" sz="2600" b="1" i="1" u="sng" dirty="0" smtClean="0"/>
              <a:t>teaching</a:t>
            </a:r>
            <a:r>
              <a:rPr lang="en-US" sz="2600" i="1" dirty="0" smtClean="0"/>
              <a:t> them to observe all that I have commanded you</a:t>
            </a:r>
          </a:p>
          <a:p>
            <a:pPr marL="457200" lvl="2" indent="-457200"/>
            <a:r>
              <a:rPr lang="en-US" sz="2600" i="1" dirty="0" smtClean="0"/>
              <a:t>And behold, </a:t>
            </a:r>
            <a:r>
              <a:rPr lang="en-US" sz="2600" b="1" i="1" u="sng" dirty="0" smtClean="0"/>
              <a:t>I</a:t>
            </a:r>
            <a:r>
              <a:rPr lang="en-US" sz="2600" b="1" i="1" dirty="0" smtClean="0"/>
              <a:t> </a:t>
            </a:r>
            <a:r>
              <a:rPr lang="en-US" sz="2600" i="1" dirty="0" smtClean="0"/>
              <a:t>am with you always</a:t>
            </a:r>
          </a:p>
          <a:p>
            <a:pPr marL="457200" lvl="2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303912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36320" y="685800"/>
            <a:ext cx="7117080" cy="556260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3600" u="sng" dirty="0" smtClean="0"/>
              <a:t>The Great Commission</a:t>
            </a:r>
          </a:p>
          <a:p>
            <a:pPr marL="0" lvl="2" indent="0">
              <a:buNone/>
            </a:pPr>
            <a:endParaRPr lang="en-US" sz="400" dirty="0" smtClean="0"/>
          </a:p>
          <a:p>
            <a:pPr marL="0" lvl="2" indent="0">
              <a:buNone/>
            </a:pPr>
            <a:r>
              <a:rPr lang="en-US" sz="2600" dirty="0" smtClean="0"/>
              <a:t>Mark 16:14-18</a:t>
            </a:r>
          </a:p>
          <a:p>
            <a:pPr marL="457200" lvl="2" indent="-457200"/>
            <a:r>
              <a:rPr lang="en-US" sz="2600" b="1" i="1" u="sng" dirty="0"/>
              <a:t>p</a:t>
            </a:r>
            <a:r>
              <a:rPr lang="en-US" sz="2600" b="1" i="1" u="sng" dirty="0" smtClean="0"/>
              <a:t>roclaim</a:t>
            </a:r>
            <a:r>
              <a:rPr lang="en-US" sz="2600" i="1" dirty="0" smtClean="0"/>
              <a:t> the gospel</a:t>
            </a:r>
          </a:p>
          <a:p>
            <a:pPr marL="457200" lvl="2" indent="-457200"/>
            <a:r>
              <a:rPr lang="en-US" sz="2600" i="1" dirty="0" smtClean="0"/>
              <a:t>Whoever believes and is baptized will be </a:t>
            </a:r>
            <a:r>
              <a:rPr lang="en-US" sz="2600" b="1" i="1" u="sng" dirty="0" smtClean="0"/>
              <a:t>saved</a:t>
            </a:r>
          </a:p>
        </p:txBody>
      </p:sp>
    </p:spTree>
    <p:extLst>
      <p:ext uri="{BB962C8B-B14F-4D97-AF65-F5344CB8AC3E}">
        <p14:creationId xmlns:p14="http://schemas.microsoft.com/office/powerpoint/2010/main" xmlns="" val="33329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36320" y="685800"/>
            <a:ext cx="7117080" cy="556260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3600" u="sng" dirty="0" smtClean="0"/>
              <a:t>The Great Commission</a:t>
            </a:r>
          </a:p>
          <a:p>
            <a:pPr marL="0" lvl="2" indent="0">
              <a:buNone/>
            </a:pPr>
            <a:endParaRPr lang="en-US" sz="400" dirty="0" smtClean="0"/>
          </a:p>
          <a:p>
            <a:pPr marL="0" lvl="2" indent="0">
              <a:buNone/>
            </a:pPr>
            <a:r>
              <a:rPr lang="en-US" sz="2600" dirty="0" smtClean="0"/>
              <a:t>Luke 24:44-49</a:t>
            </a:r>
          </a:p>
          <a:p>
            <a:pPr marL="457200" lvl="2" indent="-457200"/>
            <a:r>
              <a:rPr lang="en-US" sz="2600" i="1" dirty="0" smtClean="0"/>
              <a:t>Thus it is </a:t>
            </a:r>
            <a:r>
              <a:rPr lang="en-US" sz="2600" b="1" i="1" u="sng" dirty="0" smtClean="0"/>
              <a:t>written</a:t>
            </a:r>
            <a:endParaRPr lang="en-US" sz="2600" i="1" dirty="0" smtClean="0"/>
          </a:p>
          <a:p>
            <a:pPr marL="457200" lvl="2" indent="-457200"/>
            <a:r>
              <a:rPr lang="en-US" sz="2600" i="1" dirty="0" smtClean="0"/>
              <a:t>That repentance and remission of sins should be </a:t>
            </a:r>
            <a:r>
              <a:rPr lang="en-US" sz="2600" b="1" i="1" u="sng" dirty="0" smtClean="0"/>
              <a:t>proclaimed</a:t>
            </a:r>
            <a:r>
              <a:rPr lang="en-US" sz="2600" i="1" dirty="0" smtClean="0"/>
              <a:t> in his name to all nations</a:t>
            </a:r>
          </a:p>
          <a:p>
            <a:pPr marL="457200" lvl="2" indent="-457200"/>
            <a:r>
              <a:rPr lang="en-US" sz="2600" i="1" dirty="0" smtClean="0"/>
              <a:t>You are a </a:t>
            </a:r>
            <a:r>
              <a:rPr lang="en-US" sz="2600" b="1" i="1" u="sng" dirty="0" smtClean="0"/>
              <a:t>witness</a:t>
            </a:r>
            <a:r>
              <a:rPr lang="en-US" sz="2600" i="1" dirty="0" smtClean="0"/>
              <a:t> of these things.</a:t>
            </a:r>
          </a:p>
          <a:p>
            <a:pPr marL="457200" lvl="2" indent="-457200"/>
            <a:r>
              <a:rPr lang="en-US" sz="2600" i="1" dirty="0" smtClean="0"/>
              <a:t>And behold, I am sending the </a:t>
            </a:r>
            <a:r>
              <a:rPr lang="en-US" sz="2600" b="1" i="1" u="sng" dirty="0" smtClean="0"/>
              <a:t>promise</a:t>
            </a:r>
            <a:r>
              <a:rPr lang="en-US" sz="2600" i="1" dirty="0" smtClean="0"/>
              <a:t> of my Father upon you.</a:t>
            </a:r>
          </a:p>
        </p:txBody>
      </p:sp>
    </p:spTree>
    <p:extLst>
      <p:ext uri="{BB962C8B-B14F-4D97-AF65-F5344CB8AC3E}">
        <p14:creationId xmlns:p14="http://schemas.microsoft.com/office/powerpoint/2010/main" xmlns="" val="7202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36320" y="685800"/>
            <a:ext cx="7117080" cy="556260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3600" u="sng" dirty="0" smtClean="0"/>
              <a:t>The Great Commission</a:t>
            </a:r>
          </a:p>
          <a:p>
            <a:pPr marL="0" lvl="2" indent="0">
              <a:buNone/>
            </a:pPr>
            <a:endParaRPr lang="en-US" sz="400" dirty="0" smtClean="0"/>
          </a:p>
          <a:p>
            <a:pPr marL="0" lvl="2" indent="0">
              <a:buNone/>
            </a:pPr>
            <a:r>
              <a:rPr lang="en-US" sz="2600" dirty="0" smtClean="0"/>
              <a:t>John 20:21-23</a:t>
            </a:r>
          </a:p>
          <a:p>
            <a:pPr marL="457200" lvl="2" indent="-457200"/>
            <a:r>
              <a:rPr lang="en-US" sz="2600" i="1" dirty="0" smtClean="0"/>
              <a:t>Jesus said to them again, “</a:t>
            </a:r>
            <a:r>
              <a:rPr lang="en-US" sz="2600" b="1" i="1" u="sng" dirty="0" smtClean="0"/>
              <a:t>Peace</a:t>
            </a:r>
            <a:r>
              <a:rPr lang="en-US" sz="2600" i="1" dirty="0" smtClean="0"/>
              <a:t> be with you. As the Father sent me, even so I am sending you.”</a:t>
            </a:r>
          </a:p>
          <a:p>
            <a:pPr marL="457200" lvl="2" indent="-457200"/>
            <a:r>
              <a:rPr lang="en-US" sz="2600" i="1" dirty="0" smtClean="0"/>
              <a:t>If you forgive the </a:t>
            </a:r>
            <a:r>
              <a:rPr lang="en-US" sz="2600" b="1" i="1" u="sng" dirty="0" smtClean="0"/>
              <a:t>sins</a:t>
            </a:r>
            <a:r>
              <a:rPr lang="en-US" sz="2600" i="1" dirty="0" smtClean="0"/>
              <a:t> of any, they are forgiven</a:t>
            </a:r>
          </a:p>
        </p:txBody>
      </p:sp>
    </p:spTree>
    <p:extLst>
      <p:ext uri="{BB962C8B-B14F-4D97-AF65-F5344CB8AC3E}">
        <p14:creationId xmlns:p14="http://schemas.microsoft.com/office/powerpoint/2010/main" xmlns="" val="140215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36320" y="685800"/>
            <a:ext cx="7117080" cy="556260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3600" u="sng" dirty="0" smtClean="0"/>
              <a:t>Jesus’ Mission</a:t>
            </a:r>
          </a:p>
          <a:p>
            <a:pPr marL="292100" lvl="2" indent="-290513">
              <a:lnSpc>
                <a:spcPts val="3500"/>
              </a:lnSpc>
              <a:spcBef>
                <a:spcPts val="1200"/>
              </a:spcBef>
            </a:pPr>
            <a:r>
              <a:rPr lang="en-US" sz="2500" dirty="0" smtClean="0"/>
              <a:t>“Let us go on to the next towns, that I may </a:t>
            </a:r>
            <a:r>
              <a:rPr lang="en-US" sz="2500" b="1" u="sng" dirty="0" smtClean="0"/>
              <a:t>preach</a:t>
            </a:r>
            <a:r>
              <a:rPr lang="en-US" sz="2500" dirty="0" smtClean="0"/>
              <a:t> there also, for that is why I came out.” Mark 1:38</a:t>
            </a:r>
          </a:p>
          <a:p>
            <a:pPr marL="292100" lvl="2" indent="-290513">
              <a:lnSpc>
                <a:spcPts val="3500"/>
              </a:lnSpc>
              <a:spcBef>
                <a:spcPts val="1200"/>
              </a:spcBef>
            </a:pPr>
            <a:r>
              <a:rPr lang="en-US" sz="2500" dirty="0" smtClean="0"/>
              <a:t>“I came not to call the righteous, but </a:t>
            </a:r>
            <a:r>
              <a:rPr lang="en-US" sz="2500" b="1" u="sng" dirty="0" smtClean="0"/>
              <a:t>sinners</a:t>
            </a:r>
            <a:r>
              <a:rPr lang="en-US" sz="2500" dirty="0" smtClean="0"/>
              <a:t>.” Mark 2:17</a:t>
            </a:r>
          </a:p>
          <a:p>
            <a:pPr marL="292100" lvl="2" indent="-290513">
              <a:lnSpc>
                <a:spcPts val="3500"/>
              </a:lnSpc>
              <a:spcBef>
                <a:spcPts val="1200"/>
              </a:spcBef>
            </a:pPr>
            <a:r>
              <a:rPr lang="en-US" sz="2500" dirty="0" smtClean="0"/>
              <a:t>“For even the Son of Man came not to be served but to serve, and to give his life as a </a:t>
            </a:r>
            <a:r>
              <a:rPr lang="en-US" sz="2500" b="1" u="sng" dirty="0" smtClean="0"/>
              <a:t>ransom</a:t>
            </a:r>
            <a:r>
              <a:rPr lang="en-US" sz="2500" dirty="0" smtClean="0"/>
              <a:t> for many.” Mark 10:45</a:t>
            </a:r>
          </a:p>
        </p:txBody>
      </p:sp>
    </p:spTree>
    <p:extLst>
      <p:ext uri="{BB962C8B-B14F-4D97-AF65-F5344CB8AC3E}">
        <p14:creationId xmlns:p14="http://schemas.microsoft.com/office/powerpoint/2010/main" xmlns="" val="84413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</Template>
  <TotalTime>4353</TotalTime>
  <Words>633</Words>
  <Application>Microsoft Office PowerPoint</Application>
  <PresentationFormat>On-screen Show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Soho</vt:lpstr>
      <vt:lpstr>Simply church</vt:lpstr>
      <vt:lpstr>goal</vt:lpstr>
      <vt:lpstr>Slide 3</vt:lpstr>
      <vt:lpstr>Simply church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simply church</dc:title>
  <dc:creator>David</dc:creator>
  <cp:lastModifiedBy>Brad Beutjer</cp:lastModifiedBy>
  <cp:revision>89</cp:revision>
  <dcterms:created xsi:type="dcterms:W3CDTF">2012-04-07T14:04:48Z</dcterms:created>
  <dcterms:modified xsi:type="dcterms:W3CDTF">2012-08-05T12:51:08Z</dcterms:modified>
</cp:coreProperties>
</file>