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5"/>
  </p:handoutMasterIdLst>
  <p:sldIdLst>
    <p:sldId id="323" r:id="rId2"/>
    <p:sldId id="290" r:id="rId3"/>
    <p:sldId id="326" r:id="rId4"/>
  </p:sldIdLst>
  <p:sldSz cx="9144000" cy="5715000" type="screen16x1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462" y="-9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E4BECEB8-EEEB-4C7D-B707-F2EC122184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3024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5292"/>
            <a:ext cx="9140825" cy="5709708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6512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664230"/>
            <a:ext cx="7086600" cy="1193271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6513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238500"/>
            <a:ext cx="6400800" cy="14605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5207000"/>
            <a:ext cx="28956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5064E-CEAB-4F3F-A50E-F3A4CFA639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848B34-ECB8-4C04-B973-5D0AF4BE21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254000"/>
            <a:ext cx="1885950" cy="482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254000"/>
            <a:ext cx="5505450" cy="482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DDA3C3-12DC-4E69-92D2-5A3A1BBF26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A39A8-5FAE-42ED-8529-A792AEF9F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0BFD02-FD5A-464F-8E7E-0ECC2F42A0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651000"/>
            <a:ext cx="36957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51000"/>
            <a:ext cx="36957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62B03-1E35-4294-9124-68267BA34F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E3468-0390-4076-868C-538B18F92E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EA6F8-FE5B-441A-BD8E-2D534B700E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BFF92-8461-4EA4-BD64-373D28D979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807DB-8B8F-4D24-80E9-F826C23D1E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8F144-9B33-466D-B7E9-086B859D5A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" y="5292"/>
            <a:ext cx="9140825" cy="5709708"/>
            <a:chOff x="0" y="4"/>
            <a:chExt cx="5758" cy="4316"/>
          </a:xfrm>
        </p:grpSpPr>
        <p:sp>
          <p:nvSpPr>
            <p:cNvPr id="105475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476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5478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79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80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81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82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83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84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85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86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548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254000"/>
            <a:ext cx="7543800" cy="1193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548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51000"/>
            <a:ext cx="75438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548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90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91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81161EB2-80DF-4B85-81FE-352C38901E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7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7772400" cy="762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800" b="0" i="1" dirty="0" smtClean="0">
                <a:solidFill>
                  <a:srgbClr val="FFFF66"/>
                </a:solidFill>
                <a:effectLst/>
                <a:latin typeface="Calibri" pitchFamily="34" charset="0"/>
              </a:rPr>
              <a:t>Congregational Meeting</a:t>
            </a:r>
            <a:endParaRPr lang="en-US" sz="4800" b="0" i="1" dirty="0" smtClean="0">
              <a:effectLst/>
              <a:latin typeface="Calibri" pitchFamily="34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651000"/>
            <a:ext cx="7772400" cy="2286000"/>
          </a:xfrm>
        </p:spPr>
        <p:txBody>
          <a:bodyPr/>
          <a:lstStyle/>
          <a:p>
            <a:pPr>
              <a:buClr>
                <a:srgbClr val="FFFF00"/>
              </a:buClr>
              <a:buSzPct val="97000"/>
              <a:buFont typeface="Wingdings" panose="05000000000000000000" pitchFamily="2" charset="2"/>
              <a:buChar char="§"/>
            </a:pPr>
            <a:r>
              <a:rPr lang="en-US" sz="3600" dirty="0" smtClean="0">
                <a:effectLst/>
                <a:latin typeface="Calibri" pitchFamily="34" charset="0"/>
              </a:rPr>
              <a:t>5:00 Start</a:t>
            </a:r>
            <a:endParaRPr lang="en-US" sz="3600" dirty="0" smtClean="0">
              <a:effectLst/>
              <a:latin typeface="Calibri" pitchFamily="34" charset="0"/>
            </a:endParaRPr>
          </a:p>
          <a:p>
            <a:pPr>
              <a:buClr>
                <a:srgbClr val="FFFF00"/>
              </a:buClr>
              <a:buSzPct val="97000"/>
              <a:buFont typeface="Wingdings" panose="05000000000000000000" pitchFamily="2" charset="2"/>
              <a:buChar char="§"/>
            </a:pPr>
            <a:endParaRPr lang="en-US" sz="3600" dirty="0" smtClean="0">
              <a:effectLst/>
              <a:latin typeface="Calibri" pitchFamily="34" charset="0"/>
            </a:endParaRPr>
          </a:p>
          <a:p>
            <a:pPr eaLnBrk="1" hangingPunct="1">
              <a:buClr>
                <a:srgbClr val="FFFF00"/>
              </a:buClr>
              <a:buSzPct val="97000"/>
              <a:buFont typeface="Wingdings" panose="05000000000000000000" pitchFamily="2" charset="2"/>
              <a:buChar char="§"/>
              <a:defRPr/>
            </a:pPr>
            <a:r>
              <a:rPr lang="en-US" sz="3600" dirty="0" smtClean="0">
                <a:effectLst/>
                <a:latin typeface="Calibri" pitchFamily="34" charset="0"/>
              </a:rPr>
              <a:t>Introducing Phillip </a:t>
            </a:r>
            <a:r>
              <a:rPr lang="en-US" sz="3600" dirty="0" err="1" smtClean="0">
                <a:effectLst/>
                <a:latin typeface="Calibri" pitchFamily="34" charset="0"/>
              </a:rPr>
              <a:t>Shumake</a:t>
            </a:r>
            <a:r>
              <a:rPr lang="en-US" sz="3600" dirty="0" smtClean="0">
                <a:effectLst/>
                <a:latin typeface="Calibri" pitchFamily="34" charset="0"/>
              </a:rPr>
              <a:t> of Lexington, KY</a:t>
            </a:r>
            <a:endParaRPr lang="en-US" sz="3600" dirty="0" smtClean="0">
              <a:effectLst/>
              <a:latin typeface="Calibri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4000" dirty="0" smtClean="0">
              <a:latin typeface="Calibri" pitchFamily="34" charset="0"/>
            </a:endParaRPr>
          </a:p>
          <a:p>
            <a:pPr eaLnBrk="1" hangingPunct="1">
              <a:defRPr/>
            </a:pPr>
            <a:endParaRPr lang="en-US" sz="3600" dirty="0" smtClean="0">
              <a:latin typeface="A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508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752600" y="2032000"/>
            <a:ext cx="6705600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eaLnBrk="1" hangingPunct="1">
              <a:defRPr/>
            </a:pPr>
            <a:r>
              <a:rPr lang="en-US" sz="5400" b="1" i="1" kern="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ea typeface="+mj-ea"/>
                <a:cs typeface="+mj-cs"/>
              </a:rPr>
              <a:t>The Demanding Jesus</a:t>
            </a:r>
            <a:endParaRPr lang="en-US" sz="5400" b="1" i="1" kern="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7772400" cy="762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800" b="0" i="1" dirty="0" smtClean="0">
                <a:solidFill>
                  <a:srgbClr val="FFFF66"/>
                </a:solidFill>
                <a:effectLst/>
                <a:latin typeface="Calibri" pitchFamily="34" charset="0"/>
              </a:rPr>
              <a:t>Demanding Message of Jesus</a:t>
            </a:r>
            <a:endParaRPr lang="en-US" sz="4800" b="0" i="1" dirty="0" smtClean="0">
              <a:effectLst/>
              <a:latin typeface="Calibri" pitchFamily="34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460500"/>
            <a:ext cx="8001000" cy="4064000"/>
          </a:xfrm>
        </p:spPr>
        <p:txBody>
          <a:bodyPr/>
          <a:lstStyle/>
          <a:p>
            <a:pPr>
              <a:buClr>
                <a:srgbClr val="FFFF00"/>
              </a:buClr>
              <a:buSzPct val="97000"/>
              <a:buFont typeface="Wingdings" panose="05000000000000000000" pitchFamily="2" charset="2"/>
              <a:buChar char="§"/>
            </a:pPr>
            <a:r>
              <a:rPr lang="en-US" dirty="0" smtClean="0">
                <a:effectLst/>
                <a:latin typeface="Calibri" pitchFamily="34" charset="0"/>
              </a:rPr>
              <a:t>You </a:t>
            </a:r>
            <a:r>
              <a:rPr lang="en-US" dirty="0">
                <a:effectLst/>
                <a:latin typeface="Calibri" pitchFamily="34" charset="0"/>
              </a:rPr>
              <a:t>must stop tolerating sin in </a:t>
            </a:r>
            <a:r>
              <a:rPr lang="en-US" dirty="0" smtClean="0">
                <a:effectLst/>
                <a:latin typeface="Calibri" pitchFamily="34" charset="0"/>
              </a:rPr>
              <a:t>your life </a:t>
            </a:r>
            <a:endParaRPr lang="en-US" dirty="0" smtClean="0">
              <a:effectLst/>
              <a:latin typeface="Calibri" pitchFamily="34" charset="0"/>
            </a:endParaRPr>
          </a:p>
          <a:p>
            <a:pPr>
              <a:buClr>
                <a:srgbClr val="FFFF00"/>
              </a:buClr>
              <a:buSzPct val="97000"/>
              <a:buFont typeface="Wingdings" panose="05000000000000000000" pitchFamily="2" charset="2"/>
              <a:buChar char="§"/>
            </a:pPr>
            <a:r>
              <a:rPr lang="en-US" dirty="0" smtClean="0">
                <a:effectLst/>
                <a:latin typeface="Calibri" pitchFamily="34" charset="0"/>
              </a:rPr>
              <a:t>You </a:t>
            </a:r>
            <a:r>
              <a:rPr lang="en-US" dirty="0">
                <a:effectLst/>
                <a:latin typeface="Calibri" pitchFamily="34" charset="0"/>
              </a:rPr>
              <a:t>must deepen </a:t>
            </a:r>
            <a:r>
              <a:rPr lang="en-US" dirty="0" smtClean="0">
                <a:effectLst/>
                <a:latin typeface="Calibri" pitchFamily="34" charset="0"/>
              </a:rPr>
              <a:t>your </a:t>
            </a:r>
            <a:r>
              <a:rPr lang="en-US" dirty="0">
                <a:effectLst/>
                <a:latin typeface="Calibri" pitchFamily="34" charset="0"/>
              </a:rPr>
              <a:t>love for </a:t>
            </a:r>
            <a:r>
              <a:rPr lang="en-US" dirty="0" smtClean="0">
                <a:effectLst/>
                <a:latin typeface="Calibri" pitchFamily="34" charset="0"/>
              </a:rPr>
              <a:t>me </a:t>
            </a:r>
            <a:endParaRPr lang="en-US" dirty="0" smtClean="0">
              <a:effectLst/>
              <a:latin typeface="Calibri" pitchFamily="34" charset="0"/>
            </a:endParaRPr>
          </a:p>
          <a:p>
            <a:pPr eaLnBrk="1" hangingPunct="1">
              <a:buClr>
                <a:srgbClr val="FFFF00"/>
              </a:buClr>
              <a:buSzPct val="97000"/>
              <a:buFont typeface="Wingdings" panose="05000000000000000000" pitchFamily="2" charset="2"/>
              <a:buChar char="§"/>
              <a:defRPr/>
            </a:pPr>
            <a:r>
              <a:rPr lang="en-US" dirty="0" smtClean="0">
                <a:effectLst/>
                <a:latin typeface="Calibri" pitchFamily="34" charset="0"/>
              </a:rPr>
              <a:t>You </a:t>
            </a:r>
            <a:r>
              <a:rPr lang="en-US" dirty="0">
                <a:effectLst/>
                <a:latin typeface="Calibri" pitchFamily="34" charset="0"/>
              </a:rPr>
              <a:t>must welcome everyone, closing </a:t>
            </a:r>
            <a:r>
              <a:rPr lang="en-US" dirty="0" smtClean="0">
                <a:effectLst/>
                <a:latin typeface="Calibri" pitchFamily="34" charset="0"/>
              </a:rPr>
              <a:t>your </a:t>
            </a:r>
            <a:r>
              <a:rPr lang="en-US" dirty="0">
                <a:effectLst/>
                <a:latin typeface="Calibri" pitchFamily="34" charset="0"/>
              </a:rPr>
              <a:t>heart to no </a:t>
            </a:r>
            <a:r>
              <a:rPr lang="en-US" dirty="0" smtClean="0">
                <a:effectLst/>
                <a:latin typeface="Calibri" pitchFamily="34" charset="0"/>
              </a:rPr>
              <a:t>one</a:t>
            </a:r>
          </a:p>
          <a:p>
            <a:pPr eaLnBrk="1" hangingPunct="1">
              <a:buClr>
                <a:srgbClr val="FFFF00"/>
              </a:buClr>
              <a:buSzPct val="97000"/>
              <a:buFont typeface="Wingdings" panose="05000000000000000000" pitchFamily="2" charset="2"/>
              <a:buChar char="§"/>
              <a:defRPr/>
            </a:pPr>
            <a:r>
              <a:rPr lang="en-US" dirty="0" smtClean="0">
                <a:latin typeface="Calibri" pitchFamily="34" charset="0"/>
              </a:rPr>
              <a:t>You </a:t>
            </a:r>
            <a:r>
              <a:rPr lang="en-US" dirty="0">
                <a:latin typeface="Calibri" pitchFamily="34" charset="0"/>
              </a:rPr>
              <a:t>must be busy in </a:t>
            </a:r>
            <a:r>
              <a:rPr lang="en-US" dirty="0" smtClean="0">
                <a:latin typeface="Calibri" pitchFamily="34" charset="0"/>
              </a:rPr>
              <a:t>my work</a:t>
            </a:r>
          </a:p>
          <a:p>
            <a:pPr eaLnBrk="1" hangingPunct="1">
              <a:buClr>
                <a:srgbClr val="FFFF00"/>
              </a:buClr>
              <a:buSzPct val="97000"/>
              <a:buFont typeface="Wingdings" panose="05000000000000000000" pitchFamily="2" charset="2"/>
              <a:buChar char="§"/>
              <a:defRPr/>
            </a:pPr>
            <a:r>
              <a:rPr lang="en-US" dirty="0" smtClean="0">
                <a:latin typeface="Calibri" pitchFamily="34" charset="0"/>
              </a:rPr>
              <a:t>You </a:t>
            </a:r>
            <a:r>
              <a:rPr lang="en-US" dirty="0">
                <a:latin typeface="Calibri" pitchFamily="34" charset="0"/>
              </a:rPr>
              <a:t>must spend time in the </a:t>
            </a:r>
            <a:r>
              <a:rPr lang="en-US" dirty="0" smtClean="0">
                <a:latin typeface="Calibri" pitchFamily="34" charset="0"/>
              </a:rPr>
              <a:t>Word </a:t>
            </a:r>
            <a:r>
              <a:rPr lang="en-US" dirty="0">
                <a:latin typeface="Calibri" pitchFamily="34" charset="0"/>
              </a:rPr>
              <a:t>– without preconceived </a:t>
            </a:r>
            <a:r>
              <a:rPr lang="en-US" dirty="0" smtClean="0">
                <a:latin typeface="Calibri" pitchFamily="34" charset="0"/>
              </a:rPr>
              <a:t>notions</a:t>
            </a:r>
          </a:p>
          <a:p>
            <a:pPr eaLnBrk="1" hangingPunct="1">
              <a:buClr>
                <a:srgbClr val="FFFF00"/>
              </a:buClr>
              <a:buSzPct val="97000"/>
              <a:buFont typeface="Wingdings" panose="05000000000000000000" pitchFamily="2" charset="2"/>
              <a:buChar char="§"/>
              <a:defRPr/>
            </a:pPr>
            <a:r>
              <a:rPr lang="en-US" dirty="0" smtClean="0">
                <a:latin typeface="Calibri" pitchFamily="34" charset="0"/>
              </a:rPr>
              <a:t>You </a:t>
            </a:r>
            <a:r>
              <a:rPr lang="en-US" dirty="0">
                <a:latin typeface="Calibri" pitchFamily="34" charset="0"/>
              </a:rPr>
              <a:t>must allow nothing to come </a:t>
            </a:r>
            <a:r>
              <a:rPr lang="en-US">
                <a:latin typeface="Calibri" pitchFamily="34" charset="0"/>
              </a:rPr>
              <a:t>before </a:t>
            </a:r>
            <a:r>
              <a:rPr lang="en-US" smtClean="0">
                <a:latin typeface="Calibri" pitchFamily="34" charset="0"/>
              </a:rPr>
              <a:t>me</a:t>
            </a:r>
            <a:endParaRPr lang="en-US" dirty="0" smtClean="0">
              <a:latin typeface="Calibri" pitchFamily="34" charset="0"/>
            </a:endParaRPr>
          </a:p>
          <a:p>
            <a:pPr eaLnBrk="1" hangingPunct="1">
              <a:defRPr/>
            </a:pPr>
            <a:endParaRPr lang="en-US" sz="3200" dirty="0" smtClean="0">
              <a:latin typeface="A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823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6448</TotalTime>
  <Words>70</Words>
  <Application>Microsoft Office PowerPoint</Application>
  <PresentationFormat>On-screen Show (16:10)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Shimmer</vt:lpstr>
      <vt:lpstr>Congregational Meeting</vt:lpstr>
      <vt:lpstr>PowerPoint Presentation</vt:lpstr>
      <vt:lpstr>Demanding Message of Jesus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Russ Lagrone</dc:creator>
  <cp:lastModifiedBy>russell lagrone</cp:lastModifiedBy>
  <cp:revision>73</cp:revision>
  <dcterms:created xsi:type="dcterms:W3CDTF">2007-11-30T02:06:12Z</dcterms:created>
  <dcterms:modified xsi:type="dcterms:W3CDTF">2016-01-24T12:59:03Z</dcterms:modified>
</cp:coreProperties>
</file>