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D2AFB08-34E9-4251-9007-1AB49664242C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3DE8D5B-1FDB-4A65-A5F8-65366F843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Eternity &amp; Evangelism </a:t>
            </a:r>
            <a:r>
              <a:rPr lang="en-US" sz="3000" dirty="0" smtClean="0"/>
              <a:t>and why we can’t have one without the other.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58174" cy="2438399"/>
          </a:xfrm>
        </p:spPr>
        <p:txBody>
          <a:bodyPr/>
          <a:lstStyle/>
          <a:p>
            <a:r>
              <a:rPr lang="en-US" dirty="0" smtClean="0"/>
              <a:t>Ambassadors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Eternal, Spiritual Beings in Temporary, Physical Bodies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Courage in Walking by Faith, not by Sight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Ambition of Pleasing the Lord (&amp; Him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Sacrifice </a:t>
            </a:r>
            <a:r>
              <a:rPr lang="en-US" sz="2400" b="1" dirty="0" smtClean="0"/>
              <a:t>out of Fear</a:t>
            </a:r>
            <a:r>
              <a:rPr lang="en-US" sz="2400" b="1" dirty="0"/>
              <a:t> </a:t>
            </a:r>
            <a:r>
              <a:rPr lang="en-US" sz="2400" b="1" dirty="0" smtClean="0"/>
              <a:t>&amp; Love of Christ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No More Recognition of the Flesh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Complete Change into the New Creature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Representing &amp; Sharing Christ with the World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How to Become Ambassadors </a:t>
            </a:r>
            <a:r>
              <a:rPr lang="en-US" b="1" i="1" dirty="0" smtClean="0"/>
              <a:t>of</a:t>
            </a:r>
            <a:r>
              <a:rPr lang="en-US" b="1" i="1" dirty="0" smtClean="0"/>
              <a:t> </a:t>
            </a:r>
            <a:r>
              <a:rPr lang="en-US" b="1" i="1" dirty="0" smtClean="0"/>
              <a:t>Glory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10916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3034</TotalTime>
  <Words>76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Mylar</vt:lpstr>
      <vt:lpstr>Ambassadors of Glory</vt:lpstr>
      <vt:lpstr>How to Become Ambassadors of Glory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Ambassadors of Glory</dc:title>
  <dc:creator>Windows User</dc:creator>
  <cp:lastModifiedBy>Brad Beutjer</cp:lastModifiedBy>
  <cp:revision>14</cp:revision>
  <dcterms:created xsi:type="dcterms:W3CDTF">2011-11-04T19:20:46Z</dcterms:created>
  <dcterms:modified xsi:type="dcterms:W3CDTF">2011-11-06T22:15:49Z</dcterms:modified>
</cp:coreProperties>
</file>