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3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9060" autoAdjust="0"/>
    <p:restoredTop sz="94660"/>
  </p:normalViewPr>
  <p:slideViewPr>
    <p:cSldViewPr showGuides="1">
      <p:cViewPr varScale="1">
        <p:scale>
          <a:sx n="100" d="100"/>
          <a:sy n="100" d="100"/>
        </p:scale>
        <p:origin x="-9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0C0F31-5B97-48D2-95F2-D9F97A79552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2D87EC8D-95D1-47F1-9B72-9F9AEA413EE0}">
      <dgm:prSet phldrT="[Text]" custT="1"/>
      <dgm:spPr/>
      <dgm:t>
        <a:bodyPr/>
        <a:lstStyle/>
        <a:p>
          <a:r>
            <a:rPr lang="en-US" sz="2400" dirty="0" smtClean="0"/>
            <a:t>Our Call</a:t>
          </a:r>
          <a:endParaRPr lang="en-US" sz="2400" dirty="0"/>
        </a:p>
      </dgm:t>
    </dgm:pt>
    <dgm:pt modelId="{F50531EA-E6A9-40ED-A89A-349EA82CB770}" type="parTrans" cxnId="{F6BA98C9-035A-41B2-86F4-DA19EA23B262}">
      <dgm:prSet/>
      <dgm:spPr/>
      <dgm:t>
        <a:bodyPr/>
        <a:lstStyle/>
        <a:p>
          <a:endParaRPr lang="en-US"/>
        </a:p>
      </dgm:t>
    </dgm:pt>
    <dgm:pt modelId="{D9607CFB-A22F-4153-9DB8-A475A9188B91}" type="sibTrans" cxnId="{F6BA98C9-035A-41B2-86F4-DA19EA23B262}">
      <dgm:prSet/>
      <dgm:spPr/>
      <dgm:t>
        <a:bodyPr/>
        <a:lstStyle/>
        <a:p>
          <a:endParaRPr lang="en-US"/>
        </a:p>
      </dgm:t>
    </dgm:pt>
    <dgm:pt modelId="{A968C622-6245-4833-B88E-842A400C9B73}">
      <dgm:prSet phldrT="[Text]" custT="1"/>
      <dgm:spPr/>
      <dgm:t>
        <a:bodyPr/>
        <a:lstStyle/>
        <a:p>
          <a:r>
            <a:rPr lang="en-US" sz="2400" dirty="0" smtClean="0"/>
            <a:t>Covenant with Us</a:t>
          </a:r>
          <a:endParaRPr lang="en-US" sz="2400" dirty="0"/>
        </a:p>
      </dgm:t>
    </dgm:pt>
    <dgm:pt modelId="{AD9CF2FC-D361-4E1C-BAC2-6124513DA67A}" type="parTrans" cxnId="{B5B60BBE-BEB2-471E-A8C2-D7AF36DB9C29}">
      <dgm:prSet/>
      <dgm:spPr/>
      <dgm:t>
        <a:bodyPr/>
        <a:lstStyle/>
        <a:p>
          <a:endParaRPr lang="en-US"/>
        </a:p>
      </dgm:t>
    </dgm:pt>
    <dgm:pt modelId="{4D183701-F581-4D5C-A4C1-DA150739A3AB}" type="sibTrans" cxnId="{B5B60BBE-BEB2-471E-A8C2-D7AF36DB9C29}">
      <dgm:prSet/>
      <dgm:spPr/>
      <dgm:t>
        <a:bodyPr/>
        <a:lstStyle/>
        <a:p>
          <a:endParaRPr lang="en-US"/>
        </a:p>
      </dgm:t>
    </dgm:pt>
    <dgm:pt modelId="{837F316D-5E62-43D5-923C-D247675FEB15}">
      <dgm:prSet phldrT="[Text]" custT="1"/>
      <dgm:spPr/>
      <dgm:t>
        <a:bodyPr/>
        <a:lstStyle/>
        <a:p>
          <a:r>
            <a:rPr lang="en-US" sz="2400" dirty="0" smtClean="0"/>
            <a:t>Baptism</a:t>
          </a:r>
          <a:endParaRPr lang="en-US" sz="2400" dirty="0"/>
        </a:p>
      </dgm:t>
    </dgm:pt>
    <dgm:pt modelId="{2380C195-22F8-40CD-9267-426656A16B8E}" type="parTrans" cxnId="{F72BFF18-FCBC-40DC-9428-74AFA5360C63}">
      <dgm:prSet/>
      <dgm:spPr/>
      <dgm:t>
        <a:bodyPr/>
        <a:lstStyle/>
        <a:p>
          <a:endParaRPr lang="en-US"/>
        </a:p>
      </dgm:t>
    </dgm:pt>
    <dgm:pt modelId="{197D4A54-8643-4528-938B-AC0A992FD034}" type="sibTrans" cxnId="{F72BFF18-FCBC-40DC-9428-74AFA5360C63}">
      <dgm:prSet/>
      <dgm:spPr/>
      <dgm:t>
        <a:bodyPr/>
        <a:lstStyle/>
        <a:p>
          <a:endParaRPr lang="en-US"/>
        </a:p>
      </dgm:t>
    </dgm:pt>
    <dgm:pt modelId="{B764B1CC-ED1C-4B8B-80AF-36F2E4D81CCE}" type="pres">
      <dgm:prSet presAssocID="{600C0F31-5B97-48D2-95F2-D9F97A79552E}" presName="Name0" presStyleCnt="0">
        <dgm:presLayoutVars>
          <dgm:dir/>
          <dgm:resizeHandles val="exact"/>
        </dgm:presLayoutVars>
      </dgm:prSet>
      <dgm:spPr/>
    </dgm:pt>
    <dgm:pt modelId="{C03ACCCC-A852-4781-98B9-523689542EFF}" type="pres">
      <dgm:prSet presAssocID="{600C0F31-5B97-48D2-95F2-D9F97A79552E}" presName="arrow" presStyleLbl="bgShp" presStyleIdx="0" presStyleCnt="1"/>
      <dgm:spPr/>
    </dgm:pt>
    <dgm:pt modelId="{98F0F450-B502-460C-B9C5-358E06D32C39}" type="pres">
      <dgm:prSet presAssocID="{600C0F31-5B97-48D2-95F2-D9F97A79552E}" presName="points" presStyleCnt="0"/>
      <dgm:spPr/>
    </dgm:pt>
    <dgm:pt modelId="{DFC7306D-12DE-46CE-BB23-9F74C3C8A20C}" type="pres">
      <dgm:prSet presAssocID="{2D87EC8D-95D1-47F1-9B72-9F9AEA413EE0}" presName="compositeA" presStyleCnt="0"/>
      <dgm:spPr/>
    </dgm:pt>
    <dgm:pt modelId="{F645A023-FCD6-462E-9086-8135C59BAAE1}" type="pres">
      <dgm:prSet presAssocID="{2D87EC8D-95D1-47F1-9B72-9F9AEA413EE0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8FF12-E6CB-4A0B-9A7E-2BE17179D1DC}" type="pres">
      <dgm:prSet presAssocID="{2D87EC8D-95D1-47F1-9B72-9F9AEA413EE0}" presName="circleA" presStyleLbl="node1" presStyleIdx="0" presStyleCnt="3"/>
      <dgm:spPr/>
    </dgm:pt>
    <dgm:pt modelId="{BD8E4098-51BE-40BF-9D21-30171D0976F0}" type="pres">
      <dgm:prSet presAssocID="{2D87EC8D-95D1-47F1-9B72-9F9AEA413EE0}" presName="spaceA" presStyleCnt="0"/>
      <dgm:spPr/>
    </dgm:pt>
    <dgm:pt modelId="{78C4E6C9-0ACF-49BE-B605-0FBCC879B022}" type="pres">
      <dgm:prSet presAssocID="{D9607CFB-A22F-4153-9DB8-A475A9188B91}" presName="space" presStyleCnt="0"/>
      <dgm:spPr/>
    </dgm:pt>
    <dgm:pt modelId="{47407DFC-48B8-44AB-86A2-50A683069359}" type="pres">
      <dgm:prSet presAssocID="{A968C622-6245-4833-B88E-842A400C9B73}" presName="compositeB" presStyleCnt="0"/>
      <dgm:spPr/>
    </dgm:pt>
    <dgm:pt modelId="{62440B01-85E2-4904-AB38-A8AA8C49209E}" type="pres">
      <dgm:prSet presAssocID="{A968C622-6245-4833-B88E-842A400C9B73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AC1EE-298E-421F-BD28-3597454C5865}" type="pres">
      <dgm:prSet presAssocID="{A968C622-6245-4833-B88E-842A400C9B73}" presName="circleB" presStyleLbl="node1" presStyleIdx="1" presStyleCnt="3"/>
      <dgm:spPr/>
    </dgm:pt>
    <dgm:pt modelId="{4CB41E1B-9C98-450D-B871-0AD81CD6495A}" type="pres">
      <dgm:prSet presAssocID="{A968C622-6245-4833-B88E-842A400C9B73}" presName="spaceB" presStyleCnt="0"/>
      <dgm:spPr/>
    </dgm:pt>
    <dgm:pt modelId="{FD17B749-DF16-4AF9-951F-2211B9E7E76A}" type="pres">
      <dgm:prSet presAssocID="{4D183701-F581-4D5C-A4C1-DA150739A3AB}" presName="space" presStyleCnt="0"/>
      <dgm:spPr/>
    </dgm:pt>
    <dgm:pt modelId="{70EBEB01-EFD0-4C8F-92BE-7B2547B47DB0}" type="pres">
      <dgm:prSet presAssocID="{837F316D-5E62-43D5-923C-D247675FEB15}" presName="compositeA" presStyleCnt="0"/>
      <dgm:spPr/>
    </dgm:pt>
    <dgm:pt modelId="{9814564B-72FE-4C75-9128-791ACF8CEABB}" type="pres">
      <dgm:prSet presAssocID="{837F316D-5E62-43D5-923C-D247675FEB15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576A91-55E8-4D45-9884-631418147CDC}" type="pres">
      <dgm:prSet presAssocID="{837F316D-5E62-43D5-923C-D247675FEB15}" presName="circleA" presStyleLbl="node1" presStyleIdx="2" presStyleCnt="3"/>
      <dgm:spPr/>
    </dgm:pt>
    <dgm:pt modelId="{0D3E56D9-3D6B-4937-AF4F-CA4F0FD781E0}" type="pres">
      <dgm:prSet presAssocID="{837F316D-5E62-43D5-923C-D247675FEB15}" presName="spaceA" presStyleCnt="0"/>
      <dgm:spPr/>
    </dgm:pt>
  </dgm:ptLst>
  <dgm:cxnLst>
    <dgm:cxn modelId="{F72BFF18-FCBC-40DC-9428-74AFA5360C63}" srcId="{600C0F31-5B97-48D2-95F2-D9F97A79552E}" destId="{837F316D-5E62-43D5-923C-D247675FEB15}" srcOrd="2" destOrd="0" parTransId="{2380C195-22F8-40CD-9267-426656A16B8E}" sibTransId="{197D4A54-8643-4528-938B-AC0A992FD034}"/>
    <dgm:cxn modelId="{F6BA98C9-035A-41B2-86F4-DA19EA23B262}" srcId="{600C0F31-5B97-48D2-95F2-D9F97A79552E}" destId="{2D87EC8D-95D1-47F1-9B72-9F9AEA413EE0}" srcOrd="0" destOrd="0" parTransId="{F50531EA-E6A9-40ED-A89A-349EA82CB770}" sibTransId="{D9607CFB-A22F-4153-9DB8-A475A9188B91}"/>
    <dgm:cxn modelId="{24219A2C-928D-4383-AF73-D936D6AD5045}" type="presOf" srcId="{2D87EC8D-95D1-47F1-9B72-9F9AEA413EE0}" destId="{F645A023-FCD6-462E-9086-8135C59BAAE1}" srcOrd="0" destOrd="0" presId="urn:microsoft.com/office/officeart/2005/8/layout/hProcess11"/>
    <dgm:cxn modelId="{BBCDAAAC-12FC-4609-8B3E-0F0B4F2169E1}" type="presOf" srcId="{600C0F31-5B97-48D2-95F2-D9F97A79552E}" destId="{B764B1CC-ED1C-4B8B-80AF-36F2E4D81CCE}" srcOrd="0" destOrd="0" presId="urn:microsoft.com/office/officeart/2005/8/layout/hProcess11"/>
    <dgm:cxn modelId="{B5B60BBE-BEB2-471E-A8C2-D7AF36DB9C29}" srcId="{600C0F31-5B97-48D2-95F2-D9F97A79552E}" destId="{A968C622-6245-4833-B88E-842A400C9B73}" srcOrd="1" destOrd="0" parTransId="{AD9CF2FC-D361-4E1C-BAC2-6124513DA67A}" sibTransId="{4D183701-F581-4D5C-A4C1-DA150739A3AB}"/>
    <dgm:cxn modelId="{C22B8E80-50A6-46E2-B898-6EBC01C7B301}" type="presOf" srcId="{837F316D-5E62-43D5-923C-D247675FEB15}" destId="{9814564B-72FE-4C75-9128-791ACF8CEABB}" srcOrd="0" destOrd="0" presId="urn:microsoft.com/office/officeart/2005/8/layout/hProcess11"/>
    <dgm:cxn modelId="{BA14EF68-3360-4FE6-883C-B5E5F8A391A0}" type="presOf" srcId="{A968C622-6245-4833-B88E-842A400C9B73}" destId="{62440B01-85E2-4904-AB38-A8AA8C49209E}" srcOrd="0" destOrd="0" presId="urn:microsoft.com/office/officeart/2005/8/layout/hProcess11"/>
    <dgm:cxn modelId="{14368E89-ECB5-4FC4-970A-31D86984B0ED}" type="presParOf" srcId="{B764B1CC-ED1C-4B8B-80AF-36F2E4D81CCE}" destId="{C03ACCCC-A852-4781-98B9-523689542EFF}" srcOrd="0" destOrd="0" presId="urn:microsoft.com/office/officeart/2005/8/layout/hProcess11"/>
    <dgm:cxn modelId="{C425AC6C-16D4-4FFE-A079-CB552BBCC04A}" type="presParOf" srcId="{B764B1CC-ED1C-4B8B-80AF-36F2E4D81CCE}" destId="{98F0F450-B502-460C-B9C5-358E06D32C39}" srcOrd="1" destOrd="0" presId="urn:microsoft.com/office/officeart/2005/8/layout/hProcess11"/>
    <dgm:cxn modelId="{8B88D5AE-4CDA-4119-9460-A60885DA9ACE}" type="presParOf" srcId="{98F0F450-B502-460C-B9C5-358E06D32C39}" destId="{DFC7306D-12DE-46CE-BB23-9F74C3C8A20C}" srcOrd="0" destOrd="0" presId="urn:microsoft.com/office/officeart/2005/8/layout/hProcess11"/>
    <dgm:cxn modelId="{9864FD6F-6B3B-4456-807F-07B1B19EFE56}" type="presParOf" srcId="{DFC7306D-12DE-46CE-BB23-9F74C3C8A20C}" destId="{F645A023-FCD6-462E-9086-8135C59BAAE1}" srcOrd="0" destOrd="0" presId="urn:microsoft.com/office/officeart/2005/8/layout/hProcess11"/>
    <dgm:cxn modelId="{2524F892-B8C7-4374-99B4-7F195B26E5E9}" type="presParOf" srcId="{DFC7306D-12DE-46CE-BB23-9F74C3C8A20C}" destId="{6868FF12-E6CB-4A0B-9A7E-2BE17179D1DC}" srcOrd="1" destOrd="0" presId="urn:microsoft.com/office/officeart/2005/8/layout/hProcess11"/>
    <dgm:cxn modelId="{34929E21-2114-4CE6-8020-9EDB9C431AC0}" type="presParOf" srcId="{DFC7306D-12DE-46CE-BB23-9F74C3C8A20C}" destId="{BD8E4098-51BE-40BF-9D21-30171D0976F0}" srcOrd="2" destOrd="0" presId="urn:microsoft.com/office/officeart/2005/8/layout/hProcess11"/>
    <dgm:cxn modelId="{084EDEE9-C2FF-4D07-B96E-8A673B43C8AD}" type="presParOf" srcId="{98F0F450-B502-460C-B9C5-358E06D32C39}" destId="{78C4E6C9-0ACF-49BE-B605-0FBCC879B022}" srcOrd="1" destOrd="0" presId="urn:microsoft.com/office/officeart/2005/8/layout/hProcess11"/>
    <dgm:cxn modelId="{CA28EB9B-6416-487D-A95C-6A21DE764C58}" type="presParOf" srcId="{98F0F450-B502-460C-B9C5-358E06D32C39}" destId="{47407DFC-48B8-44AB-86A2-50A683069359}" srcOrd="2" destOrd="0" presId="urn:microsoft.com/office/officeart/2005/8/layout/hProcess11"/>
    <dgm:cxn modelId="{EA9D0C58-E985-4407-B8C9-E505788232B2}" type="presParOf" srcId="{47407DFC-48B8-44AB-86A2-50A683069359}" destId="{62440B01-85E2-4904-AB38-A8AA8C49209E}" srcOrd="0" destOrd="0" presId="urn:microsoft.com/office/officeart/2005/8/layout/hProcess11"/>
    <dgm:cxn modelId="{D9AC51C1-45DA-47D5-849F-4D0B96619ADB}" type="presParOf" srcId="{47407DFC-48B8-44AB-86A2-50A683069359}" destId="{FB5AC1EE-298E-421F-BD28-3597454C5865}" srcOrd="1" destOrd="0" presId="urn:microsoft.com/office/officeart/2005/8/layout/hProcess11"/>
    <dgm:cxn modelId="{366EB878-1E15-4AE9-B1EF-A0620DA364BC}" type="presParOf" srcId="{47407DFC-48B8-44AB-86A2-50A683069359}" destId="{4CB41E1B-9C98-450D-B871-0AD81CD6495A}" srcOrd="2" destOrd="0" presId="urn:microsoft.com/office/officeart/2005/8/layout/hProcess11"/>
    <dgm:cxn modelId="{D6224EF9-6730-44DC-B5E6-F84400A973B5}" type="presParOf" srcId="{98F0F450-B502-460C-B9C5-358E06D32C39}" destId="{FD17B749-DF16-4AF9-951F-2211B9E7E76A}" srcOrd="3" destOrd="0" presId="urn:microsoft.com/office/officeart/2005/8/layout/hProcess11"/>
    <dgm:cxn modelId="{1520460F-C16D-4431-99F8-E57457CC8014}" type="presParOf" srcId="{98F0F450-B502-460C-B9C5-358E06D32C39}" destId="{70EBEB01-EFD0-4C8F-92BE-7B2547B47DB0}" srcOrd="4" destOrd="0" presId="urn:microsoft.com/office/officeart/2005/8/layout/hProcess11"/>
    <dgm:cxn modelId="{3690E380-180A-4D1E-A551-325960CA0A29}" type="presParOf" srcId="{70EBEB01-EFD0-4C8F-92BE-7B2547B47DB0}" destId="{9814564B-72FE-4C75-9128-791ACF8CEABB}" srcOrd="0" destOrd="0" presId="urn:microsoft.com/office/officeart/2005/8/layout/hProcess11"/>
    <dgm:cxn modelId="{3EF0F22E-6A04-4C38-A274-F9A8DAA1F598}" type="presParOf" srcId="{70EBEB01-EFD0-4C8F-92BE-7B2547B47DB0}" destId="{96576A91-55E8-4D45-9884-631418147CDC}" srcOrd="1" destOrd="0" presId="urn:microsoft.com/office/officeart/2005/8/layout/hProcess11"/>
    <dgm:cxn modelId="{48ED4B35-5060-4454-822C-95AB568BE5A2}" type="presParOf" srcId="{70EBEB01-EFD0-4C8F-92BE-7B2547B47DB0}" destId="{0D3E56D9-3D6B-4937-AF4F-CA4F0FD781E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0C0F31-5B97-48D2-95F2-D9F97A79552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2D87EC8D-95D1-47F1-9B72-9F9AEA413EE0}">
      <dgm:prSet phldrT="[Text]"/>
      <dgm:spPr/>
      <dgm:t>
        <a:bodyPr/>
        <a:lstStyle/>
        <a:p>
          <a:r>
            <a:rPr lang="en-US" dirty="0" smtClean="0"/>
            <a:t>Call of Abram</a:t>
          </a:r>
          <a:endParaRPr lang="en-US" dirty="0"/>
        </a:p>
      </dgm:t>
    </dgm:pt>
    <dgm:pt modelId="{F50531EA-E6A9-40ED-A89A-349EA82CB770}" type="parTrans" cxnId="{F6BA98C9-035A-41B2-86F4-DA19EA23B262}">
      <dgm:prSet/>
      <dgm:spPr/>
      <dgm:t>
        <a:bodyPr/>
        <a:lstStyle/>
        <a:p>
          <a:endParaRPr lang="en-US"/>
        </a:p>
      </dgm:t>
    </dgm:pt>
    <dgm:pt modelId="{D9607CFB-A22F-4153-9DB8-A475A9188B91}" type="sibTrans" cxnId="{F6BA98C9-035A-41B2-86F4-DA19EA23B262}">
      <dgm:prSet/>
      <dgm:spPr/>
      <dgm:t>
        <a:bodyPr/>
        <a:lstStyle/>
        <a:p>
          <a:endParaRPr lang="en-US"/>
        </a:p>
      </dgm:t>
    </dgm:pt>
    <dgm:pt modelId="{A968C622-6245-4833-B88E-842A400C9B73}">
      <dgm:prSet phldrT="[Text]"/>
      <dgm:spPr/>
      <dgm:t>
        <a:bodyPr/>
        <a:lstStyle/>
        <a:p>
          <a:r>
            <a:rPr lang="en-US" dirty="0" smtClean="0"/>
            <a:t>Covenant with Abram</a:t>
          </a:r>
          <a:endParaRPr lang="en-US" dirty="0"/>
        </a:p>
      </dgm:t>
    </dgm:pt>
    <dgm:pt modelId="{AD9CF2FC-D361-4E1C-BAC2-6124513DA67A}" type="parTrans" cxnId="{B5B60BBE-BEB2-471E-A8C2-D7AF36DB9C29}">
      <dgm:prSet/>
      <dgm:spPr/>
      <dgm:t>
        <a:bodyPr/>
        <a:lstStyle/>
        <a:p>
          <a:endParaRPr lang="en-US"/>
        </a:p>
      </dgm:t>
    </dgm:pt>
    <dgm:pt modelId="{4D183701-F581-4D5C-A4C1-DA150739A3AB}" type="sibTrans" cxnId="{B5B60BBE-BEB2-471E-A8C2-D7AF36DB9C29}">
      <dgm:prSet/>
      <dgm:spPr/>
      <dgm:t>
        <a:bodyPr/>
        <a:lstStyle/>
        <a:p>
          <a:endParaRPr lang="en-US"/>
        </a:p>
      </dgm:t>
    </dgm:pt>
    <dgm:pt modelId="{837F316D-5E62-43D5-923C-D247675FEB15}">
      <dgm:prSet phldrT="[Text]"/>
      <dgm:spPr/>
      <dgm:t>
        <a:bodyPr/>
        <a:lstStyle/>
        <a:p>
          <a:r>
            <a:rPr lang="en-US" dirty="0" smtClean="0"/>
            <a:t>Circumcision of Abram</a:t>
          </a:r>
          <a:endParaRPr lang="en-US" dirty="0"/>
        </a:p>
      </dgm:t>
    </dgm:pt>
    <dgm:pt modelId="{2380C195-22F8-40CD-9267-426656A16B8E}" type="parTrans" cxnId="{F72BFF18-FCBC-40DC-9428-74AFA5360C63}">
      <dgm:prSet/>
      <dgm:spPr/>
      <dgm:t>
        <a:bodyPr/>
        <a:lstStyle/>
        <a:p>
          <a:endParaRPr lang="en-US"/>
        </a:p>
      </dgm:t>
    </dgm:pt>
    <dgm:pt modelId="{197D4A54-8643-4528-938B-AC0A992FD034}" type="sibTrans" cxnId="{F72BFF18-FCBC-40DC-9428-74AFA5360C63}">
      <dgm:prSet/>
      <dgm:spPr/>
      <dgm:t>
        <a:bodyPr/>
        <a:lstStyle/>
        <a:p>
          <a:endParaRPr lang="en-US"/>
        </a:p>
      </dgm:t>
    </dgm:pt>
    <dgm:pt modelId="{B764B1CC-ED1C-4B8B-80AF-36F2E4D81CCE}" type="pres">
      <dgm:prSet presAssocID="{600C0F31-5B97-48D2-95F2-D9F97A79552E}" presName="Name0" presStyleCnt="0">
        <dgm:presLayoutVars>
          <dgm:dir/>
          <dgm:resizeHandles val="exact"/>
        </dgm:presLayoutVars>
      </dgm:prSet>
      <dgm:spPr/>
    </dgm:pt>
    <dgm:pt modelId="{C03ACCCC-A852-4781-98B9-523689542EFF}" type="pres">
      <dgm:prSet presAssocID="{600C0F31-5B97-48D2-95F2-D9F97A79552E}" presName="arrow" presStyleLbl="bgShp" presStyleIdx="0" presStyleCnt="1" custLinFactNeighborX="-1176"/>
      <dgm:spPr/>
    </dgm:pt>
    <dgm:pt modelId="{98F0F450-B502-460C-B9C5-358E06D32C39}" type="pres">
      <dgm:prSet presAssocID="{600C0F31-5B97-48D2-95F2-D9F97A79552E}" presName="points" presStyleCnt="0"/>
      <dgm:spPr/>
    </dgm:pt>
    <dgm:pt modelId="{DFC7306D-12DE-46CE-BB23-9F74C3C8A20C}" type="pres">
      <dgm:prSet presAssocID="{2D87EC8D-95D1-47F1-9B72-9F9AEA413EE0}" presName="compositeA" presStyleCnt="0"/>
      <dgm:spPr/>
    </dgm:pt>
    <dgm:pt modelId="{F645A023-FCD6-462E-9086-8135C59BAAE1}" type="pres">
      <dgm:prSet presAssocID="{2D87EC8D-95D1-47F1-9B72-9F9AEA413EE0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8FF12-E6CB-4A0B-9A7E-2BE17179D1DC}" type="pres">
      <dgm:prSet presAssocID="{2D87EC8D-95D1-47F1-9B72-9F9AEA413EE0}" presName="circleA" presStyleLbl="node1" presStyleIdx="0" presStyleCnt="3"/>
      <dgm:spPr/>
    </dgm:pt>
    <dgm:pt modelId="{BD8E4098-51BE-40BF-9D21-30171D0976F0}" type="pres">
      <dgm:prSet presAssocID="{2D87EC8D-95D1-47F1-9B72-9F9AEA413EE0}" presName="spaceA" presStyleCnt="0"/>
      <dgm:spPr/>
    </dgm:pt>
    <dgm:pt modelId="{78C4E6C9-0ACF-49BE-B605-0FBCC879B022}" type="pres">
      <dgm:prSet presAssocID="{D9607CFB-A22F-4153-9DB8-A475A9188B91}" presName="space" presStyleCnt="0"/>
      <dgm:spPr/>
    </dgm:pt>
    <dgm:pt modelId="{47407DFC-48B8-44AB-86A2-50A683069359}" type="pres">
      <dgm:prSet presAssocID="{A968C622-6245-4833-B88E-842A400C9B73}" presName="compositeB" presStyleCnt="0"/>
      <dgm:spPr/>
    </dgm:pt>
    <dgm:pt modelId="{62440B01-85E2-4904-AB38-A8AA8C49209E}" type="pres">
      <dgm:prSet presAssocID="{A968C622-6245-4833-B88E-842A400C9B73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AC1EE-298E-421F-BD28-3597454C5865}" type="pres">
      <dgm:prSet presAssocID="{A968C622-6245-4833-B88E-842A400C9B73}" presName="circleB" presStyleLbl="node1" presStyleIdx="1" presStyleCnt="3"/>
      <dgm:spPr/>
    </dgm:pt>
    <dgm:pt modelId="{4CB41E1B-9C98-450D-B871-0AD81CD6495A}" type="pres">
      <dgm:prSet presAssocID="{A968C622-6245-4833-B88E-842A400C9B73}" presName="spaceB" presStyleCnt="0"/>
      <dgm:spPr/>
    </dgm:pt>
    <dgm:pt modelId="{FD17B749-DF16-4AF9-951F-2211B9E7E76A}" type="pres">
      <dgm:prSet presAssocID="{4D183701-F581-4D5C-A4C1-DA150739A3AB}" presName="space" presStyleCnt="0"/>
      <dgm:spPr/>
    </dgm:pt>
    <dgm:pt modelId="{70EBEB01-EFD0-4C8F-92BE-7B2547B47DB0}" type="pres">
      <dgm:prSet presAssocID="{837F316D-5E62-43D5-923C-D247675FEB15}" presName="compositeA" presStyleCnt="0"/>
      <dgm:spPr/>
    </dgm:pt>
    <dgm:pt modelId="{9814564B-72FE-4C75-9128-791ACF8CEABB}" type="pres">
      <dgm:prSet presAssocID="{837F316D-5E62-43D5-923C-D247675FEB15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576A91-55E8-4D45-9884-631418147CDC}" type="pres">
      <dgm:prSet presAssocID="{837F316D-5E62-43D5-923C-D247675FEB15}" presName="circleA" presStyleLbl="node1" presStyleIdx="2" presStyleCnt="3"/>
      <dgm:spPr/>
    </dgm:pt>
    <dgm:pt modelId="{0D3E56D9-3D6B-4937-AF4F-CA4F0FD781E0}" type="pres">
      <dgm:prSet presAssocID="{837F316D-5E62-43D5-923C-D247675FEB15}" presName="spaceA" presStyleCnt="0"/>
      <dgm:spPr/>
    </dgm:pt>
  </dgm:ptLst>
  <dgm:cxnLst>
    <dgm:cxn modelId="{F72BFF18-FCBC-40DC-9428-74AFA5360C63}" srcId="{600C0F31-5B97-48D2-95F2-D9F97A79552E}" destId="{837F316D-5E62-43D5-923C-D247675FEB15}" srcOrd="2" destOrd="0" parTransId="{2380C195-22F8-40CD-9267-426656A16B8E}" sibTransId="{197D4A54-8643-4528-938B-AC0A992FD034}"/>
    <dgm:cxn modelId="{92BC6F65-FC29-4C01-9A8B-B68C1A7EBE25}" type="presOf" srcId="{2D87EC8D-95D1-47F1-9B72-9F9AEA413EE0}" destId="{F645A023-FCD6-462E-9086-8135C59BAAE1}" srcOrd="0" destOrd="0" presId="urn:microsoft.com/office/officeart/2005/8/layout/hProcess11"/>
    <dgm:cxn modelId="{CAB06CBD-EF72-4BDF-B9A1-4CE0D2DD7BDF}" type="presOf" srcId="{837F316D-5E62-43D5-923C-D247675FEB15}" destId="{9814564B-72FE-4C75-9128-791ACF8CEABB}" srcOrd="0" destOrd="0" presId="urn:microsoft.com/office/officeart/2005/8/layout/hProcess11"/>
    <dgm:cxn modelId="{978C6152-8C9A-4560-B9CA-62495D2D38D6}" type="presOf" srcId="{600C0F31-5B97-48D2-95F2-D9F97A79552E}" destId="{B764B1CC-ED1C-4B8B-80AF-36F2E4D81CCE}" srcOrd="0" destOrd="0" presId="urn:microsoft.com/office/officeart/2005/8/layout/hProcess11"/>
    <dgm:cxn modelId="{F6BA98C9-035A-41B2-86F4-DA19EA23B262}" srcId="{600C0F31-5B97-48D2-95F2-D9F97A79552E}" destId="{2D87EC8D-95D1-47F1-9B72-9F9AEA413EE0}" srcOrd="0" destOrd="0" parTransId="{F50531EA-E6A9-40ED-A89A-349EA82CB770}" sibTransId="{D9607CFB-A22F-4153-9DB8-A475A9188B91}"/>
    <dgm:cxn modelId="{B4A1CDA0-3F69-4CCF-9B5B-D59D1F6C8BA1}" type="presOf" srcId="{A968C622-6245-4833-B88E-842A400C9B73}" destId="{62440B01-85E2-4904-AB38-A8AA8C49209E}" srcOrd="0" destOrd="0" presId="urn:microsoft.com/office/officeart/2005/8/layout/hProcess11"/>
    <dgm:cxn modelId="{B5B60BBE-BEB2-471E-A8C2-D7AF36DB9C29}" srcId="{600C0F31-5B97-48D2-95F2-D9F97A79552E}" destId="{A968C622-6245-4833-B88E-842A400C9B73}" srcOrd="1" destOrd="0" parTransId="{AD9CF2FC-D361-4E1C-BAC2-6124513DA67A}" sibTransId="{4D183701-F581-4D5C-A4C1-DA150739A3AB}"/>
    <dgm:cxn modelId="{D3CB5610-BEA9-409E-82E2-E30F1DC3DB8F}" type="presParOf" srcId="{B764B1CC-ED1C-4B8B-80AF-36F2E4D81CCE}" destId="{C03ACCCC-A852-4781-98B9-523689542EFF}" srcOrd="0" destOrd="0" presId="urn:microsoft.com/office/officeart/2005/8/layout/hProcess11"/>
    <dgm:cxn modelId="{844DBF2E-011C-4B35-A176-98FB83252EF8}" type="presParOf" srcId="{B764B1CC-ED1C-4B8B-80AF-36F2E4D81CCE}" destId="{98F0F450-B502-460C-B9C5-358E06D32C39}" srcOrd="1" destOrd="0" presId="urn:microsoft.com/office/officeart/2005/8/layout/hProcess11"/>
    <dgm:cxn modelId="{5BDE7E0A-3A43-43F6-9CF3-9FF4DEFD7340}" type="presParOf" srcId="{98F0F450-B502-460C-B9C5-358E06D32C39}" destId="{DFC7306D-12DE-46CE-BB23-9F74C3C8A20C}" srcOrd="0" destOrd="0" presId="urn:microsoft.com/office/officeart/2005/8/layout/hProcess11"/>
    <dgm:cxn modelId="{BCFDD9DC-4A1B-48C1-B5AA-19EEE1C92071}" type="presParOf" srcId="{DFC7306D-12DE-46CE-BB23-9F74C3C8A20C}" destId="{F645A023-FCD6-462E-9086-8135C59BAAE1}" srcOrd="0" destOrd="0" presId="urn:microsoft.com/office/officeart/2005/8/layout/hProcess11"/>
    <dgm:cxn modelId="{589E34B8-20AD-4082-A29B-445F6993351D}" type="presParOf" srcId="{DFC7306D-12DE-46CE-BB23-9F74C3C8A20C}" destId="{6868FF12-E6CB-4A0B-9A7E-2BE17179D1DC}" srcOrd="1" destOrd="0" presId="urn:microsoft.com/office/officeart/2005/8/layout/hProcess11"/>
    <dgm:cxn modelId="{909208F4-342F-4FAD-A374-086596C6F123}" type="presParOf" srcId="{DFC7306D-12DE-46CE-BB23-9F74C3C8A20C}" destId="{BD8E4098-51BE-40BF-9D21-30171D0976F0}" srcOrd="2" destOrd="0" presId="urn:microsoft.com/office/officeart/2005/8/layout/hProcess11"/>
    <dgm:cxn modelId="{AE67E804-658F-49D7-B079-BFA98C5CC8D7}" type="presParOf" srcId="{98F0F450-B502-460C-B9C5-358E06D32C39}" destId="{78C4E6C9-0ACF-49BE-B605-0FBCC879B022}" srcOrd="1" destOrd="0" presId="urn:microsoft.com/office/officeart/2005/8/layout/hProcess11"/>
    <dgm:cxn modelId="{A54ED26C-587F-4715-8D5A-DE506B445144}" type="presParOf" srcId="{98F0F450-B502-460C-B9C5-358E06D32C39}" destId="{47407DFC-48B8-44AB-86A2-50A683069359}" srcOrd="2" destOrd="0" presId="urn:microsoft.com/office/officeart/2005/8/layout/hProcess11"/>
    <dgm:cxn modelId="{4AD2CEEB-8A7C-407A-A631-CA0BCDB462A9}" type="presParOf" srcId="{47407DFC-48B8-44AB-86A2-50A683069359}" destId="{62440B01-85E2-4904-AB38-A8AA8C49209E}" srcOrd="0" destOrd="0" presId="urn:microsoft.com/office/officeart/2005/8/layout/hProcess11"/>
    <dgm:cxn modelId="{A272AC49-88D3-43DE-A4CC-7BF750A389F9}" type="presParOf" srcId="{47407DFC-48B8-44AB-86A2-50A683069359}" destId="{FB5AC1EE-298E-421F-BD28-3597454C5865}" srcOrd="1" destOrd="0" presId="urn:microsoft.com/office/officeart/2005/8/layout/hProcess11"/>
    <dgm:cxn modelId="{919215F0-BDBF-4195-8C9D-21FE0D133B92}" type="presParOf" srcId="{47407DFC-48B8-44AB-86A2-50A683069359}" destId="{4CB41E1B-9C98-450D-B871-0AD81CD6495A}" srcOrd="2" destOrd="0" presId="urn:microsoft.com/office/officeart/2005/8/layout/hProcess11"/>
    <dgm:cxn modelId="{7D89F86A-790A-4D84-A746-128FA953572C}" type="presParOf" srcId="{98F0F450-B502-460C-B9C5-358E06D32C39}" destId="{FD17B749-DF16-4AF9-951F-2211B9E7E76A}" srcOrd="3" destOrd="0" presId="urn:microsoft.com/office/officeart/2005/8/layout/hProcess11"/>
    <dgm:cxn modelId="{244AE541-6A0C-435E-B0E2-D6AB0C058AB8}" type="presParOf" srcId="{98F0F450-B502-460C-B9C5-358E06D32C39}" destId="{70EBEB01-EFD0-4C8F-92BE-7B2547B47DB0}" srcOrd="4" destOrd="0" presId="urn:microsoft.com/office/officeart/2005/8/layout/hProcess11"/>
    <dgm:cxn modelId="{1EE7FC8C-5FD5-4835-89B8-56FBD92135C2}" type="presParOf" srcId="{70EBEB01-EFD0-4C8F-92BE-7B2547B47DB0}" destId="{9814564B-72FE-4C75-9128-791ACF8CEABB}" srcOrd="0" destOrd="0" presId="urn:microsoft.com/office/officeart/2005/8/layout/hProcess11"/>
    <dgm:cxn modelId="{CA70A999-9D50-4620-B56B-0DEE520298B2}" type="presParOf" srcId="{70EBEB01-EFD0-4C8F-92BE-7B2547B47DB0}" destId="{96576A91-55E8-4D45-9884-631418147CDC}" srcOrd="1" destOrd="0" presId="urn:microsoft.com/office/officeart/2005/8/layout/hProcess11"/>
    <dgm:cxn modelId="{2F88AF66-81AB-473D-B6EA-651005D77CD3}" type="presParOf" srcId="{70EBEB01-EFD0-4C8F-92BE-7B2547B47DB0}" destId="{0D3E56D9-3D6B-4937-AF4F-CA4F0FD781E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3ACCCC-A852-4781-98B9-523689542EFF}">
      <dsp:nvSpPr>
        <dsp:cNvPr id="0" name=""/>
        <dsp:cNvSpPr/>
      </dsp:nvSpPr>
      <dsp:spPr>
        <a:xfrm>
          <a:off x="0" y="914400"/>
          <a:ext cx="6858000" cy="12192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45A023-FCD6-462E-9086-8135C59BAAE1}">
      <dsp:nvSpPr>
        <dsp:cNvPr id="0" name=""/>
        <dsp:cNvSpPr/>
      </dsp:nvSpPr>
      <dsp:spPr>
        <a:xfrm>
          <a:off x="3013" y="0"/>
          <a:ext cx="1989087" cy="121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Our Call</a:t>
          </a:r>
          <a:endParaRPr lang="en-US" sz="2400" kern="1200" dirty="0"/>
        </a:p>
      </dsp:txBody>
      <dsp:txXfrm>
        <a:off x="3013" y="0"/>
        <a:ext cx="1989087" cy="1219200"/>
      </dsp:txXfrm>
    </dsp:sp>
    <dsp:sp modelId="{6868FF12-E6CB-4A0B-9A7E-2BE17179D1DC}">
      <dsp:nvSpPr>
        <dsp:cNvPr id="0" name=""/>
        <dsp:cNvSpPr/>
      </dsp:nvSpPr>
      <dsp:spPr>
        <a:xfrm>
          <a:off x="845157" y="1371600"/>
          <a:ext cx="304800" cy="304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40B01-85E2-4904-AB38-A8AA8C49209E}">
      <dsp:nvSpPr>
        <dsp:cNvPr id="0" name=""/>
        <dsp:cNvSpPr/>
      </dsp:nvSpPr>
      <dsp:spPr>
        <a:xfrm>
          <a:off x="2091556" y="1828800"/>
          <a:ext cx="1989087" cy="121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Covenant with Us</a:t>
          </a:r>
          <a:endParaRPr lang="en-US" sz="2400" kern="1200" dirty="0"/>
        </a:p>
      </dsp:txBody>
      <dsp:txXfrm>
        <a:off x="2091556" y="1828800"/>
        <a:ext cx="1989087" cy="1219200"/>
      </dsp:txXfrm>
    </dsp:sp>
    <dsp:sp modelId="{FB5AC1EE-298E-421F-BD28-3597454C5865}">
      <dsp:nvSpPr>
        <dsp:cNvPr id="0" name=""/>
        <dsp:cNvSpPr/>
      </dsp:nvSpPr>
      <dsp:spPr>
        <a:xfrm>
          <a:off x="2933700" y="1371600"/>
          <a:ext cx="304800" cy="304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14564B-72FE-4C75-9128-791ACF8CEABB}">
      <dsp:nvSpPr>
        <dsp:cNvPr id="0" name=""/>
        <dsp:cNvSpPr/>
      </dsp:nvSpPr>
      <dsp:spPr>
        <a:xfrm>
          <a:off x="4180098" y="0"/>
          <a:ext cx="1989087" cy="121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Baptism</a:t>
          </a:r>
          <a:endParaRPr lang="en-US" sz="2400" kern="1200" dirty="0"/>
        </a:p>
      </dsp:txBody>
      <dsp:txXfrm>
        <a:off x="4180098" y="0"/>
        <a:ext cx="1989087" cy="1219200"/>
      </dsp:txXfrm>
    </dsp:sp>
    <dsp:sp modelId="{96576A91-55E8-4D45-9884-631418147CDC}">
      <dsp:nvSpPr>
        <dsp:cNvPr id="0" name=""/>
        <dsp:cNvSpPr/>
      </dsp:nvSpPr>
      <dsp:spPr>
        <a:xfrm>
          <a:off x="5022242" y="1371600"/>
          <a:ext cx="304800" cy="304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3ACCCC-A852-4781-98B9-523689542EFF}">
      <dsp:nvSpPr>
        <dsp:cNvPr id="0" name=""/>
        <dsp:cNvSpPr/>
      </dsp:nvSpPr>
      <dsp:spPr>
        <a:xfrm>
          <a:off x="0" y="982980"/>
          <a:ext cx="6477000" cy="131064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45A023-FCD6-462E-9086-8135C59BAAE1}">
      <dsp:nvSpPr>
        <dsp:cNvPr id="0" name=""/>
        <dsp:cNvSpPr/>
      </dsp:nvSpPr>
      <dsp:spPr>
        <a:xfrm>
          <a:off x="2846" y="0"/>
          <a:ext cx="1878583" cy="1310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Call of Abram</a:t>
          </a:r>
          <a:endParaRPr lang="en-US" sz="2200" kern="1200" dirty="0"/>
        </a:p>
      </dsp:txBody>
      <dsp:txXfrm>
        <a:off x="2846" y="0"/>
        <a:ext cx="1878583" cy="1310640"/>
      </dsp:txXfrm>
    </dsp:sp>
    <dsp:sp modelId="{6868FF12-E6CB-4A0B-9A7E-2BE17179D1DC}">
      <dsp:nvSpPr>
        <dsp:cNvPr id="0" name=""/>
        <dsp:cNvSpPr/>
      </dsp:nvSpPr>
      <dsp:spPr>
        <a:xfrm>
          <a:off x="778307" y="1474469"/>
          <a:ext cx="327660" cy="3276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40B01-85E2-4904-AB38-A8AA8C49209E}">
      <dsp:nvSpPr>
        <dsp:cNvPr id="0" name=""/>
        <dsp:cNvSpPr/>
      </dsp:nvSpPr>
      <dsp:spPr>
        <a:xfrm>
          <a:off x="1975358" y="1965960"/>
          <a:ext cx="1878583" cy="1310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Covenant with Abram</a:t>
          </a:r>
          <a:endParaRPr lang="en-US" sz="2200" kern="1200" dirty="0"/>
        </a:p>
      </dsp:txBody>
      <dsp:txXfrm>
        <a:off x="1975358" y="1965960"/>
        <a:ext cx="1878583" cy="1310640"/>
      </dsp:txXfrm>
    </dsp:sp>
    <dsp:sp modelId="{FB5AC1EE-298E-421F-BD28-3597454C5865}">
      <dsp:nvSpPr>
        <dsp:cNvPr id="0" name=""/>
        <dsp:cNvSpPr/>
      </dsp:nvSpPr>
      <dsp:spPr>
        <a:xfrm>
          <a:off x="2750820" y="1474469"/>
          <a:ext cx="327660" cy="3276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14564B-72FE-4C75-9128-791ACF8CEABB}">
      <dsp:nvSpPr>
        <dsp:cNvPr id="0" name=""/>
        <dsp:cNvSpPr/>
      </dsp:nvSpPr>
      <dsp:spPr>
        <a:xfrm>
          <a:off x="3947870" y="0"/>
          <a:ext cx="1878583" cy="1310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Circumcision of Abram</a:t>
          </a:r>
          <a:endParaRPr lang="en-US" sz="2200" kern="1200" dirty="0"/>
        </a:p>
      </dsp:txBody>
      <dsp:txXfrm>
        <a:off x="3947870" y="0"/>
        <a:ext cx="1878583" cy="1310640"/>
      </dsp:txXfrm>
    </dsp:sp>
    <dsp:sp modelId="{96576A91-55E8-4D45-9884-631418147CDC}">
      <dsp:nvSpPr>
        <dsp:cNvPr id="0" name=""/>
        <dsp:cNvSpPr/>
      </dsp:nvSpPr>
      <dsp:spPr>
        <a:xfrm>
          <a:off x="4723332" y="1474469"/>
          <a:ext cx="327660" cy="3276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269A-389F-4472-A1B4-954BA1B744C8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CC32-EB9C-43F9-80CF-84A86A43D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269A-389F-4472-A1B4-954BA1B744C8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CC32-EB9C-43F9-80CF-84A86A43D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269A-389F-4472-A1B4-954BA1B744C8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CC32-EB9C-43F9-80CF-84A86A43D7C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269A-389F-4472-A1B4-954BA1B744C8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CC32-EB9C-43F9-80CF-84A86A43D7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269A-389F-4472-A1B4-954BA1B744C8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CC32-EB9C-43F9-80CF-84A86A43D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269A-389F-4472-A1B4-954BA1B744C8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CC32-EB9C-43F9-80CF-84A86A43D7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269A-389F-4472-A1B4-954BA1B744C8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CC32-EB9C-43F9-80CF-84A86A43D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269A-389F-4472-A1B4-954BA1B744C8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CC32-EB9C-43F9-80CF-84A86A43D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269A-389F-4472-A1B4-954BA1B744C8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CC32-EB9C-43F9-80CF-84A86A43D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269A-389F-4472-A1B4-954BA1B744C8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CC32-EB9C-43F9-80CF-84A86A43D7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269A-389F-4472-A1B4-954BA1B744C8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CC32-EB9C-43F9-80CF-84A86A43D7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611269A-389F-4472-A1B4-954BA1B744C8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535CC32-EB9C-43F9-80CF-84A86A43D7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Best Argument Against Baptism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(and why you need to know what it 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583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797704"/>
            <a:ext cx="7408333" cy="3450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/>
              <a:t>Baptism does not equate with circumcision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We are saved by grace through faith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Clearer View of Baptism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452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1761066"/>
            <a:ext cx="3812645" cy="2429934"/>
          </a:xfrm>
        </p:spPr>
        <p:txBody>
          <a:bodyPr anchor="ctr">
            <a:normAutofit/>
          </a:bodyPr>
          <a:lstStyle/>
          <a:p>
            <a:r>
              <a:rPr lang="en-US" sz="3200" dirty="0" smtClean="0"/>
              <a:t>Who were you trusting in when you were baptized?</a:t>
            </a:r>
            <a:endParaRPr lang="en-US" sz="3200" dirty="0"/>
          </a:p>
        </p:txBody>
      </p:sp>
      <p:pic>
        <p:nvPicPr>
          <p:cNvPr id="7" name="Picture 35" descr="bapti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1" y="1793055"/>
            <a:ext cx="3047999" cy="23330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650845" y="1752600"/>
            <a:ext cx="3812645" cy="2429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smtClean="0"/>
              <a:t>Who are you trusting in now that you have been baptized?</a:t>
            </a:r>
            <a:endParaRPr lang="en-US" sz="3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650845" y="1761066"/>
            <a:ext cx="3812645" cy="2429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smtClean="0"/>
              <a:t>Are you ready to put your faith in Jesus Christ?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12100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8" grpId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675467"/>
            <a:ext cx="7772400" cy="3450696"/>
          </a:xfrm>
        </p:spPr>
        <p:txBody>
          <a:bodyPr>
            <a:normAutofit/>
          </a:bodyPr>
          <a:lstStyle/>
          <a:p>
            <a:pPr marL="463550" indent="-463550">
              <a:lnSpc>
                <a:spcPct val="200000"/>
              </a:lnSpc>
              <a:buFont typeface="+mj-lt"/>
              <a:buAutoNum type="arabicPeriod"/>
            </a:pPr>
            <a:r>
              <a:rPr lang="en-US" sz="2600" dirty="0" smtClean="0"/>
              <a:t>Answer the argument from Romans by Romans</a:t>
            </a:r>
          </a:p>
          <a:p>
            <a:pPr marL="463550" indent="-463550">
              <a:lnSpc>
                <a:spcPct val="200000"/>
              </a:lnSpc>
              <a:buFont typeface="+mj-lt"/>
              <a:buAutoNum type="arabicPeriod"/>
            </a:pPr>
            <a:r>
              <a:rPr lang="en-US" sz="2600" dirty="0" smtClean="0"/>
              <a:t>Leave with a clearer view of baptism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Goals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72847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4724400" y="2362200"/>
            <a:ext cx="4191000" cy="1972733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lnSpc>
                <a:spcPct val="150000"/>
              </a:lnSpc>
            </a:pPr>
            <a:r>
              <a:rPr lang="en-US" sz="2600" dirty="0"/>
              <a:t>Everyone who believes</a:t>
            </a:r>
          </a:p>
          <a:p>
            <a:pPr marL="463550" indent="-463550">
              <a:lnSpc>
                <a:spcPct val="150000"/>
              </a:lnSpc>
            </a:pPr>
            <a:r>
              <a:rPr lang="en-US" sz="2600" dirty="0" smtClean="0"/>
              <a:t>Righteousness of God</a:t>
            </a:r>
          </a:p>
          <a:p>
            <a:pPr marL="463550" indent="-463550">
              <a:lnSpc>
                <a:spcPct val="150000"/>
              </a:lnSpc>
            </a:pPr>
            <a:r>
              <a:rPr lang="en-US" sz="2600" dirty="0" smtClean="0"/>
              <a:t>Faith</a:t>
            </a:r>
            <a:endParaRPr lang="en-US" sz="2600" dirty="0"/>
          </a:p>
          <a:p>
            <a:pPr marL="463550" indent="-463550">
              <a:lnSpc>
                <a:spcPct val="150000"/>
              </a:lnSpc>
            </a:pPr>
            <a:endParaRPr lang="en-US" sz="2600" dirty="0"/>
          </a:p>
        </p:txBody>
      </p:sp>
      <p:sp>
        <p:nvSpPr>
          <p:cNvPr id="3" name="Text Placeholder 1"/>
          <p:cNvSpPr txBox="1">
            <a:spLocks/>
          </p:cNvSpPr>
          <p:nvPr/>
        </p:nvSpPr>
        <p:spPr>
          <a:xfrm>
            <a:off x="914400" y="3581399"/>
            <a:ext cx="3352800" cy="1905001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Romans 1:16-17</a:t>
            </a:r>
            <a:endParaRPr lang="en-US" sz="18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914400" y="2362199"/>
            <a:ext cx="3352800" cy="12527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The Gospel in a Nutshell</a:t>
            </a:r>
            <a:endParaRPr lang="en-US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914400" y="1676399"/>
            <a:ext cx="3352800" cy="1905001"/>
          </a:xfrm>
          <a:prstGeom prst="rect">
            <a:avLst/>
          </a:prstGeom>
        </p:spPr>
        <p:txBody>
          <a:bodyPr anchor="b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The Gospel in a Nutshell</a:t>
            </a:r>
            <a:endParaRPr lang="en-US" sz="3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343400" y="1752600"/>
            <a:ext cx="0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4473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4724400" y="2590800"/>
            <a:ext cx="3962400" cy="1523999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lnSpc>
                <a:spcPct val="150000"/>
              </a:lnSpc>
            </a:pPr>
            <a:r>
              <a:rPr lang="en-US" sz="2600" dirty="0" smtClean="0"/>
              <a:t>Wrath of God</a:t>
            </a:r>
          </a:p>
          <a:p>
            <a:pPr marL="463550" indent="-463550">
              <a:lnSpc>
                <a:spcPct val="150000"/>
              </a:lnSpc>
            </a:pPr>
            <a:r>
              <a:rPr lang="en-US" sz="2600" dirty="0" smtClean="0"/>
              <a:t>Without excuse</a:t>
            </a:r>
          </a:p>
        </p:txBody>
      </p:sp>
      <p:sp>
        <p:nvSpPr>
          <p:cNvPr id="3" name="Text Placeholder 1"/>
          <p:cNvSpPr txBox="1">
            <a:spLocks/>
          </p:cNvSpPr>
          <p:nvPr/>
        </p:nvSpPr>
        <p:spPr>
          <a:xfrm>
            <a:off x="914400" y="3581399"/>
            <a:ext cx="3352800" cy="1905001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Romans 1:18-32</a:t>
            </a:r>
            <a:endParaRPr lang="en-US" sz="18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914400" y="2362199"/>
            <a:ext cx="3352800" cy="12527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The Gospel in a Nutshell</a:t>
            </a:r>
            <a:endParaRPr lang="en-US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914400" y="1676399"/>
            <a:ext cx="3352800" cy="1905001"/>
          </a:xfrm>
          <a:prstGeom prst="rect">
            <a:avLst/>
          </a:prstGeom>
        </p:spPr>
        <p:txBody>
          <a:bodyPr anchor="b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The Wrath of God Against “Them”</a:t>
            </a: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43400" y="1752600"/>
            <a:ext cx="0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3621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4724400" y="2590800"/>
            <a:ext cx="3962400" cy="1523999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lnSpc>
                <a:spcPct val="150000"/>
              </a:lnSpc>
            </a:pPr>
            <a:r>
              <a:rPr lang="en-US" sz="2600" dirty="0" smtClean="0"/>
              <a:t>No excuse</a:t>
            </a:r>
          </a:p>
          <a:p>
            <a:pPr marL="463550" indent="-463550">
              <a:lnSpc>
                <a:spcPct val="150000"/>
              </a:lnSpc>
            </a:pPr>
            <a:r>
              <a:rPr lang="en-US" sz="2600" dirty="0" smtClean="0"/>
              <a:t>Wrath for Jew first</a:t>
            </a:r>
          </a:p>
        </p:txBody>
      </p:sp>
      <p:sp>
        <p:nvSpPr>
          <p:cNvPr id="3" name="Text Placeholder 1"/>
          <p:cNvSpPr txBox="1">
            <a:spLocks/>
          </p:cNvSpPr>
          <p:nvPr/>
        </p:nvSpPr>
        <p:spPr>
          <a:xfrm>
            <a:off x="914400" y="3581399"/>
            <a:ext cx="3352800" cy="1905001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Romans 2:1-11</a:t>
            </a:r>
            <a:endParaRPr lang="en-US" sz="18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914400" y="2362199"/>
            <a:ext cx="3352800" cy="12527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The Gospel in a Nutshell</a:t>
            </a:r>
            <a:endParaRPr lang="en-US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914400" y="1676399"/>
            <a:ext cx="3352800" cy="1905001"/>
          </a:xfrm>
          <a:prstGeom prst="rect">
            <a:avLst/>
          </a:prstGeom>
        </p:spPr>
        <p:txBody>
          <a:bodyPr anchor="b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The Wrath of God Against “You”</a:t>
            </a: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43400" y="1752600"/>
            <a:ext cx="0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8956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4724400" y="2362200"/>
            <a:ext cx="3962400" cy="22098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lnSpc>
                <a:spcPct val="150000"/>
              </a:lnSpc>
            </a:pPr>
            <a:r>
              <a:rPr lang="en-US" sz="2600" dirty="0" smtClean="0"/>
              <a:t>Doers of the Law</a:t>
            </a:r>
          </a:p>
          <a:p>
            <a:pPr marL="463550" indent="-463550">
              <a:lnSpc>
                <a:spcPct val="150000"/>
              </a:lnSpc>
            </a:pPr>
            <a:r>
              <a:rPr lang="en-US" sz="2600" dirty="0" smtClean="0"/>
              <a:t>a Jew is one inwardly</a:t>
            </a:r>
          </a:p>
          <a:p>
            <a:pPr marL="463550" indent="-463550">
              <a:lnSpc>
                <a:spcPct val="150000"/>
              </a:lnSpc>
            </a:pPr>
            <a:r>
              <a:rPr lang="en-US" sz="2600" dirty="0" smtClean="0"/>
              <a:t>Circumcision by Spirit</a:t>
            </a:r>
          </a:p>
        </p:txBody>
      </p:sp>
      <p:sp>
        <p:nvSpPr>
          <p:cNvPr id="3" name="Text Placeholder 1"/>
          <p:cNvSpPr txBox="1">
            <a:spLocks/>
          </p:cNvSpPr>
          <p:nvPr/>
        </p:nvSpPr>
        <p:spPr>
          <a:xfrm>
            <a:off x="914400" y="3962400"/>
            <a:ext cx="3352800" cy="1905001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Romans 2:12-29</a:t>
            </a:r>
            <a:endParaRPr lang="en-US" sz="18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914400" y="2743200"/>
            <a:ext cx="3352800" cy="12527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The Gospel in a Nutshell</a:t>
            </a:r>
            <a:endParaRPr lang="en-US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914400" y="2057400"/>
            <a:ext cx="3352800" cy="1905001"/>
          </a:xfrm>
          <a:prstGeom prst="rect">
            <a:avLst/>
          </a:prstGeom>
        </p:spPr>
        <p:txBody>
          <a:bodyPr anchor="b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The Law, Circumcision,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&amp; Judgment</a:t>
            </a:r>
            <a:endParaRPr lang="en-US" sz="3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343400" y="1752600"/>
            <a:ext cx="0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0925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4724400" y="1943101"/>
            <a:ext cx="3962400" cy="2857499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lnSpc>
                <a:spcPct val="150000"/>
              </a:lnSpc>
            </a:pPr>
            <a:r>
              <a:rPr lang="en-US" sz="2600" dirty="0" smtClean="0"/>
              <a:t>Through faith</a:t>
            </a:r>
          </a:p>
          <a:p>
            <a:pPr marL="463550" indent="-463550">
              <a:lnSpc>
                <a:spcPct val="150000"/>
              </a:lnSpc>
            </a:pPr>
            <a:r>
              <a:rPr lang="en-US" sz="2600" dirty="0" smtClean="0"/>
              <a:t>All who believe</a:t>
            </a:r>
          </a:p>
          <a:p>
            <a:pPr marL="463550" indent="-463550">
              <a:lnSpc>
                <a:spcPct val="150000"/>
              </a:lnSpc>
            </a:pPr>
            <a:r>
              <a:rPr lang="en-US" sz="2600" dirty="0" smtClean="0"/>
              <a:t>By grace as a gift</a:t>
            </a:r>
          </a:p>
          <a:p>
            <a:pPr marL="463550" indent="-463550">
              <a:lnSpc>
                <a:spcPct val="150000"/>
              </a:lnSpc>
            </a:pPr>
            <a:r>
              <a:rPr lang="en-US" sz="2600" dirty="0" smtClean="0"/>
              <a:t>Just and justifier</a:t>
            </a:r>
          </a:p>
        </p:txBody>
      </p:sp>
      <p:sp>
        <p:nvSpPr>
          <p:cNvPr id="3" name="Text Placeholder 1"/>
          <p:cNvSpPr txBox="1">
            <a:spLocks/>
          </p:cNvSpPr>
          <p:nvPr/>
        </p:nvSpPr>
        <p:spPr>
          <a:xfrm>
            <a:off x="914400" y="3581399"/>
            <a:ext cx="3352800" cy="1905001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Romans 3:21-26</a:t>
            </a:r>
            <a:endParaRPr lang="en-US" sz="18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914400" y="2362199"/>
            <a:ext cx="3352800" cy="12527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The Gospel in a Nutshell</a:t>
            </a:r>
            <a:endParaRPr lang="en-US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914400" y="1676399"/>
            <a:ext cx="3352800" cy="1905001"/>
          </a:xfrm>
          <a:prstGeom prst="rect">
            <a:avLst/>
          </a:prstGeom>
        </p:spPr>
        <p:txBody>
          <a:bodyPr anchor="b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Justified by Grace Through Faith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343400" y="1752600"/>
            <a:ext cx="0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8389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xmlns="" val="975533999"/>
              </p:ext>
            </p:extLst>
          </p:nvPr>
        </p:nvGraphicFramePr>
        <p:xfrm>
          <a:off x="609600" y="3276600"/>
          <a:ext cx="68580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Abraham?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389439166"/>
              </p:ext>
            </p:extLst>
          </p:nvPr>
        </p:nvGraphicFramePr>
        <p:xfrm>
          <a:off x="762000" y="2743200"/>
          <a:ext cx="64770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572000" y="2514600"/>
            <a:ext cx="0" cy="38862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81600" y="40018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Circumcised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4001869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Uncircumcised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312170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3608 L -3.33333E-6 -0.2139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1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3608 L 0.00417 -0.2139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4" grpId="0">
        <p:bldAsOne/>
      </p:bldGraphic>
      <p:bldGraphic spid="4" grpId="1">
        <p:bldAsOne/>
      </p:bldGraphic>
      <p:bldP spid="7" grpId="0"/>
      <p:bldP spid="7" grpId="1"/>
      <p:bldP spid="8" grpId="0"/>
      <p:bldP spid="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797704"/>
            <a:ext cx="7408333" cy="3450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/>
              <a:t>Baptism nowhere mentioned in text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Circumcision was a part of the Law (Lev 12:3)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Our circumcision is by the Spirit (2:29; Col 2:11-13)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Baptism’s unique connection with gospel (</a:t>
            </a:r>
            <a:r>
              <a:rPr lang="en-US" sz="2600" dirty="0" smtClean="0"/>
              <a:t>6:3-7)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= Circumcision?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262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1799</TotalTime>
  <Words>254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The Best Argument Against Baptism</vt:lpstr>
      <vt:lpstr>Goals</vt:lpstr>
      <vt:lpstr>Slide 3</vt:lpstr>
      <vt:lpstr>Slide 4</vt:lpstr>
      <vt:lpstr>Slide 5</vt:lpstr>
      <vt:lpstr>Slide 6</vt:lpstr>
      <vt:lpstr>Slide 7</vt:lpstr>
      <vt:lpstr>What About Abraham?</vt:lpstr>
      <vt:lpstr>Baptism = Circumcision?</vt:lpstr>
      <vt:lpstr>A Clearer View of Baptism</vt:lpstr>
      <vt:lpstr>Who were you trusting in when you were baptized?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Best Argument Against Baptism</dc:title>
  <dc:creator>David</dc:creator>
  <cp:lastModifiedBy>Brad Beutjer</cp:lastModifiedBy>
  <cp:revision>31</cp:revision>
  <dcterms:created xsi:type="dcterms:W3CDTF">2011-10-13T16:47:01Z</dcterms:created>
  <dcterms:modified xsi:type="dcterms:W3CDTF">2011-10-16T21:48:48Z</dcterms:modified>
</cp:coreProperties>
</file>