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61" r:id="rId5"/>
    <p:sldId id="263" r:id="rId6"/>
    <p:sldId id="262" r:id="rId7"/>
    <p:sldId id="264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2660C-3069-434C-B63F-A6EAEB058BF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EF37B-455F-4B3F-A002-A7F6D11DF583}">
      <dgm:prSet phldrT="[Text]"/>
      <dgm:spPr/>
      <dgm:t>
        <a:bodyPr/>
        <a:lstStyle/>
        <a:p>
          <a:r>
            <a:rPr lang="en-US" b="1" dirty="0" smtClean="0"/>
            <a:t>Carnal Standards</a:t>
          </a:r>
          <a:endParaRPr lang="en-US" b="1" dirty="0"/>
        </a:p>
      </dgm:t>
    </dgm:pt>
    <dgm:pt modelId="{A93A1674-7A64-4F3D-B834-7DDDDF1EC53D}" type="parTrans" cxnId="{8034489C-553C-42CF-921F-9717D143B979}">
      <dgm:prSet/>
      <dgm:spPr/>
      <dgm:t>
        <a:bodyPr/>
        <a:lstStyle/>
        <a:p>
          <a:endParaRPr lang="en-US"/>
        </a:p>
      </dgm:t>
    </dgm:pt>
    <dgm:pt modelId="{4581281A-27A1-4743-86FE-42CD0129537C}" type="sibTrans" cxnId="{8034489C-553C-42CF-921F-9717D143B979}">
      <dgm:prSet/>
      <dgm:spPr/>
      <dgm:t>
        <a:bodyPr/>
        <a:lstStyle/>
        <a:p>
          <a:endParaRPr lang="en-US"/>
        </a:p>
      </dgm:t>
    </dgm:pt>
    <dgm:pt modelId="{80EA7EE9-BA21-48B9-8956-D68662E36522}">
      <dgm:prSet phldrT="[Text]" custT="1"/>
      <dgm:spPr/>
      <dgm:t>
        <a:bodyPr/>
        <a:lstStyle/>
        <a:p>
          <a:r>
            <a:rPr lang="en-US" sz="3400" b="1" dirty="0" smtClean="0"/>
            <a:t>Carnal Mindset</a:t>
          </a:r>
          <a:endParaRPr lang="en-US" sz="3400" b="1" dirty="0"/>
        </a:p>
      </dgm:t>
    </dgm:pt>
    <dgm:pt modelId="{AD5EA754-8A82-4C7B-9348-A129958D364C}" type="parTrans" cxnId="{5EA9674A-6FE0-4D92-848F-ADF4F69F1368}">
      <dgm:prSet/>
      <dgm:spPr/>
      <dgm:t>
        <a:bodyPr/>
        <a:lstStyle/>
        <a:p>
          <a:endParaRPr lang="en-US"/>
        </a:p>
      </dgm:t>
    </dgm:pt>
    <dgm:pt modelId="{D56E2426-9831-481C-A838-B5CC9889A75B}" type="sibTrans" cxnId="{5EA9674A-6FE0-4D92-848F-ADF4F69F1368}">
      <dgm:prSet/>
      <dgm:spPr/>
      <dgm:t>
        <a:bodyPr/>
        <a:lstStyle/>
        <a:p>
          <a:endParaRPr lang="en-US"/>
        </a:p>
      </dgm:t>
    </dgm:pt>
    <dgm:pt modelId="{159375B7-CE23-4A98-AC2E-FB70137194B7}">
      <dgm:prSet custT="1"/>
      <dgm:spPr/>
      <dgm:t>
        <a:bodyPr/>
        <a:lstStyle/>
        <a:p>
          <a:r>
            <a:rPr lang="en-US" sz="3600" b="1" dirty="0" smtClean="0"/>
            <a:t>Carnal Life</a:t>
          </a:r>
          <a:endParaRPr lang="en-US" sz="3600" b="1" dirty="0"/>
        </a:p>
      </dgm:t>
    </dgm:pt>
    <dgm:pt modelId="{7B6BDF4E-F35C-44EB-89C6-246FAD0B7D84}" type="parTrans" cxnId="{A119BFB9-6300-46B2-9A27-88D2550C249D}">
      <dgm:prSet/>
      <dgm:spPr/>
      <dgm:t>
        <a:bodyPr/>
        <a:lstStyle/>
        <a:p>
          <a:endParaRPr lang="en-US"/>
        </a:p>
      </dgm:t>
    </dgm:pt>
    <dgm:pt modelId="{71FA8795-0E0A-455A-ACE8-F16DDC947C08}" type="sibTrans" cxnId="{A119BFB9-6300-46B2-9A27-88D2550C249D}">
      <dgm:prSet/>
      <dgm:spPr/>
      <dgm:t>
        <a:bodyPr/>
        <a:lstStyle/>
        <a:p>
          <a:endParaRPr lang="en-US"/>
        </a:p>
      </dgm:t>
    </dgm:pt>
    <dgm:pt modelId="{11EA46F3-2152-4478-B505-9CE6886AB6E4}" type="pres">
      <dgm:prSet presAssocID="{AC42660C-3069-434C-B63F-A6EAEB058BF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70121C4-39CB-4A00-A57E-7AAF8FC239A5}" type="pres">
      <dgm:prSet presAssocID="{F79EF37B-455F-4B3F-A002-A7F6D11DF583}" presName="composite" presStyleCnt="0"/>
      <dgm:spPr/>
    </dgm:pt>
    <dgm:pt modelId="{85293A7E-8001-42E9-A163-82E6C31FEDFB}" type="pres">
      <dgm:prSet presAssocID="{F79EF37B-455F-4B3F-A002-A7F6D11DF583}" presName="LShape" presStyleLbl="alignNode1" presStyleIdx="0" presStyleCnt="5"/>
      <dgm:spPr/>
    </dgm:pt>
    <dgm:pt modelId="{67421E1C-DCAE-4392-B574-A141009A5FB0}" type="pres">
      <dgm:prSet presAssocID="{F79EF37B-455F-4B3F-A002-A7F6D11DF583}" presName="ParentText" presStyleLbl="revTx" presStyleIdx="0" presStyleCnt="3" custScaleX="127233" custLinFactNeighborX="10223" custLinFactNeighborY="-3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0BF8E-F5B6-41B6-8998-933E33AD619C}" type="pres">
      <dgm:prSet presAssocID="{F79EF37B-455F-4B3F-A002-A7F6D11DF583}" presName="Triangle" presStyleLbl="alignNode1" presStyleIdx="1" presStyleCnt="5"/>
      <dgm:spPr/>
    </dgm:pt>
    <dgm:pt modelId="{C22C39ED-5634-41A2-B12B-EDC051E36F92}" type="pres">
      <dgm:prSet presAssocID="{4581281A-27A1-4743-86FE-42CD0129537C}" presName="sibTrans" presStyleCnt="0"/>
      <dgm:spPr/>
    </dgm:pt>
    <dgm:pt modelId="{B1CE127C-5CAF-437F-8AD1-A75BE7AA7C31}" type="pres">
      <dgm:prSet presAssocID="{4581281A-27A1-4743-86FE-42CD0129537C}" presName="space" presStyleCnt="0"/>
      <dgm:spPr/>
    </dgm:pt>
    <dgm:pt modelId="{FE7DD883-B8DA-46A6-A320-BB3E6D324774}" type="pres">
      <dgm:prSet presAssocID="{80EA7EE9-BA21-48B9-8956-D68662E36522}" presName="composite" presStyleCnt="0"/>
      <dgm:spPr/>
    </dgm:pt>
    <dgm:pt modelId="{DFFBB643-5590-4D36-835A-AD314629F159}" type="pres">
      <dgm:prSet presAssocID="{80EA7EE9-BA21-48B9-8956-D68662E36522}" presName="LShape" presStyleLbl="alignNode1" presStyleIdx="2" presStyleCnt="5"/>
      <dgm:spPr/>
    </dgm:pt>
    <dgm:pt modelId="{22880BE6-B2A0-4125-879E-0C615F8A0873}" type="pres">
      <dgm:prSet presAssocID="{80EA7EE9-BA21-48B9-8956-D68662E3652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C8CD0-5BBB-4042-8A18-7CA45A750073}" type="pres">
      <dgm:prSet presAssocID="{80EA7EE9-BA21-48B9-8956-D68662E36522}" presName="Triangle" presStyleLbl="alignNode1" presStyleIdx="3" presStyleCnt="5"/>
      <dgm:spPr/>
    </dgm:pt>
    <dgm:pt modelId="{79CAE6D5-6E0E-421C-A3CD-3C2A500C9222}" type="pres">
      <dgm:prSet presAssocID="{D56E2426-9831-481C-A838-B5CC9889A75B}" presName="sibTrans" presStyleCnt="0"/>
      <dgm:spPr/>
    </dgm:pt>
    <dgm:pt modelId="{1295B3D6-DEC7-4F82-8756-DC57A1831360}" type="pres">
      <dgm:prSet presAssocID="{D56E2426-9831-481C-A838-B5CC9889A75B}" presName="space" presStyleCnt="0"/>
      <dgm:spPr/>
    </dgm:pt>
    <dgm:pt modelId="{383E901D-C859-4737-A55C-40B865C4FD50}" type="pres">
      <dgm:prSet presAssocID="{159375B7-CE23-4A98-AC2E-FB70137194B7}" presName="composite" presStyleCnt="0"/>
      <dgm:spPr/>
    </dgm:pt>
    <dgm:pt modelId="{6B54CB4B-CCFE-4607-AE56-1D757812F38D}" type="pres">
      <dgm:prSet presAssocID="{159375B7-CE23-4A98-AC2E-FB70137194B7}" presName="LShape" presStyleLbl="alignNode1" presStyleIdx="4" presStyleCnt="5"/>
      <dgm:spPr/>
    </dgm:pt>
    <dgm:pt modelId="{52222512-DC77-44E0-845D-9047610245B4}" type="pres">
      <dgm:prSet presAssocID="{159375B7-CE23-4A98-AC2E-FB70137194B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9674A-6FE0-4D92-848F-ADF4F69F1368}" srcId="{AC42660C-3069-434C-B63F-A6EAEB058BF1}" destId="{80EA7EE9-BA21-48B9-8956-D68662E36522}" srcOrd="1" destOrd="0" parTransId="{AD5EA754-8A82-4C7B-9348-A129958D364C}" sibTransId="{D56E2426-9831-481C-A838-B5CC9889A75B}"/>
    <dgm:cxn modelId="{8034489C-553C-42CF-921F-9717D143B979}" srcId="{AC42660C-3069-434C-B63F-A6EAEB058BF1}" destId="{F79EF37B-455F-4B3F-A002-A7F6D11DF583}" srcOrd="0" destOrd="0" parTransId="{A93A1674-7A64-4F3D-B834-7DDDDF1EC53D}" sibTransId="{4581281A-27A1-4743-86FE-42CD0129537C}"/>
    <dgm:cxn modelId="{74A481D2-5019-4CC8-BC54-F5D021AE2C8C}" type="presOf" srcId="{80EA7EE9-BA21-48B9-8956-D68662E36522}" destId="{22880BE6-B2A0-4125-879E-0C615F8A0873}" srcOrd="0" destOrd="0" presId="urn:microsoft.com/office/officeart/2009/3/layout/StepUpProcess"/>
    <dgm:cxn modelId="{BF8D0F4F-71B5-4320-8F3C-53F74994A976}" type="presOf" srcId="{F79EF37B-455F-4B3F-A002-A7F6D11DF583}" destId="{67421E1C-DCAE-4392-B574-A141009A5FB0}" srcOrd="0" destOrd="0" presId="urn:microsoft.com/office/officeart/2009/3/layout/StepUpProcess"/>
    <dgm:cxn modelId="{A119BFB9-6300-46B2-9A27-88D2550C249D}" srcId="{AC42660C-3069-434C-B63F-A6EAEB058BF1}" destId="{159375B7-CE23-4A98-AC2E-FB70137194B7}" srcOrd="2" destOrd="0" parTransId="{7B6BDF4E-F35C-44EB-89C6-246FAD0B7D84}" sibTransId="{71FA8795-0E0A-455A-ACE8-F16DDC947C08}"/>
    <dgm:cxn modelId="{5D958136-B61E-4026-A454-0767CCBBC218}" type="presOf" srcId="{159375B7-CE23-4A98-AC2E-FB70137194B7}" destId="{52222512-DC77-44E0-845D-9047610245B4}" srcOrd="0" destOrd="0" presId="urn:microsoft.com/office/officeart/2009/3/layout/StepUpProcess"/>
    <dgm:cxn modelId="{73D7B4F6-1E0D-4CA6-829F-287A48418855}" type="presOf" srcId="{AC42660C-3069-434C-B63F-A6EAEB058BF1}" destId="{11EA46F3-2152-4478-B505-9CE6886AB6E4}" srcOrd="0" destOrd="0" presId="urn:microsoft.com/office/officeart/2009/3/layout/StepUpProcess"/>
    <dgm:cxn modelId="{FBA626BE-B55D-4BB9-9FE3-A15861C9E63F}" type="presParOf" srcId="{11EA46F3-2152-4478-B505-9CE6886AB6E4}" destId="{870121C4-39CB-4A00-A57E-7AAF8FC239A5}" srcOrd="0" destOrd="0" presId="urn:microsoft.com/office/officeart/2009/3/layout/StepUpProcess"/>
    <dgm:cxn modelId="{AEBD6BE8-974A-40B7-BF07-A9ADB0C21B72}" type="presParOf" srcId="{870121C4-39CB-4A00-A57E-7AAF8FC239A5}" destId="{85293A7E-8001-42E9-A163-82E6C31FEDFB}" srcOrd="0" destOrd="0" presId="urn:microsoft.com/office/officeart/2009/3/layout/StepUpProcess"/>
    <dgm:cxn modelId="{F64A4720-8E4E-43C4-A5AC-052571E90A07}" type="presParOf" srcId="{870121C4-39CB-4A00-A57E-7AAF8FC239A5}" destId="{67421E1C-DCAE-4392-B574-A141009A5FB0}" srcOrd="1" destOrd="0" presId="urn:microsoft.com/office/officeart/2009/3/layout/StepUpProcess"/>
    <dgm:cxn modelId="{BB2CB56D-C48B-46E3-8ADF-BC29D551907F}" type="presParOf" srcId="{870121C4-39CB-4A00-A57E-7AAF8FC239A5}" destId="{16C0BF8E-F5B6-41B6-8998-933E33AD619C}" srcOrd="2" destOrd="0" presId="urn:microsoft.com/office/officeart/2009/3/layout/StepUpProcess"/>
    <dgm:cxn modelId="{9A19C6B2-D9A5-48EC-A5F7-24BBEE7ED270}" type="presParOf" srcId="{11EA46F3-2152-4478-B505-9CE6886AB6E4}" destId="{C22C39ED-5634-41A2-B12B-EDC051E36F92}" srcOrd="1" destOrd="0" presId="urn:microsoft.com/office/officeart/2009/3/layout/StepUpProcess"/>
    <dgm:cxn modelId="{F50FBC23-662B-4321-9A30-EE5E4BB5A84B}" type="presParOf" srcId="{C22C39ED-5634-41A2-B12B-EDC051E36F92}" destId="{B1CE127C-5CAF-437F-8AD1-A75BE7AA7C31}" srcOrd="0" destOrd="0" presId="urn:microsoft.com/office/officeart/2009/3/layout/StepUpProcess"/>
    <dgm:cxn modelId="{C527AD8C-5AA2-47F0-B7AB-4CD3AA676695}" type="presParOf" srcId="{11EA46F3-2152-4478-B505-9CE6886AB6E4}" destId="{FE7DD883-B8DA-46A6-A320-BB3E6D324774}" srcOrd="2" destOrd="0" presId="urn:microsoft.com/office/officeart/2009/3/layout/StepUpProcess"/>
    <dgm:cxn modelId="{C5AF568F-89C8-45BB-A929-F5D661AA1BE5}" type="presParOf" srcId="{FE7DD883-B8DA-46A6-A320-BB3E6D324774}" destId="{DFFBB643-5590-4D36-835A-AD314629F159}" srcOrd="0" destOrd="0" presId="urn:microsoft.com/office/officeart/2009/3/layout/StepUpProcess"/>
    <dgm:cxn modelId="{75267060-0B92-4B0A-A92D-F8CA5A0730D2}" type="presParOf" srcId="{FE7DD883-B8DA-46A6-A320-BB3E6D324774}" destId="{22880BE6-B2A0-4125-879E-0C615F8A0873}" srcOrd="1" destOrd="0" presId="urn:microsoft.com/office/officeart/2009/3/layout/StepUpProcess"/>
    <dgm:cxn modelId="{FFE9892F-3BDD-45E5-A6E1-92FB69870751}" type="presParOf" srcId="{FE7DD883-B8DA-46A6-A320-BB3E6D324774}" destId="{3FFC8CD0-5BBB-4042-8A18-7CA45A750073}" srcOrd="2" destOrd="0" presId="urn:microsoft.com/office/officeart/2009/3/layout/StepUpProcess"/>
    <dgm:cxn modelId="{49593E68-CEBA-47CA-8510-501679BF9D98}" type="presParOf" srcId="{11EA46F3-2152-4478-B505-9CE6886AB6E4}" destId="{79CAE6D5-6E0E-421C-A3CD-3C2A500C9222}" srcOrd="3" destOrd="0" presId="urn:microsoft.com/office/officeart/2009/3/layout/StepUpProcess"/>
    <dgm:cxn modelId="{57759530-E914-4235-8CB9-BCEB38FC6569}" type="presParOf" srcId="{79CAE6D5-6E0E-421C-A3CD-3C2A500C9222}" destId="{1295B3D6-DEC7-4F82-8756-DC57A1831360}" srcOrd="0" destOrd="0" presId="urn:microsoft.com/office/officeart/2009/3/layout/StepUpProcess"/>
    <dgm:cxn modelId="{8FC6037A-E654-4366-BF6F-4AAE8AF32186}" type="presParOf" srcId="{11EA46F3-2152-4478-B505-9CE6886AB6E4}" destId="{383E901D-C859-4737-A55C-40B865C4FD50}" srcOrd="4" destOrd="0" presId="urn:microsoft.com/office/officeart/2009/3/layout/StepUpProcess"/>
    <dgm:cxn modelId="{F5A7F7E1-158B-4507-B21C-CEA1BA47DC3D}" type="presParOf" srcId="{383E901D-C859-4737-A55C-40B865C4FD50}" destId="{6B54CB4B-CCFE-4607-AE56-1D757812F38D}" srcOrd="0" destOrd="0" presId="urn:microsoft.com/office/officeart/2009/3/layout/StepUpProcess"/>
    <dgm:cxn modelId="{AC56C6DF-D655-4ABB-B916-0544F3FFCFE8}" type="presParOf" srcId="{383E901D-C859-4737-A55C-40B865C4FD50}" destId="{52222512-DC77-44E0-845D-9047610245B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93A7E-8001-42E9-A163-82E6C31FEDFB}">
      <dsp:nvSpPr>
        <dsp:cNvPr id="0" name=""/>
        <dsp:cNvSpPr/>
      </dsp:nvSpPr>
      <dsp:spPr>
        <a:xfrm rot="5400000">
          <a:off x="480541" y="1473192"/>
          <a:ext cx="1278160" cy="212682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21E1C-DCAE-4392-B574-A141009A5FB0}">
      <dsp:nvSpPr>
        <dsp:cNvPr id="0" name=""/>
        <dsp:cNvSpPr/>
      </dsp:nvSpPr>
      <dsp:spPr>
        <a:xfrm>
          <a:off x="202026" y="2102580"/>
          <a:ext cx="2443018" cy="1683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Carnal Standards</a:t>
          </a:r>
          <a:endParaRPr lang="en-US" sz="3500" b="1" kern="1200" dirty="0"/>
        </a:p>
      </dsp:txBody>
      <dsp:txXfrm>
        <a:off x="202026" y="2102580"/>
        <a:ext cx="2443018" cy="1683092"/>
      </dsp:txXfrm>
    </dsp:sp>
    <dsp:sp modelId="{16C0BF8E-F5B6-41B6-8998-933E33AD619C}">
      <dsp:nvSpPr>
        <dsp:cNvPr id="0" name=""/>
        <dsp:cNvSpPr/>
      </dsp:nvSpPr>
      <dsp:spPr>
        <a:xfrm>
          <a:off x="1825013" y="1316613"/>
          <a:ext cx="362285" cy="36228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BB643-5590-4D36-835A-AD314629F159}">
      <dsp:nvSpPr>
        <dsp:cNvPr id="0" name=""/>
        <dsp:cNvSpPr/>
      </dsp:nvSpPr>
      <dsp:spPr>
        <a:xfrm rot="5400000">
          <a:off x="3092588" y="891535"/>
          <a:ext cx="1278160" cy="212682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80BE6-B2A0-4125-879E-0C615F8A0873}">
      <dsp:nvSpPr>
        <dsp:cNvPr id="0" name=""/>
        <dsp:cNvSpPr/>
      </dsp:nvSpPr>
      <dsp:spPr>
        <a:xfrm>
          <a:off x="2879232" y="1526999"/>
          <a:ext cx="1920113" cy="1683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Carnal Mindset</a:t>
          </a:r>
          <a:endParaRPr lang="en-US" sz="3400" b="1" kern="1200" dirty="0"/>
        </a:p>
      </dsp:txBody>
      <dsp:txXfrm>
        <a:off x="2879232" y="1526999"/>
        <a:ext cx="1920113" cy="1683092"/>
      </dsp:txXfrm>
    </dsp:sp>
    <dsp:sp modelId="{3FFC8CD0-5BBB-4042-8A18-7CA45A750073}">
      <dsp:nvSpPr>
        <dsp:cNvPr id="0" name=""/>
        <dsp:cNvSpPr/>
      </dsp:nvSpPr>
      <dsp:spPr>
        <a:xfrm>
          <a:off x="4437060" y="734956"/>
          <a:ext cx="362285" cy="36228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4CB4B-CCFE-4607-AE56-1D757812F38D}">
      <dsp:nvSpPr>
        <dsp:cNvPr id="0" name=""/>
        <dsp:cNvSpPr/>
      </dsp:nvSpPr>
      <dsp:spPr>
        <a:xfrm rot="5400000">
          <a:off x="5755109" y="309878"/>
          <a:ext cx="1278160" cy="212682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22512-DC77-44E0-845D-9047610245B4}">
      <dsp:nvSpPr>
        <dsp:cNvPr id="0" name=""/>
        <dsp:cNvSpPr/>
      </dsp:nvSpPr>
      <dsp:spPr>
        <a:xfrm>
          <a:off x="5541753" y="945342"/>
          <a:ext cx="1920113" cy="1683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Carnal Life</a:t>
          </a:r>
          <a:endParaRPr lang="en-US" sz="3600" b="1" kern="1200" dirty="0"/>
        </a:p>
      </dsp:txBody>
      <dsp:txXfrm>
        <a:off x="5541753" y="945342"/>
        <a:ext cx="1920113" cy="1683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98F4E0-CE5F-4E93-B396-060990F516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181DFE-FEF6-4BBF-A98D-A602B77782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Carnal Christianity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Seeing the need for a more genuine spiritual devotion to Jesus Christ.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8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Carnal Christianity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b="1" i="1" dirty="0" smtClean="0"/>
              <a:t>Seeking </a:t>
            </a:r>
            <a:r>
              <a:rPr lang="en-US" sz="4000" b="1" i="1" dirty="0" smtClean="0"/>
              <a:t>fulfillment</a:t>
            </a:r>
            <a:r>
              <a:rPr lang="en-US" sz="4000" b="1" i="1" dirty="0" smtClean="0"/>
              <a:t> </a:t>
            </a:r>
            <a:r>
              <a:rPr lang="en-US" sz="4000" b="1" i="1" dirty="0" smtClean="0"/>
              <a:t>by adopting certain religious practices (perhaps even of the doctrine of Christ) without striving for a transformation of character into the image of Christ. </a:t>
            </a:r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3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Carnal Christianity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(Galatians 5:2-6)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dirty="0" smtClean="0"/>
          </a:p>
          <a:p>
            <a:r>
              <a:rPr lang="en-US" sz="3400" dirty="0" smtClean="0"/>
              <a:t>Problem of Circumcision</a:t>
            </a:r>
          </a:p>
          <a:p>
            <a:pPr lvl="1"/>
            <a:r>
              <a:rPr lang="en-US" sz="2800" dirty="0" smtClean="0"/>
              <a:t>Self-Created “Righteousness”</a:t>
            </a:r>
          </a:p>
          <a:p>
            <a:pPr lvl="1"/>
            <a:r>
              <a:rPr lang="en-US" sz="2800" dirty="0" smtClean="0"/>
              <a:t>Focus on the Physical</a:t>
            </a:r>
          </a:p>
          <a:p>
            <a:r>
              <a:rPr lang="en-US" sz="3400" dirty="0" smtClean="0"/>
              <a:t>Modern “Circumcision”</a:t>
            </a:r>
          </a:p>
          <a:p>
            <a:pPr lvl="1"/>
            <a:r>
              <a:rPr lang="en-US" sz="2800" dirty="0" smtClean="0"/>
              <a:t>Pious Appearances</a:t>
            </a:r>
          </a:p>
          <a:p>
            <a:pPr lvl="1"/>
            <a:r>
              <a:rPr lang="en-US" sz="2800" dirty="0" smtClean="0"/>
              <a:t>Outward Morality (abstinence from evil</a:t>
            </a:r>
            <a:r>
              <a:rPr lang="en-US" dirty="0" smtClean="0"/>
              <a:t>)</a:t>
            </a:r>
            <a:endParaRPr lang="en-US" dirty="0"/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0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1"/>
                </a:solidFill>
              </a:rPr>
              <a:t>T</a:t>
            </a:r>
            <a:r>
              <a:rPr lang="en-US" sz="6600" b="1" dirty="0" smtClean="0">
                <a:solidFill>
                  <a:schemeClr val="accent1"/>
                </a:solidFill>
              </a:rPr>
              <a:t>he Gospel of Me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23986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8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Standards of Carnal Christians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 smtClean="0"/>
              <a:t>“I don’t purposely mistreat others.” </a:t>
            </a:r>
            <a:endParaRPr lang="en-US" sz="2700" dirty="0" smtClean="0">
              <a:sym typeface="Wingdings" pitchFamily="2" charset="2"/>
            </a:endParaRPr>
          </a:p>
          <a:p>
            <a:r>
              <a:rPr lang="en-US" sz="2700" dirty="0" smtClean="0">
                <a:sym typeface="Wingdings" pitchFamily="2" charset="2"/>
              </a:rPr>
              <a:t>“I keep my body pure in every way.”</a:t>
            </a:r>
          </a:p>
          <a:p>
            <a:r>
              <a:rPr lang="en-US" sz="2700" dirty="0" smtClean="0"/>
              <a:t>“I don’t use ‘bad’ language.” </a:t>
            </a:r>
            <a:r>
              <a:rPr lang="en-US" sz="2700" dirty="0" smtClean="0">
                <a:sym typeface="Wingdings" pitchFamily="2" charset="2"/>
              </a:rPr>
              <a:t> </a:t>
            </a:r>
          </a:p>
          <a:p>
            <a:r>
              <a:rPr lang="en-US" sz="2700" dirty="0" smtClean="0">
                <a:sym typeface="Wingdings" pitchFamily="2" charset="2"/>
              </a:rPr>
              <a:t>“I attend every assembly of the church.” 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ctively </a:t>
            </a:r>
            <a:r>
              <a:rPr lang="en-US" sz="2800" dirty="0">
                <a:sym typeface="Wingdings" pitchFamily="2" charset="2"/>
              </a:rPr>
              <a:t>love </a:t>
            </a:r>
            <a:r>
              <a:rPr lang="en-US" sz="2800" dirty="0" smtClean="0">
                <a:sym typeface="Wingdings" pitchFamily="2" charset="2"/>
              </a:rPr>
              <a:t>and serve people?</a:t>
            </a:r>
          </a:p>
          <a:p>
            <a:r>
              <a:rPr lang="en-US" sz="2800" dirty="0" smtClean="0">
                <a:sym typeface="Wingdings" pitchFamily="2" charset="2"/>
              </a:rPr>
              <a:t>Purity of </a:t>
            </a:r>
            <a:r>
              <a:rPr lang="en-US" sz="2800" dirty="0">
                <a:sym typeface="Wingdings" pitchFamily="2" charset="2"/>
              </a:rPr>
              <a:t>mind and heart</a:t>
            </a:r>
            <a:r>
              <a:rPr lang="en-US" sz="2800" dirty="0" smtClean="0">
                <a:sym typeface="Wingdings" pitchFamily="2" charset="2"/>
              </a:rPr>
              <a:t>?</a:t>
            </a:r>
          </a:p>
          <a:p>
            <a:r>
              <a:rPr lang="en-US" sz="2800" dirty="0">
                <a:sym typeface="Wingdings" pitchFamily="2" charset="2"/>
              </a:rPr>
              <a:t>S</a:t>
            </a:r>
            <a:r>
              <a:rPr lang="en-US" sz="2800" dirty="0" smtClean="0">
                <a:sym typeface="Wingdings" pitchFamily="2" charset="2"/>
              </a:rPr>
              <a:t>peak </a:t>
            </a:r>
            <a:r>
              <a:rPr lang="en-US" sz="2800" dirty="0">
                <a:sym typeface="Wingdings" pitchFamily="2" charset="2"/>
              </a:rPr>
              <a:t>words that build up</a:t>
            </a:r>
            <a:r>
              <a:rPr lang="en-US" sz="2800" dirty="0" smtClean="0">
                <a:sym typeface="Wingdings" pitchFamily="2" charset="2"/>
              </a:rPr>
              <a:t>?</a:t>
            </a:r>
          </a:p>
          <a:p>
            <a:r>
              <a:rPr lang="en-US" sz="2800" dirty="0" smtClean="0">
                <a:sym typeface="Wingdings" pitchFamily="2" charset="2"/>
              </a:rPr>
              <a:t>Why? Offer self as a daily sacrifice?</a:t>
            </a:r>
            <a:endParaRPr lang="en-US" sz="2800" dirty="0"/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Profile of the Carnal Christian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(Matthew 23)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Living to Be Seen (23:5)</a:t>
            </a:r>
          </a:p>
          <a:p>
            <a:pPr marL="454914" lvl="1" indent="0">
              <a:buNone/>
            </a:pPr>
            <a:r>
              <a:rPr lang="en-US" b="1" i="1" dirty="0" smtClean="0"/>
              <a:t>“do all </a:t>
            </a:r>
            <a:r>
              <a:rPr lang="en-US" b="1" i="1" dirty="0"/>
              <a:t>their deeds to be seen by </a:t>
            </a:r>
            <a:r>
              <a:rPr lang="en-US" b="1" i="1" dirty="0" smtClean="0"/>
              <a:t>others”</a:t>
            </a:r>
          </a:p>
          <a:p>
            <a:r>
              <a:rPr lang="en-US" b="1" dirty="0" smtClean="0"/>
              <a:t>Desire for Position (23:6-11)</a:t>
            </a:r>
          </a:p>
          <a:p>
            <a:pPr marL="454914" lvl="1" indent="0">
              <a:buNone/>
            </a:pPr>
            <a:r>
              <a:rPr lang="en-US" b="1" i="1" dirty="0" smtClean="0"/>
              <a:t>“the greatest…shall be your servant”</a:t>
            </a:r>
          </a:p>
          <a:p>
            <a:r>
              <a:rPr lang="en-US" b="1" dirty="0" smtClean="0"/>
              <a:t>No Concern for Others (23:13-15)</a:t>
            </a:r>
          </a:p>
          <a:p>
            <a:pPr marL="454914" lvl="1" indent="0">
              <a:buNone/>
            </a:pPr>
            <a:r>
              <a:rPr lang="en-US" b="1" i="1" dirty="0" smtClean="0"/>
              <a:t>“you devour widows houses”</a:t>
            </a:r>
          </a:p>
          <a:p>
            <a:r>
              <a:rPr lang="en-US" b="1" dirty="0" smtClean="0"/>
              <a:t>Skewed Doctrinal Emphasis (23:23)</a:t>
            </a:r>
          </a:p>
          <a:p>
            <a:pPr marL="454914" lvl="1" indent="0">
              <a:buNone/>
            </a:pPr>
            <a:r>
              <a:rPr lang="en-US" b="1" i="1" dirty="0" smtClean="0"/>
              <a:t>“have neglected the weightier matters”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Profile of the Carnal Christian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(Matthew 23)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Living to Be Seen (23:5)</a:t>
            </a:r>
          </a:p>
          <a:p>
            <a:pPr marL="454914" lvl="1" indent="0">
              <a:buNone/>
            </a:pPr>
            <a:r>
              <a:rPr lang="en-US" b="1" i="1" dirty="0" smtClean="0"/>
              <a:t>“do all </a:t>
            </a:r>
            <a:r>
              <a:rPr lang="en-US" b="1" i="1" dirty="0"/>
              <a:t>their deeds to be seen by </a:t>
            </a:r>
            <a:r>
              <a:rPr lang="en-US" b="1" i="1" dirty="0" smtClean="0"/>
              <a:t>others”</a:t>
            </a:r>
          </a:p>
          <a:p>
            <a:r>
              <a:rPr lang="en-US" b="1" dirty="0" smtClean="0"/>
              <a:t>Desire for Position (23:6-11)</a:t>
            </a:r>
          </a:p>
          <a:p>
            <a:pPr marL="454914" lvl="1" indent="0">
              <a:buNone/>
            </a:pPr>
            <a:r>
              <a:rPr lang="en-US" b="1" i="1" dirty="0" smtClean="0"/>
              <a:t>“the greatest…shall be your servant”</a:t>
            </a:r>
          </a:p>
          <a:p>
            <a:r>
              <a:rPr lang="en-US" b="1" dirty="0" smtClean="0"/>
              <a:t>No Concern for Others (23:13-15)</a:t>
            </a:r>
          </a:p>
          <a:p>
            <a:pPr marL="454914" lvl="1" indent="0">
              <a:buNone/>
            </a:pPr>
            <a:r>
              <a:rPr lang="en-US" b="1" i="1" dirty="0" smtClean="0"/>
              <a:t>“you devour widows houses”</a:t>
            </a:r>
          </a:p>
          <a:p>
            <a:r>
              <a:rPr lang="en-US" b="1" dirty="0" smtClean="0"/>
              <a:t>Skewed Doctrinal Emphasis (23:23)</a:t>
            </a:r>
          </a:p>
          <a:p>
            <a:pPr marL="454914" lvl="1" indent="0">
              <a:buNone/>
            </a:pPr>
            <a:r>
              <a:rPr lang="en-US" b="1" i="1" dirty="0" smtClean="0"/>
              <a:t>“have neglected the weightier matters”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80977" y="1752600"/>
            <a:ext cx="60960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Real Christianity?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668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Taking Up the Cross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Christ in Me </a:t>
            </a:r>
            <a:r>
              <a:rPr lang="en-US" dirty="0" smtClean="0"/>
              <a:t>(Galatians 2:20)</a:t>
            </a:r>
          </a:p>
          <a:p>
            <a:pPr marL="454914" lvl="1" indent="0">
              <a:buNone/>
            </a:pPr>
            <a:r>
              <a:rPr lang="en-US" i="1" dirty="0"/>
              <a:t>H</a:t>
            </a:r>
            <a:r>
              <a:rPr lang="en-US" i="1" dirty="0" smtClean="0"/>
              <a:t>ow do I allow Christ to consume my life?</a:t>
            </a:r>
          </a:p>
          <a:p>
            <a:r>
              <a:rPr lang="en-US" b="1" dirty="0" smtClean="0"/>
              <a:t>Walking by the Spirit </a:t>
            </a:r>
            <a:r>
              <a:rPr lang="en-US" dirty="0" smtClean="0"/>
              <a:t>(Galatians 5:24)</a:t>
            </a:r>
          </a:p>
          <a:p>
            <a:pPr marL="454914" lvl="1" indent="0">
              <a:buNone/>
            </a:pPr>
            <a:r>
              <a:rPr lang="en-US" i="1" dirty="0"/>
              <a:t>W</a:t>
            </a:r>
            <a:r>
              <a:rPr lang="en-US" i="1" dirty="0" smtClean="0"/>
              <a:t>hat is the goal of this transformation?</a:t>
            </a:r>
          </a:p>
          <a:p>
            <a:r>
              <a:rPr lang="en-US" b="1" dirty="0" smtClean="0"/>
              <a:t>Newfound Glory </a:t>
            </a:r>
            <a:r>
              <a:rPr lang="en-US" dirty="0" smtClean="0"/>
              <a:t>(Galatians 6:14)</a:t>
            </a:r>
          </a:p>
          <a:p>
            <a:pPr marL="454914" lvl="1" indent="0">
              <a:buNone/>
            </a:pPr>
            <a:r>
              <a:rPr lang="en-US" i="1" dirty="0"/>
              <a:t>W</a:t>
            </a:r>
            <a:r>
              <a:rPr lang="en-US" i="1" dirty="0" smtClean="0"/>
              <a:t>hy should I find my glory in this death?</a:t>
            </a:r>
            <a:endParaRPr lang="en-US" i="1" dirty="0"/>
          </a:p>
          <a:p>
            <a:r>
              <a:rPr lang="en-US" b="1" dirty="0" smtClean="0"/>
              <a:t>Our Pioneer </a:t>
            </a:r>
            <a:r>
              <a:rPr lang="en-US" dirty="0" smtClean="0"/>
              <a:t>(Galatians 1:3-5)</a:t>
            </a:r>
          </a:p>
        </p:txBody>
      </p:sp>
    </p:spTree>
    <p:extLst>
      <p:ext uri="{BB962C8B-B14F-4D97-AF65-F5344CB8AC3E}">
        <p14:creationId xmlns:p14="http://schemas.microsoft.com/office/powerpoint/2010/main" val="171012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Following the Crucified One (Galatians 1:3-5)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525963"/>
          </a:xfrm>
        </p:spPr>
        <p:txBody>
          <a:bodyPr/>
          <a:lstStyle/>
          <a:p>
            <a:pPr marL="36576" indent="0">
              <a:buNone/>
            </a:pPr>
            <a:r>
              <a:rPr lang="en-US" sz="3600" i="1" dirty="0" smtClean="0"/>
              <a:t>Grace </a:t>
            </a:r>
            <a:r>
              <a:rPr lang="en-US" sz="3600" i="1" dirty="0"/>
              <a:t>to you and peace from God our Father and the Lord Jesus Christ, </a:t>
            </a:r>
            <a:r>
              <a:rPr lang="en-US" sz="3600" i="1" dirty="0" smtClean="0"/>
              <a:t>who </a:t>
            </a:r>
            <a:r>
              <a:rPr lang="en-US" sz="3600" i="1" u="sng" dirty="0">
                <a:solidFill>
                  <a:schemeClr val="accent2"/>
                </a:solidFill>
              </a:rPr>
              <a:t>gave </a:t>
            </a:r>
            <a:r>
              <a:rPr lang="en-US" sz="3600" i="1" u="sng" dirty="0" smtClean="0">
                <a:solidFill>
                  <a:schemeClr val="accent2"/>
                </a:solidFill>
              </a:rPr>
              <a:t>Himself </a:t>
            </a:r>
            <a:r>
              <a:rPr lang="en-US" sz="3600" i="1" dirty="0"/>
              <a:t>for our sins to deliver us from the present evil age, </a:t>
            </a:r>
            <a:r>
              <a:rPr lang="en-US" sz="3600" i="1" u="sng" dirty="0">
                <a:solidFill>
                  <a:schemeClr val="accent2"/>
                </a:solidFill>
              </a:rPr>
              <a:t>according to the will </a:t>
            </a:r>
            <a:r>
              <a:rPr lang="en-US" sz="3600" i="1" dirty="0"/>
              <a:t>of our God and Father, </a:t>
            </a:r>
            <a:r>
              <a:rPr lang="en-US" sz="3600" i="1" u="sng" dirty="0" smtClean="0">
                <a:solidFill>
                  <a:schemeClr val="accent2"/>
                </a:solidFill>
              </a:rPr>
              <a:t>to </a:t>
            </a:r>
            <a:r>
              <a:rPr lang="en-US" sz="3600" i="1" u="sng" dirty="0">
                <a:solidFill>
                  <a:schemeClr val="accent2"/>
                </a:solidFill>
              </a:rPr>
              <a:t>whom be the glory forever and ever</a:t>
            </a:r>
            <a:r>
              <a:rPr lang="en-US" sz="3600" i="1" dirty="0">
                <a:solidFill>
                  <a:schemeClr val="accent2"/>
                </a:solidFill>
              </a:rPr>
              <a:t>. </a:t>
            </a:r>
            <a:r>
              <a:rPr lang="en-US" sz="3600" i="1" dirty="0"/>
              <a:t>Amen. 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346</TotalTime>
  <Words>393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Carnal Christianity</vt:lpstr>
      <vt:lpstr>Carnal Christianity</vt:lpstr>
      <vt:lpstr>Carnal Christianity (Galatians 5:2-6)</vt:lpstr>
      <vt:lpstr>The Gospel of Me</vt:lpstr>
      <vt:lpstr>Standards of Carnal Christians</vt:lpstr>
      <vt:lpstr>Profile of the Carnal Christian (Matthew 23)</vt:lpstr>
      <vt:lpstr>Profile of the Carnal Christian (Matthew 23)</vt:lpstr>
      <vt:lpstr>Taking Up the Cross</vt:lpstr>
      <vt:lpstr>Following the Crucified One (Galatians 1:3-5)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Circumcision v. Crucifixion</dc:title>
  <dc:creator>Windows User</dc:creator>
  <cp:lastModifiedBy>Windows User</cp:lastModifiedBy>
  <cp:revision>35</cp:revision>
  <dcterms:created xsi:type="dcterms:W3CDTF">2010-09-24T04:21:45Z</dcterms:created>
  <dcterms:modified xsi:type="dcterms:W3CDTF">2010-09-26T21:23:04Z</dcterms:modified>
</cp:coreProperties>
</file>