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7" r:id="rId2"/>
    <p:sldId id="256" r:id="rId3"/>
    <p:sldId id="258" r:id="rId4"/>
    <p:sldId id="260" r:id="rId5"/>
    <p:sldId id="261" r:id="rId6"/>
    <p:sldId id="263" r:id="rId7"/>
    <p:sldId id="264" r:id="rId8"/>
    <p:sldId id="273" r:id="rId9"/>
    <p:sldId id="272" r:id="rId10"/>
    <p:sldId id="265" r:id="rId11"/>
    <p:sldId id="266" r:id="rId12"/>
    <p:sldId id="269" r:id="rId13"/>
    <p:sldId id="270" r:id="rId14"/>
    <p:sldId id="271" r:id="rId15"/>
    <p:sldId id="274" r:id="rId16"/>
  </p:sldIdLst>
  <p:sldSz cx="9144000" cy="5715000" type="screen16x1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71" autoAdjust="0"/>
  </p:normalViewPr>
  <p:slideViewPr>
    <p:cSldViewPr>
      <p:cViewPr varScale="1">
        <p:scale>
          <a:sx n="85" d="100"/>
          <a:sy n="85" d="100"/>
        </p:scale>
        <p:origin x="-708" y="-9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4685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104F8B2-AEDE-49E1-83F7-C5F623A7C70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6583C558-D0FC-46E9-852A-A68517DA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68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75F8-9B9D-41E9-A692-951575B5FCD8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EE0F-6111-4E91-AACB-FAA696BF9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75F8-9B9D-41E9-A692-951575B5FCD8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EE0F-6111-4E91-AACB-FAA696BF9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75F8-9B9D-41E9-A692-951575B5FCD8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EE0F-6111-4E91-AACB-FAA696BF9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75F8-9B9D-41E9-A692-951575B5FCD8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EE0F-6111-4E91-AACB-FAA696BF9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75F8-9B9D-41E9-A692-951575B5FCD8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EE0F-6111-4E91-AACB-FAA696BF9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75F8-9B9D-41E9-A692-951575B5FCD8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EE0F-6111-4E91-AACB-FAA696BF9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75F8-9B9D-41E9-A692-951575B5FCD8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EE0F-6111-4E91-AACB-FAA696BF9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75F8-9B9D-41E9-A692-951575B5FCD8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EE0F-6111-4E91-AACB-FAA696BF9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75F8-9B9D-41E9-A692-951575B5FCD8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EE0F-6111-4E91-AACB-FAA696BF9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75F8-9B9D-41E9-A692-951575B5FCD8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EE0F-6111-4E91-AACB-FAA696BF9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75F8-9B9D-41E9-A692-951575B5FCD8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EE0F-6111-4E91-AACB-FAA696BF9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475F8-9B9D-41E9-A692-951575B5FCD8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1EE0F-6111-4E91-AACB-FAA696BF9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8079"/>
            <a:ext cx="7772400" cy="1225021"/>
          </a:xfrm>
        </p:spPr>
        <p:txBody>
          <a:bodyPr>
            <a:noAutofit/>
          </a:bodyPr>
          <a:lstStyle/>
          <a:p>
            <a:r>
              <a:rPr lang="en-US" b="1" dirty="0" smtClean="0"/>
              <a:t>Jerusalem was a Dangerous          Place for Jesus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400300"/>
            <a:ext cx="6400800" cy="274320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John 5:16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John 7:1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John 7:32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John 8:59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John 10:31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John 10:39-40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Qualities of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45339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Emotional—</a:t>
            </a:r>
            <a:r>
              <a:rPr lang="en-US" sz="3600" dirty="0" smtClean="0"/>
              <a:t>Humanity evident  </a:t>
            </a:r>
          </a:p>
          <a:p>
            <a:pPr>
              <a:buNone/>
            </a:pPr>
            <a:r>
              <a:rPr lang="en-US" dirty="0" smtClean="0"/>
              <a:t>		- “Groaned in the spirit”</a:t>
            </a:r>
          </a:p>
          <a:p>
            <a:pPr>
              <a:buNone/>
            </a:pPr>
            <a:r>
              <a:rPr lang="en-US" dirty="0" smtClean="0"/>
              <a:t>		- “Was troubled”</a:t>
            </a:r>
          </a:p>
          <a:p>
            <a:pPr>
              <a:buNone/>
            </a:pPr>
            <a:r>
              <a:rPr lang="en-US" dirty="0" smtClean="0"/>
              <a:t>		- “Jesus wept.”</a:t>
            </a:r>
          </a:p>
          <a:p>
            <a:r>
              <a:rPr lang="en-US" sz="3600" b="1" dirty="0" smtClean="0"/>
              <a:t>Weeping with those who wept. </a:t>
            </a:r>
          </a:p>
          <a:p>
            <a:r>
              <a:rPr lang="en-US" sz="3600" b="1" dirty="0" smtClean="0"/>
              <a:t>Patient with Martha’s wavering faith</a:t>
            </a:r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480079"/>
            <a:ext cx="8077200" cy="1225021"/>
          </a:xfrm>
        </p:spPr>
        <p:txBody>
          <a:bodyPr>
            <a:noAutofit/>
          </a:bodyPr>
          <a:lstStyle/>
          <a:p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am the resurrection and the life. He who believes in Me, though he may die,          he shall live. </a:t>
            </a:r>
            <a:r>
              <a:rPr lang="en-US" sz="36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26 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whoever lives and believes in Me shall never die.”              </a:t>
            </a:r>
            <a:r>
              <a:rPr lang="en-US" sz="2800" dirty="0" smtClean="0"/>
              <a:t>(John 11:25-26)</a:t>
            </a:r>
            <a:endParaRPr lang="en-US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600" y="4000500"/>
            <a:ext cx="7162800" cy="14605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In John 11:41-44 He proved it! </a:t>
            </a:r>
            <a:endParaRPr lang="en-US" sz="44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438400" y="1257300"/>
            <a:ext cx="2209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91000" y="1866900"/>
            <a:ext cx="3429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24600" y="1257300"/>
            <a:ext cx="5334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648200" y="2400300"/>
            <a:ext cx="32766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143000" y="2400300"/>
            <a:ext cx="2133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52600" y="2933700"/>
            <a:ext cx="54102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Response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Faith of His disciples was increased (vs. 15)</a:t>
            </a:r>
          </a:p>
          <a:p>
            <a:pPr>
              <a:buNone/>
            </a:pPr>
            <a:r>
              <a:rPr lang="en-US" sz="2800" i="1" dirty="0" smtClean="0"/>
              <a:t>		Probable explanation for feast of John 12:1-3).</a:t>
            </a:r>
          </a:p>
          <a:p>
            <a:r>
              <a:rPr lang="en-US" dirty="0" smtClean="0"/>
              <a:t>Unbelievers were converted (John 11:45)</a:t>
            </a:r>
          </a:p>
          <a:p>
            <a:r>
              <a:rPr lang="en-US" dirty="0" smtClean="0"/>
              <a:t>Other unbelievers were hardened (11:46-53)</a:t>
            </a:r>
          </a:p>
          <a:p>
            <a:pPr>
              <a:buNone/>
            </a:pPr>
            <a:r>
              <a:rPr lang="en-US" sz="2800" i="1" dirty="0" smtClean="0"/>
              <a:t>		They even plotted to kill Lazarus (John 12:10).</a:t>
            </a:r>
          </a:p>
          <a:p>
            <a:pPr>
              <a:buNone/>
            </a:pPr>
            <a:r>
              <a:rPr lang="en-US" sz="2800" i="1" dirty="0" smtClean="0"/>
              <a:t>		Proved what Abraham said in Luke 16:27-31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</p:spPr>
        <p:txBody>
          <a:bodyPr/>
          <a:lstStyle/>
          <a:p>
            <a:r>
              <a:rPr lang="en-US" b="1" dirty="0" smtClean="0"/>
              <a:t>Lessons for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57300"/>
            <a:ext cx="86106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We can imitate some qualities of Jesus</a:t>
            </a:r>
          </a:p>
          <a:p>
            <a:pPr>
              <a:buNone/>
            </a:pPr>
            <a:r>
              <a:rPr lang="en-US" sz="2800" dirty="0" smtClean="0"/>
              <a:t>		- His loving nature</a:t>
            </a:r>
          </a:p>
          <a:p>
            <a:pPr>
              <a:buNone/>
            </a:pPr>
            <a:r>
              <a:rPr lang="en-US" sz="2800" dirty="0" smtClean="0"/>
              <a:t>		- His concern for “the glory of God.” </a:t>
            </a:r>
          </a:p>
          <a:p>
            <a:pPr>
              <a:buNone/>
            </a:pPr>
            <a:r>
              <a:rPr lang="en-US" sz="2800" dirty="0" smtClean="0"/>
              <a:t>		- His courage when seeking God’s glory.</a:t>
            </a:r>
          </a:p>
          <a:p>
            <a:pPr>
              <a:buNone/>
            </a:pPr>
            <a:r>
              <a:rPr lang="en-US" sz="2800" dirty="0" smtClean="0"/>
              <a:t>		- His awareness that death is not permanent.</a:t>
            </a:r>
          </a:p>
          <a:p>
            <a:pPr>
              <a:buNone/>
            </a:pPr>
            <a:r>
              <a:rPr lang="en-US" sz="2800" dirty="0" smtClean="0"/>
              <a:t>		- Weeping with those that weep.</a:t>
            </a:r>
          </a:p>
          <a:p>
            <a:pPr>
              <a:buNone/>
            </a:pPr>
            <a:r>
              <a:rPr lang="en-US" sz="2800" dirty="0" smtClean="0"/>
              <a:t>		- His patience with those whose faith wavers</a:t>
            </a:r>
          </a:p>
          <a:p>
            <a:r>
              <a:rPr lang="en-US" b="1" dirty="0" smtClean="0"/>
              <a:t>We can be like Thomas, Martha, Mary, Lazarus</a:t>
            </a:r>
          </a:p>
          <a:p>
            <a:r>
              <a:rPr lang="en-US" b="1" dirty="0" smtClean="0"/>
              <a:t>We can learn that confirmed unbelievers will not be converted by miracles.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571500"/>
            <a:ext cx="81534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/>
              <a:t>Do not marvel at this; for the hour is coming in which all who are in the graves will hear His voice </a:t>
            </a:r>
            <a:r>
              <a:rPr lang="en-US" sz="2800" i="1" baseline="30000" dirty="0" smtClean="0"/>
              <a:t>29</a:t>
            </a:r>
            <a:r>
              <a:rPr lang="en-US" sz="3600" i="1" baseline="30000" dirty="0" smtClean="0"/>
              <a:t> </a:t>
            </a:r>
            <a:r>
              <a:rPr lang="en-US" sz="3600" i="1" dirty="0" smtClean="0"/>
              <a:t>and come forth—those who have done good, to the resurrection of life, and those who have done evil, to the resurrection of condemnation. </a:t>
            </a:r>
          </a:p>
          <a:p>
            <a:pPr algn="ctr"/>
            <a:endParaRPr lang="en-US" sz="800" b="1" i="1" dirty="0" smtClean="0"/>
          </a:p>
          <a:p>
            <a:pPr algn="ctr"/>
            <a:r>
              <a:rPr lang="en-US" sz="3200" dirty="0" smtClean="0"/>
              <a:t>(John 5:28-29)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962400" y="1714500"/>
            <a:ext cx="4495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314700"/>
            <a:ext cx="3276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00600" y="3848100"/>
            <a:ext cx="2743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76600" y="4457700"/>
            <a:ext cx="2667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8100"/>
            <a:ext cx="7543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Jesus stood at Lazarus’ tomb</a:t>
            </a:r>
          </a:p>
          <a:p>
            <a:r>
              <a:rPr lang="en-US" sz="2800" dirty="0" smtClean="0"/>
              <a:t>And none believed He had the power</a:t>
            </a:r>
          </a:p>
          <a:p>
            <a:r>
              <a:rPr lang="en-US" sz="2800" dirty="0" smtClean="0"/>
              <a:t>Despite their grief and their disbelief,</a:t>
            </a:r>
          </a:p>
          <a:p>
            <a:r>
              <a:rPr lang="en-US" sz="2800" dirty="0" smtClean="0"/>
              <a:t>He commanded, “Take away the stone.”</a:t>
            </a:r>
          </a:p>
          <a:p>
            <a:endParaRPr lang="en-US" sz="800" dirty="0" smtClean="0"/>
          </a:p>
          <a:p>
            <a:r>
              <a:rPr lang="en-US" sz="2800" dirty="0" smtClean="0"/>
              <a:t>When Jesus lay in Joseph’s tomb</a:t>
            </a:r>
          </a:p>
          <a:p>
            <a:r>
              <a:rPr lang="en-US" sz="2800" dirty="0" smtClean="0"/>
              <a:t>And none believed He had the power,</a:t>
            </a:r>
          </a:p>
          <a:p>
            <a:r>
              <a:rPr lang="en-US" sz="2800" dirty="0" smtClean="0"/>
              <a:t>True Love spoke forth in a Father’s voice,</a:t>
            </a:r>
          </a:p>
          <a:p>
            <a:r>
              <a:rPr lang="en-US" sz="2800" dirty="0" smtClean="0"/>
              <a:t>And the angel took away the stone.</a:t>
            </a:r>
          </a:p>
          <a:p>
            <a:endParaRPr lang="en-US" sz="800" dirty="0" smtClean="0"/>
          </a:p>
          <a:p>
            <a:r>
              <a:rPr lang="en-US" sz="2800" dirty="0" smtClean="0"/>
              <a:t>When I shall lie within my tomb</a:t>
            </a:r>
          </a:p>
          <a:p>
            <a:r>
              <a:rPr lang="en-US" sz="2800" dirty="0" smtClean="0"/>
              <a:t>And none believe He has the power,</a:t>
            </a:r>
          </a:p>
          <a:p>
            <a:r>
              <a:rPr lang="en-US" sz="2800" dirty="0" smtClean="0"/>
              <a:t>The Lord Himself shall descend from heaven</a:t>
            </a:r>
          </a:p>
          <a:p>
            <a:r>
              <a:rPr lang="en-US" sz="2800" dirty="0" smtClean="0"/>
              <a:t>With a shout to take away the stone.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s-media-cache-ak0.pinimg.com/736x/6c/01/b8/6c01b8c0d990c7375e52adedad902d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95499"/>
            <a:ext cx="9144000" cy="36576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" y="419100"/>
            <a:ext cx="8305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3200" dirty="0" smtClean="0"/>
              <a:t>Now a certain </a:t>
            </a:r>
            <a:r>
              <a:rPr lang="en-US" sz="3200" i="1" dirty="0" smtClean="0"/>
              <a:t>man</a:t>
            </a:r>
            <a:r>
              <a:rPr lang="en-US" sz="3200" dirty="0" smtClean="0"/>
              <a:t> was sick, Lazarus of Bethany, the town of Mary and her sister Martha.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1905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John 11:1</a:t>
            </a:r>
            <a:endParaRPr lang="en-US" sz="36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3848100"/>
            <a:ext cx="7543800" cy="9906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455937">
            <a:off x="3124200" y="4381500"/>
            <a:ext cx="2895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Less than 2 Miles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43200" y="5219700"/>
            <a:ext cx="36576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Read John 11:2-15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Qualities of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3820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Humanity/Divinity of Jesus</a:t>
            </a:r>
          </a:p>
          <a:p>
            <a:r>
              <a:rPr lang="en-US" dirty="0" smtClean="0"/>
              <a:t>His special love for Mary, Martha, Lazarus</a:t>
            </a:r>
          </a:p>
          <a:p>
            <a:r>
              <a:rPr lang="en-US" dirty="0" smtClean="0"/>
              <a:t>His concern for “the glory of God.” </a:t>
            </a:r>
          </a:p>
          <a:p>
            <a:r>
              <a:rPr lang="en-US" dirty="0" smtClean="0"/>
              <a:t>His confidence that He would be safe.</a:t>
            </a:r>
          </a:p>
          <a:p>
            <a:r>
              <a:rPr lang="en-US" dirty="0" smtClean="0"/>
              <a:t>His inscrutable purposes.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114300"/>
            <a:ext cx="4495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/>
              <a:t>God moves in a mysterious way</a:t>
            </a:r>
            <a:br>
              <a:rPr lang="en-US" sz="2400" dirty="0" smtClean="0"/>
            </a:br>
            <a:r>
              <a:rPr lang="en-US" sz="2400" dirty="0" smtClean="0"/>
              <a:t>His wonders to perform;</a:t>
            </a:r>
            <a:br>
              <a:rPr lang="en-US" sz="2400" dirty="0" smtClean="0"/>
            </a:br>
            <a:r>
              <a:rPr lang="en-US" sz="2400" dirty="0" smtClean="0"/>
              <a:t>He plants His footsteps in the sea</a:t>
            </a:r>
            <a:br>
              <a:rPr lang="en-US" sz="2400" dirty="0" smtClean="0"/>
            </a:br>
            <a:r>
              <a:rPr lang="en-US" sz="2400" dirty="0" smtClean="0"/>
              <a:t>And rides upon the storm.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sz="2400" dirty="0" smtClean="0"/>
              <a:t>Deep in unfathomable mines</a:t>
            </a:r>
            <a:br>
              <a:rPr lang="en-US" sz="2400" dirty="0" smtClean="0"/>
            </a:br>
            <a:r>
              <a:rPr lang="en-US" sz="2400" dirty="0" smtClean="0"/>
              <a:t>Of never failing skill</a:t>
            </a:r>
            <a:br>
              <a:rPr lang="en-US" sz="2400" dirty="0" smtClean="0"/>
            </a:br>
            <a:r>
              <a:rPr lang="en-US" sz="2400" dirty="0" smtClean="0"/>
              <a:t>He treasures up His bright designs</a:t>
            </a:r>
            <a:br>
              <a:rPr lang="en-US" sz="2400" dirty="0" smtClean="0"/>
            </a:br>
            <a:r>
              <a:rPr lang="en-US" sz="2400" dirty="0" smtClean="0"/>
              <a:t>And works His sovereign will.</a:t>
            </a:r>
          </a:p>
          <a:p>
            <a:endParaRPr lang="en-US" sz="800" dirty="0" smtClean="0"/>
          </a:p>
          <a:p>
            <a:r>
              <a:rPr lang="en-US" sz="2400" dirty="0" smtClean="0"/>
              <a:t>Ye fearful saints, fresh courage 	take;</a:t>
            </a:r>
            <a:br>
              <a:rPr lang="en-US" sz="2400" dirty="0" smtClean="0"/>
            </a:br>
            <a:r>
              <a:rPr lang="en-US" sz="2400" dirty="0" smtClean="0"/>
              <a:t>The clouds you so much dread</a:t>
            </a:r>
            <a:br>
              <a:rPr lang="en-US" sz="2400" dirty="0" smtClean="0"/>
            </a:br>
            <a:r>
              <a:rPr lang="en-US" sz="2400" dirty="0" smtClean="0"/>
              <a:t>Are big with mercy and shall break</a:t>
            </a:r>
            <a:br>
              <a:rPr lang="en-US" sz="2400" dirty="0" smtClean="0"/>
            </a:br>
            <a:r>
              <a:rPr lang="en-US" sz="2400" dirty="0" smtClean="0"/>
              <a:t>In blessings on your head.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114300"/>
            <a:ext cx="41148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Judge not the Lord by feeble                     	sense,</a:t>
            </a:r>
            <a:br>
              <a:rPr lang="en-US" sz="2400" dirty="0" smtClean="0"/>
            </a:br>
            <a:r>
              <a:rPr lang="en-US" sz="2400" dirty="0" smtClean="0"/>
              <a:t>But trust Him for His grace;</a:t>
            </a:r>
            <a:br>
              <a:rPr lang="en-US" sz="2400" dirty="0" smtClean="0"/>
            </a:br>
            <a:r>
              <a:rPr lang="en-US" sz="2400" dirty="0" smtClean="0"/>
              <a:t>Behind a frowning providence</a:t>
            </a:r>
            <a:br>
              <a:rPr lang="en-US" sz="2400" dirty="0" smtClean="0"/>
            </a:br>
            <a:r>
              <a:rPr lang="en-US" sz="2400" dirty="0" smtClean="0"/>
              <a:t>He hides a smiling face.</a:t>
            </a:r>
          </a:p>
          <a:p>
            <a:endParaRPr lang="en-US" sz="800" dirty="0" smtClean="0"/>
          </a:p>
          <a:p>
            <a:r>
              <a:rPr lang="en-US" sz="2400" dirty="0" smtClean="0"/>
              <a:t>His purposes will ripen fast,</a:t>
            </a:r>
            <a:br>
              <a:rPr lang="en-US" sz="2400" dirty="0" smtClean="0"/>
            </a:br>
            <a:r>
              <a:rPr lang="en-US" sz="2400" dirty="0" smtClean="0"/>
              <a:t>Unfolding every hour;</a:t>
            </a:r>
            <a:br>
              <a:rPr lang="en-US" sz="2400" dirty="0" smtClean="0"/>
            </a:br>
            <a:r>
              <a:rPr lang="en-US" sz="2400" dirty="0" smtClean="0"/>
              <a:t>The bud may have a bitter 	taste,</a:t>
            </a:r>
          </a:p>
          <a:p>
            <a:r>
              <a:rPr lang="en-US" sz="2400" dirty="0" smtClean="0"/>
              <a:t>But sweet will be the flower.</a:t>
            </a:r>
          </a:p>
          <a:p>
            <a:endParaRPr lang="en-US" sz="800" dirty="0"/>
          </a:p>
          <a:p>
            <a:r>
              <a:rPr lang="en-US" sz="2400" dirty="0" smtClean="0"/>
              <a:t>Blind unbelief is sure to err</a:t>
            </a:r>
            <a:br>
              <a:rPr lang="en-US" sz="2400" dirty="0" smtClean="0"/>
            </a:br>
            <a:r>
              <a:rPr lang="en-US" sz="2400" dirty="0" smtClean="0"/>
              <a:t>And scan His work in vain;</a:t>
            </a:r>
            <a:br>
              <a:rPr lang="en-US" sz="2400" dirty="0" smtClean="0"/>
            </a:br>
            <a:r>
              <a:rPr lang="en-US" sz="2400" dirty="0" smtClean="0"/>
              <a:t>God is His own interpreter,</a:t>
            </a:r>
            <a:br>
              <a:rPr lang="en-US" sz="2400" dirty="0" smtClean="0"/>
            </a:br>
            <a:r>
              <a:rPr lang="en-US" sz="2400" dirty="0" smtClean="0"/>
              <a:t>And He will make it plain.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Qualities of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0386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Humanity/Divinity of Jesus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His special love for Mary, Martha, Lazarus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His concern for “the glory of God.”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His confidence that He would be safe.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His inscrutable purposes. </a:t>
            </a:r>
          </a:p>
          <a:p>
            <a:r>
              <a:rPr lang="en-US" dirty="0" smtClean="0"/>
              <a:t>His supernatural knowledge of events miles away.</a:t>
            </a:r>
          </a:p>
          <a:p>
            <a:r>
              <a:rPr lang="en-US" dirty="0" smtClean="0"/>
              <a:t>His “big picture” view of death.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Characters in the Story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3352800" cy="37716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John 11:16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3600" dirty="0" smtClean="0"/>
              <a:t>John 11:17-27</a:t>
            </a:r>
          </a:p>
          <a:p>
            <a:endParaRPr lang="en-US" sz="1200" dirty="0" smtClean="0"/>
          </a:p>
          <a:p>
            <a:r>
              <a:rPr lang="en-US" sz="3600" dirty="0" smtClean="0"/>
              <a:t>John 11:28-32</a:t>
            </a:r>
          </a:p>
          <a:p>
            <a:pPr>
              <a:buNone/>
            </a:pP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657600" y="1333500"/>
            <a:ext cx="5029200" cy="3771636"/>
          </a:xfrm>
        </p:spPr>
        <p:txBody>
          <a:bodyPr/>
          <a:lstStyle/>
          <a:p>
            <a:r>
              <a:rPr lang="en-US" sz="3600" b="1" dirty="0" smtClean="0"/>
              <a:t>Thomas – </a:t>
            </a:r>
            <a:r>
              <a:rPr lang="en-US" sz="3600" dirty="0" smtClean="0"/>
              <a:t>Submitting</a:t>
            </a:r>
          </a:p>
          <a:p>
            <a:endParaRPr lang="en-US" sz="1200" dirty="0" smtClean="0"/>
          </a:p>
          <a:p>
            <a:r>
              <a:rPr lang="en-US" sz="3600" b="1" dirty="0" smtClean="0"/>
              <a:t>Martha – </a:t>
            </a:r>
            <a:r>
              <a:rPr lang="en-US" sz="3600" dirty="0" smtClean="0"/>
              <a:t>Believing</a:t>
            </a:r>
          </a:p>
          <a:p>
            <a:endParaRPr lang="en-US" sz="1200" dirty="0" smtClean="0"/>
          </a:p>
          <a:p>
            <a:r>
              <a:rPr lang="en-US" sz="3600" b="1" dirty="0" smtClean="0"/>
              <a:t>Mary – </a:t>
            </a:r>
            <a:r>
              <a:rPr lang="en-US" sz="3600" dirty="0" smtClean="0"/>
              <a:t>Loving</a:t>
            </a:r>
          </a:p>
          <a:p>
            <a:endParaRPr lang="en-US" sz="1400" dirty="0" smtClean="0"/>
          </a:p>
          <a:p>
            <a:r>
              <a:rPr lang="en-US" sz="3600" b="1" dirty="0" smtClean="0"/>
              <a:t>Lazarus – </a:t>
            </a:r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40005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Serving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Back to Jesus</a:t>
            </a:r>
            <a:endParaRPr lang="en-US" sz="5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John 11:33-40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Qualities of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81100"/>
            <a:ext cx="8229600" cy="45339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Emotional—</a:t>
            </a:r>
            <a:r>
              <a:rPr lang="en-US" sz="3600" dirty="0" smtClean="0"/>
              <a:t>Humanity evident  </a:t>
            </a:r>
          </a:p>
          <a:p>
            <a:pPr>
              <a:buNone/>
            </a:pPr>
            <a:r>
              <a:rPr lang="en-US" dirty="0" smtClean="0"/>
              <a:t>		- “Groaned in the spirit”</a:t>
            </a:r>
          </a:p>
          <a:p>
            <a:pPr>
              <a:buNone/>
            </a:pPr>
            <a:r>
              <a:rPr lang="en-US" dirty="0" smtClean="0"/>
              <a:t>		- “Was troubled”</a:t>
            </a:r>
          </a:p>
          <a:p>
            <a:pPr>
              <a:buNone/>
            </a:pPr>
            <a:r>
              <a:rPr lang="en-US" dirty="0" smtClean="0"/>
              <a:t>		- “Jesus wept.”</a:t>
            </a:r>
          </a:p>
          <a:p>
            <a:r>
              <a:rPr lang="en-US" sz="3600" b="1" dirty="0" smtClean="0"/>
              <a:t>Weeping with those who wept. </a:t>
            </a:r>
          </a:p>
          <a:p>
            <a:pPr>
              <a:buNone/>
            </a:pPr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029200" y="1815525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“Became agitated.”</a:t>
            </a:r>
            <a:endParaRPr lang="en-US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242512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“Shook,” “Shuddered”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5715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Does Jesus care when I’ve said “goodbye”</a:t>
            </a:r>
            <a:br>
              <a:rPr lang="en-US" sz="3200" dirty="0" smtClean="0"/>
            </a:br>
            <a:r>
              <a:rPr lang="en-US" sz="3200" dirty="0" smtClean="0"/>
              <a:t>To the dearest on earth to me,</a:t>
            </a:r>
            <a:br>
              <a:rPr lang="en-US" sz="3200" dirty="0" smtClean="0"/>
            </a:br>
            <a:r>
              <a:rPr lang="en-US" sz="3200" dirty="0" smtClean="0"/>
              <a:t>And my sad heart aches till it nearly breaks—</a:t>
            </a:r>
            <a:br>
              <a:rPr lang="en-US" sz="3200" dirty="0" smtClean="0"/>
            </a:br>
            <a:r>
              <a:rPr lang="en-US" sz="3200" dirty="0" smtClean="0"/>
              <a:t>Is it aught to Him? Does He see?</a:t>
            </a:r>
          </a:p>
          <a:p>
            <a:endParaRPr lang="en-US" sz="3200" dirty="0" smtClean="0"/>
          </a:p>
          <a:p>
            <a:r>
              <a:rPr lang="en-US" sz="3200" dirty="0" smtClean="0"/>
              <a:t>Oh, </a:t>
            </a:r>
            <a:r>
              <a:rPr lang="en-US" sz="3200" i="1" dirty="0" smtClean="0"/>
              <a:t>yes</a:t>
            </a:r>
            <a:r>
              <a:rPr lang="en-US" sz="3200" dirty="0" smtClean="0"/>
              <a:t>, He cares, I know He cares,</a:t>
            </a:r>
            <a:br>
              <a:rPr lang="en-US" sz="3200" dirty="0" smtClean="0"/>
            </a:br>
            <a:r>
              <a:rPr lang="en-US" sz="3200" dirty="0" smtClean="0"/>
              <a:t>His heart is touched with my grief;</a:t>
            </a:r>
            <a:br>
              <a:rPr lang="en-US" sz="3200" dirty="0" smtClean="0"/>
            </a:br>
            <a:r>
              <a:rPr lang="en-US" sz="3200" dirty="0" smtClean="0"/>
              <a:t>When the days are weary, the long nights dreary,</a:t>
            </a:r>
            <a:br>
              <a:rPr lang="en-US" sz="3200" dirty="0" smtClean="0"/>
            </a:br>
            <a:r>
              <a:rPr lang="en-US" sz="3200" dirty="0" smtClean="0"/>
              <a:t>I know my Savior cares.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378</Words>
  <Application>Microsoft Office PowerPoint</Application>
  <PresentationFormat>On-screen Show (16:10)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Jerusalem was a Dangerous          Place for Jesus</vt:lpstr>
      <vt:lpstr>PowerPoint Presentation</vt:lpstr>
      <vt:lpstr>Qualities of Jesus</vt:lpstr>
      <vt:lpstr>PowerPoint Presentation</vt:lpstr>
      <vt:lpstr>Qualities of Jesus</vt:lpstr>
      <vt:lpstr>Other Characters in the Story</vt:lpstr>
      <vt:lpstr>Back to Jesus</vt:lpstr>
      <vt:lpstr>More Qualities of Jesus</vt:lpstr>
      <vt:lpstr>PowerPoint Presentation</vt:lpstr>
      <vt:lpstr>More Qualities of Jesus</vt:lpstr>
      <vt:lpstr>“I am the resurrection and the life. He who believes in Me, though he may die,          he shall live. 26 And whoever lives and believes in Me shall never die.”              (John 11:25-26)</vt:lpstr>
      <vt:lpstr>Response</vt:lpstr>
      <vt:lpstr>Lessons for Us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Christina</dc:creator>
  <cp:lastModifiedBy>Sewell</cp:lastModifiedBy>
  <cp:revision>21</cp:revision>
  <cp:lastPrinted>2016-03-27T20:26:51Z</cp:lastPrinted>
  <dcterms:created xsi:type="dcterms:W3CDTF">2016-03-25T14:10:51Z</dcterms:created>
  <dcterms:modified xsi:type="dcterms:W3CDTF">2016-03-27T21:33:29Z</dcterms:modified>
</cp:coreProperties>
</file>