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6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9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4" autoAdjust="0"/>
  </p:normalViewPr>
  <p:slideViewPr>
    <p:cSldViewPr showGuides="1">
      <p:cViewPr>
        <p:scale>
          <a:sx n="100" d="100"/>
          <a:sy n="100" d="100"/>
        </p:scale>
        <p:origin x="-66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0DFB86-9924-42E5-99E7-55FD7404B47C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Ezra Set His Heart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Ezra 7:10 - Devotion to God’s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2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773269"/>
            <a:ext cx="3581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52400" y="4230469"/>
            <a:ext cx="762000" cy="990600"/>
            <a:chOff x="152400" y="4495800"/>
            <a:chExt cx="762000" cy="990600"/>
          </a:xfrm>
        </p:grpSpPr>
        <p:sp>
          <p:nvSpPr>
            <p:cNvPr id="20" name="TextBox 19"/>
            <p:cNvSpPr txBox="1"/>
            <p:nvPr/>
          </p:nvSpPr>
          <p:spPr>
            <a:xfrm>
              <a:off x="152400" y="449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Saul</a:t>
              </a:r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2400" y="4495800"/>
              <a:ext cx="762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2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" y="51170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143000" y="4230469"/>
            <a:ext cx="914400" cy="990600"/>
            <a:chOff x="1143000" y="4495800"/>
            <a:chExt cx="914400" cy="990600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495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David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43000" y="4495800"/>
              <a:ext cx="9144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86000" y="4230469"/>
            <a:ext cx="1066800" cy="990600"/>
            <a:chOff x="2286000" y="4495800"/>
            <a:chExt cx="1066800" cy="990600"/>
          </a:xfrm>
        </p:grpSpPr>
        <p:sp>
          <p:nvSpPr>
            <p:cNvPr id="25" name="TextBox 24"/>
            <p:cNvSpPr txBox="1"/>
            <p:nvPr/>
          </p:nvSpPr>
          <p:spPr>
            <a:xfrm>
              <a:off x="2286000" y="44958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Solomon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95800"/>
              <a:ext cx="1066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84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24200" y="125866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931 BC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3581400" y="4800600"/>
            <a:ext cx="4953000" cy="874931"/>
            <a:chOff x="3581400" y="5105400"/>
            <a:chExt cx="5105400" cy="87493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5105400"/>
              <a:ext cx="5105400" cy="116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4800600" y="53340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76800" y="53340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Southern Kingdom:</a:t>
              </a:r>
            </a:p>
            <a:p>
              <a:pPr algn="ctr"/>
              <a:r>
                <a:rPr lang="en-US" b="1" dirty="0" smtClean="0"/>
                <a:t>JUDAH</a:t>
              </a:r>
              <a:endParaRPr lang="en-US" b="1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1400" y="1868269"/>
            <a:ext cx="3429000" cy="876300"/>
            <a:chOff x="3581400" y="2133600"/>
            <a:chExt cx="3429000" cy="8763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81400" y="3009900"/>
              <a:ext cx="3429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3962400" y="21336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38600" y="21336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Northern Kingdom:</a:t>
              </a:r>
            </a:p>
            <a:p>
              <a:pPr algn="ctr"/>
              <a:r>
                <a:rPr lang="en-US" b="1" dirty="0" smtClean="0"/>
                <a:t>ISRAEL</a:t>
              </a:r>
              <a:endParaRPr lang="en-US" b="1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200400" y="1639669"/>
            <a:ext cx="762000" cy="3172599"/>
            <a:chOff x="3200400" y="1905000"/>
            <a:chExt cx="762000" cy="3200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81400" y="3009900"/>
              <a:ext cx="0" cy="2095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581400" y="19050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00400" y="1905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553200" y="1270337"/>
            <a:ext cx="914400" cy="1359932"/>
            <a:chOff x="6553200" y="1535668"/>
            <a:chExt cx="914400" cy="1359932"/>
          </a:xfrm>
        </p:grpSpPr>
        <p:sp>
          <p:nvSpPr>
            <p:cNvPr id="51" name="TextBox 50"/>
            <p:cNvSpPr txBox="1"/>
            <p:nvPr/>
          </p:nvSpPr>
          <p:spPr>
            <a:xfrm>
              <a:off x="6553200" y="15356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722 BC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7010400" y="19050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29400" y="1905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077200" y="3352800"/>
            <a:ext cx="914400" cy="1371600"/>
            <a:chOff x="8229600" y="3657600"/>
            <a:chExt cx="914400" cy="1371600"/>
          </a:xfrm>
        </p:grpSpPr>
        <p:sp>
          <p:nvSpPr>
            <p:cNvPr id="52" name="TextBox 51"/>
            <p:cNvSpPr txBox="1"/>
            <p:nvPr/>
          </p:nvSpPr>
          <p:spPr>
            <a:xfrm>
              <a:off x="8229600" y="3657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586 BC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8686800" y="40386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05800" y="4038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52400" y="1290935"/>
            <a:ext cx="1447800" cy="2025134"/>
            <a:chOff x="152400" y="1748135"/>
            <a:chExt cx="1447800" cy="2025134"/>
          </a:xfrm>
        </p:grpSpPr>
        <p:grpSp>
          <p:nvGrpSpPr>
            <p:cNvPr id="90" name="Group 89"/>
            <p:cNvGrpSpPr/>
            <p:nvPr/>
          </p:nvGrpSpPr>
          <p:grpSpPr>
            <a:xfrm>
              <a:off x="152400" y="1748135"/>
              <a:ext cx="1447800" cy="461665"/>
              <a:chOff x="152400" y="1443335"/>
              <a:chExt cx="1447800" cy="461665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52400" y="14433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Samuel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2" name="Straight Connector 91"/>
            <p:cNvCxnSpPr>
              <a:stCxn id="89" idx="2"/>
            </p:cNvCxnSpPr>
            <p:nvPr/>
          </p:nvCxnSpPr>
          <p:spPr>
            <a:xfrm>
              <a:off x="876300" y="2205335"/>
              <a:ext cx="0" cy="156793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Left Brace 92"/>
          <p:cNvSpPr/>
          <p:nvPr/>
        </p:nvSpPr>
        <p:spPr>
          <a:xfrm>
            <a:off x="768096" y="2895600"/>
            <a:ext cx="228600" cy="10668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066800" y="533400"/>
            <a:ext cx="1447800" cy="3188733"/>
            <a:chOff x="1066800" y="990600"/>
            <a:chExt cx="1447800" cy="3188733"/>
          </a:xfrm>
        </p:grpSpPr>
        <p:grpSp>
          <p:nvGrpSpPr>
            <p:cNvPr id="97" name="Group 96"/>
            <p:cNvGrpSpPr/>
            <p:nvPr/>
          </p:nvGrpSpPr>
          <p:grpSpPr>
            <a:xfrm>
              <a:off x="1066800" y="990600"/>
              <a:ext cx="1447800" cy="461665"/>
              <a:chOff x="152400" y="1443335"/>
              <a:chExt cx="1447800" cy="461665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52400" y="14433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Samuel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8" name="Straight Connector 97"/>
            <p:cNvCxnSpPr>
              <a:stCxn id="99" idx="2"/>
            </p:cNvCxnSpPr>
            <p:nvPr/>
          </p:nvCxnSpPr>
          <p:spPr>
            <a:xfrm>
              <a:off x="1790700" y="1447800"/>
              <a:ext cx="0" cy="2362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Left Brace 100"/>
            <p:cNvSpPr/>
            <p:nvPr/>
          </p:nvSpPr>
          <p:spPr>
            <a:xfrm>
              <a:off x="1676400" y="3581401"/>
              <a:ext cx="228600" cy="597932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Left Brace 101"/>
          <p:cNvSpPr/>
          <p:nvPr/>
        </p:nvSpPr>
        <p:spPr>
          <a:xfrm>
            <a:off x="3429000" y="-152400"/>
            <a:ext cx="304800" cy="2706469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2880360" y="300335"/>
            <a:ext cx="1447800" cy="842665"/>
            <a:chOff x="2880360" y="757535"/>
            <a:chExt cx="1447800" cy="842665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80360" y="757535"/>
              <a:ext cx="1447800" cy="461665"/>
              <a:chOff x="4267200" y="228600"/>
              <a:chExt cx="1447800" cy="461665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267200" y="2286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Kings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>
              <a:off x="3581400" y="1214735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Left Brace 127"/>
          <p:cNvSpPr/>
          <p:nvPr/>
        </p:nvSpPr>
        <p:spPr>
          <a:xfrm>
            <a:off x="6629400" y="-512064"/>
            <a:ext cx="304800" cy="34290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6019800" y="304800"/>
            <a:ext cx="1447800" cy="842665"/>
            <a:chOff x="6096000" y="762000"/>
            <a:chExt cx="1447800" cy="842665"/>
          </a:xfrm>
        </p:grpSpPr>
        <p:grpSp>
          <p:nvGrpSpPr>
            <p:cNvPr id="125" name="Group 124"/>
            <p:cNvGrpSpPr/>
            <p:nvPr/>
          </p:nvGrpSpPr>
          <p:grpSpPr>
            <a:xfrm>
              <a:off x="6096000" y="762000"/>
              <a:ext cx="1447800" cy="461665"/>
              <a:chOff x="4267200" y="228600"/>
              <a:chExt cx="1447800" cy="461665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67200" y="2286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Kings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858000" y="1219200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685800" y="5377934"/>
            <a:ext cx="1943100" cy="1327666"/>
            <a:chOff x="685800" y="5257800"/>
            <a:chExt cx="1943100" cy="1327666"/>
          </a:xfrm>
        </p:grpSpPr>
        <p:sp>
          <p:nvSpPr>
            <p:cNvPr id="103" name="Left Brace 102"/>
            <p:cNvSpPr/>
            <p:nvPr/>
          </p:nvSpPr>
          <p:spPr>
            <a:xfrm>
              <a:off x="1524000" y="5257800"/>
              <a:ext cx="228600" cy="10668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85800" y="6096000"/>
              <a:ext cx="1943100" cy="489466"/>
              <a:chOff x="876300" y="6096000"/>
              <a:chExt cx="1943100" cy="489466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76300" y="609600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457700" y="2798064"/>
            <a:ext cx="1943100" cy="6248400"/>
            <a:chOff x="685800" y="2677930"/>
            <a:chExt cx="1943100" cy="6248400"/>
          </a:xfrm>
        </p:grpSpPr>
        <p:sp>
          <p:nvSpPr>
            <p:cNvPr id="147" name="Left Brace 146"/>
            <p:cNvSpPr/>
            <p:nvPr/>
          </p:nvSpPr>
          <p:spPr>
            <a:xfrm>
              <a:off x="1524000" y="2677930"/>
              <a:ext cx="228600" cy="62484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685800" y="6096000"/>
              <a:ext cx="1943100" cy="489466"/>
              <a:chOff x="876300" y="6096000"/>
              <a:chExt cx="1943100" cy="489466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76300" y="609600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4572000" y="3316069"/>
            <a:ext cx="2514600" cy="874931"/>
            <a:chOff x="4572000" y="3316069"/>
            <a:chExt cx="2514600" cy="874931"/>
          </a:xfrm>
        </p:grpSpPr>
        <p:sp>
          <p:nvSpPr>
            <p:cNvPr id="152" name="TextBox 151"/>
            <p:cNvSpPr txBox="1"/>
            <p:nvPr/>
          </p:nvSpPr>
          <p:spPr>
            <a:xfrm>
              <a:off x="4610100" y="3360003"/>
              <a:ext cx="2476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i="1" dirty="0" smtClean="0"/>
                <a:t>20 Kings in the North and South</a:t>
              </a:r>
              <a:endParaRPr lang="en-US" sz="2200" b="1" i="1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72000" y="3316069"/>
              <a:ext cx="2514600" cy="874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607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3" grpId="0" animBg="1"/>
      <p:bldP spid="102" grpId="0" animBg="1"/>
      <p:bldP spid="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429000" y="3849469"/>
            <a:ext cx="56692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2"/>
          <p:cNvGrpSpPr/>
          <p:nvPr/>
        </p:nvGrpSpPr>
        <p:grpSpPr>
          <a:xfrm>
            <a:off x="3581400" y="4306669"/>
            <a:ext cx="1371600" cy="990600"/>
            <a:chOff x="152400" y="4495800"/>
            <a:chExt cx="762000" cy="990600"/>
          </a:xfrm>
        </p:grpSpPr>
        <p:sp>
          <p:nvSpPr>
            <p:cNvPr id="20" name="TextBox 19"/>
            <p:cNvSpPr txBox="1"/>
            <p:nvPr/>
          </p:nvSpPr>
          <p:spPr>
            <a:xfrm>
              <a:off x="152400" y="449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Zerubbabel</a:t>
              </a:r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2400" y="4495800"/>
              <a:ext cx="762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2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" y="51170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Temple</a:t>
              </a:r>
              <a:endParaRPr lang="en-US" dirty="0"/>
            </a:p>
          </p:txBody>
        </p:sp>
      </p:grpSp>
      <p:grpSp>
        <p:nvGrpSpPr>
          <p:cNvPr id="3" name="Group 63"/>
          <p:cNvGrpSpPr/>
          <p:nvPr/>
        </p:nvGrpSpPr>
        <p:grpSpPr>
          <a:xfrm>
            <a:off x="5181600" y="4306669"/>
            <a:ext cx="914400" cy="990600"/>
            <a:chOff x="1143000" y="4495800"/>
            <a:chExt cx="914400" cy="990600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495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Ezra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43000" y="4495800"/>
              <a:ext cx="9144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Law</a:t>
              </a:r>
              <a:endParaRPr lang="en-US" dirty="0"/>
            </a:p>
          </p:txBody>
        </p:sp>
      </p:grpSp>
      <p:grpSp>
        <p:nvGrpSpPr>
          <p:cNvPr id="4" name="Group 64"/>
          <p:cNvGrpSpPr/>
          <p:nvPr/>
        </p:nvGrpSpPr>
        <p:grpSpPr>
          <a:xfrm>
            <a:off x="6324600" y="4306669"/>
            <a:ext cx="1600200" cy="990600"/>
            <a:chOff x="2286000" y="4495800"/>
            <a:chExt cx="1066800" cy="990600"/>
          </a:xfrm>
        </p:grpSpPr>
        <p:sp>
          <p:nvSpPr>
            <p:cNvPr id="25" name="TextBox 24"/>
            <p:cNvSpPr txBox="1"/>
            <p:nvPr/>
          </p:nvSpPr>
          <p:spPr>
            <a:xfrm>
              <a:off x="2286000" y="44958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Nehemiah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95800"/>
              <a:ext cx="1066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84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Walls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191000" y="1371602"/>
            <a:ext cx="1447800" cy="3352797"/>
            <a:chOff x="4191000" y="1371602"/>
            <a:chExt cx="1447800" cy="3352797"/>
          </a:xfrm>
        </p:grpSpPr>
        <p:grpSp>
          <p:nvGrpSpPr>
            <p:cNvPr id="13" name="Group 94"/>
            <p:cNvGrpSpPr/>
            <p:nvPr/>
          </p:nvGrpSpPr>
          <p:grpSpPr>
            <a:xfrm>
              <a:off x="4191000" y="1371602"/>
              <a:ext cx="1447800" cy="1904998"/>
              <a:chOff x="152400" y="1748136"/>
              <a:chExt cx="1447800" cy="2025729"/>
            </a:xfrm>
          </p:grpSpPr>
          <p:grpSp>
            <p:nvGrpSpPr>
              <p:cNvPr id="14" name="Group 89"/>
              <p:cNvGrpSpPr/>
              <p:nvPr/>
            </p:nvGrpSpPr>
            <p:grpSpPr>
              <a:xfrm>
                <a:off x="152400" y="1748136"/>
                <a:ext cx="1447800" cy="486173"/>
                <a:chOff x="152400" y="1443336"/>
                <a:chExt cx="1447800" cy="486173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152400" y="1443336"/>
                  <a:ext cx="1447800" cy="48617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52400" y="1443336"/>
                  <a:ext cx="1447800" cy="3434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bg1"/>
                      </a:solidFill>
                    </a:rPr>
                    <a:t>Ezra</a:t>
                  </a: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92" name="Straight Connector 91"/>
              <p:cNvCxnSpPr>
                <a:stCxn id="89" idx="2"/>
              </p:cNvCxnSpPr>
              <p:nvPr/>
            </p:nvCxnSpPr>
            <p:spPr>
              <a:xfrm rot="5400000">
                <a:off x="106128" y="3003693"/>
                <a:ext cx="1539557" cy="7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Left Brace 92"/>
            <p:cNvSpPr/>
            <p:nvPr/>
          </p:nvSpPr>
          <p:spPr>
            <a:xfrm>
              <a:off x="4806696" y="1985664"/>
              <a:ext cx="222504" cy="2738735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629400" y="1219200"/>
            <a:ext cx="1676400" cy="3128665"/>
            <a:chOff x="6629400" y="1219200"/>
            <a:chExt cx="1676400" cy="3128665"/>
          </a:xfrm>
        </p:grpSpPr>
        <p:grpSp>
          <p:nvGrpSpPr>
            <p:cNvPr id="86" name="Group 94"/>
            <p:cNvGrpSpPr/>
            <p:nvPr/>
          </p:nvGrpSpPr>
          <p:grpSpPr>
            <a:xfrm>
              <a:off x="6629400" y="1219200"/>
              <a:ext cx="1676400" cy="2057400"/>
              <a:chOff x="152400" y="1748135"/>
              <a:chExt cx="1676400" cy="2025134"/>
            </a:xfrm>
          </p:grpSpPr>
          <p:grpSp>
            <p:nvGrpSpPr>
              <p:cNvPr id="87" name="Group 89"/>
              <p:cNvGrpSpPr/>
              <p:nvPr/>
            </p:nvGrpSpPr>
            <p:grpSpPr>
              <a:xfrm>
                <a:off x="152400" y="1748135"/>
                <a:ext cx="1676400" cy="461665"/>
                <a:chOff x="152400" y="1443335"/>
                <a:chExt cx="1676400" cy="461665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152400" y="1443335"/>
                  <a:ext cx="1600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152400" y="1443335"/>
                  <a:ext cx="1676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bg1"/>
                      </a:solidFill>
                    </a:rPr>
                    <a:t>Nehemiah</a:t>
                  </a: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88" name="Straight Connector 87"/>
              <p:cNvCxnSpPr>
                <a:stCxn id="90" idx="2"/>
              </p:cNvCxnSpPr>
              <p:nvPr/>
            </p:nvCxnSpPr>
            <p:spPr>
              <a:xfrm rot="5400000">
                <a:off x="130433" y="2951202"/>
                <a:ext cx="1567934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Left Brace 93"/>
            <p:cNvSpPr/>
            <p:nvPr/>
          </p:nvSpPr>
          <p:spPr>
            <a:xfrm>
              <a:off x="7239000" y="2362200"/>
              <a:ext cx="228600" cy="1985665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-1981200" y="3831336"/>
            <a:ext cx="4896699" cy="2377595"/>
            <a:chOff x="3581400" y="5105400"/>
            <a:chExt cx="4599549" cy="2377595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3581400" y="5105400"/>
              <a:ext cx="3393127" cy="116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ed Rectangle 109"/>
            <p:cNvSpPr/>
            <p:nvPr/>
          </p:nvSpPr>
          <p:spPr>
            <a:xfrm>
              <a:off x="5513949" y="6836664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585525" y="6836664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Southern Kingdom:</a:t>
              </a:r>
            </a:p>
            <a:p>
              <a:pPr algn="ctr"/>
              <a:r>
                <a:rPr lang="en-US" b="1" dirty="0" smtClean="0"/>
                <a:t>JUDAH</a:t>
              </a:r>
              <a:endParaRPr lang="en-US" b="1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143000" y="2383536"/>
            <a:ext cx="914400" cy="1371600"/>
            <a:chOff x="8229600" y="3657600"/>
            <a:chExt cx="914400" cy="1371600"/>
          </a:xfrm>
        </p:grpSpPr>
        <p:sp>
          <p:nvSpPr>
            <p:cNvPr id="113" name="TextBox 112"/>
            <p:cNvSpPr txBox="1"/>
            <p:nvPr/>
          </p:nvSpPr>
          <p:spPr>
            <a:xfrm>
              <a:off x="8229600" y="3657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586 BC</a:t>
              </a:r>
              <a:endParaRPr lang="en-US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V="1">
              <a:off x="8686800" y="40386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8305800" y="4038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-1638300" y="1828800"/>
            <a:ext cx="3695700" cy="6248400"/>
            <a:chOff x="1524000" y="2677930"/>
            <a:chExt cx="3695700" cy="6248400"/>
          </a:xfrm>
        </p:grpSpPr>
        <p:sp>
          <p:nvSpPr>
            <p:cNvPr id="117" name="Left Brace 116"/>
            <p:cNvSpPr/>
            <p:nvPr/>
          </p:nvSpPr>
          <p:spPr>
            <a:xfrm>
              <a:off x="1524000" y="2677930"/>
              <a:ext cx="228600" cy="62484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47"/>
            <p:cNvGrpSpPr/>
            <p:nvPr/>
          </p:nvGrpSpPr>
          <p:grpSpPr>
            <a:xfrm>
              <a:off x="3276600" y="5878330"/>
              <a:ext cx="1943100" cy="461665"/>
              <a:chOff x="3467100" y="5878330"/>
              <a:chExt cx="1943100" cy="461665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473196" y="5878330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467100" y="587833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9" name="Straight Connector 118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89"/>
          <p:cNvGrpSpPr/>
          <p:nvPr/>
        </p:nvGrpSpPr>
        <p:grpSpPr>
          <a:xfrm>
            <a:off x="1752600" y="3645779"/>
            <a:ext cx="1676400" cy="469021"/>
            <a:chOff x="152400" y="1443335"/>
            <a:chExt cx="1676400" cy="461665"/>
          </a:xfrm>
        </p:grpSpPr>
        <p:sp>
          <p:nvSpPr>
            <p:cNvPr id="134" name="Rectangle 133"/>
            <p:cNvSpPr/>
            <p:nvPr/>
          </p:nvSpPr>
          <p:spPr>
            <a:xfrm>
              <a:off x="152400" y="1443335"/>
              <a:ext cx="1600200" cy="457200"/>
            </a:xfrm>
            <a:prstGeom prst="rect">
              <a:avLst/>
            </a:prstGeom>
            <a:solidFill>
              <a:srgbClr val="BD2919"/>
            </a:solidFill>
            <a:ln>
              <a:solidFill>
                <a:srgbClr val="BD29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52400" y="1443335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Captivity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667000" y="2209800"/>
            <a:ext cx="2019300" cy="457199"/>
            <a:chOff x="6338977" y="441289"/>
            <a:chExt cx="2476500" cy="749941"/>
          </a:xfrm>
        </p:grpSpPr>
        <p:sp>
          <p:nvSpPr>
            <p:cNvPr id="140" name="TextBox 139"/>
            <p:cNvSpPr txBox="1"/>
            <p:nvPr/>
          </p:nvSpPr>
          <p:spPr>
            <a:xfrm>
              <a:off x="6338977" y="460428"/>
              <a:ext cx="2476500" cy="60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Cyrus’s Decree</a:t>
              </a:r>
              <a:endParaRPr lang="en-US" b="1" i="1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432430" y="441289"/>
              <a:ext cx="2336321" cy="749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2" name="Straight Connector 141"/>
          <p:cNvCxnSpPr>
            <a:endCxn id="141" idx="2"/>
          </p:cNvCxnSpPr>
          <p:nvPr/>
        </p:nvCxnSpPr>
        <p:spPr>
          <a:xfrm rot="5400000" flipH="1" flipV="1">
            <a:off x="2990850" y="3105150"/>
            <a:ext cx="1143001" cy="266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953000" y="2362201"/>
            <a:ext cx="2019300" cy="457199"/>
            <a:chOff x="6338977" y="441289"/>
            <a:chExt cx="2476500" cy="749941"/>
          </a:xfrm>
        </p:grpSpPr>
        <p:sp>
          <p:nvSpPr>
            <p:cNvPr id="57" name="TextBox 56"/>
            <p:cNvSpPr txBox="1"/>
            <p:nvPr/>
          </p:nvSpPr>
          <p:spPr>
            <a:xfrm>
              <a:off x="6338977" y="460428"/>
              <a:ext cx="2476500" cy="60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A-Xerxes </a:t>
              </a:r>
              <a:r>
                <a:rPr lang="en-US" b="1" i="1" dirty="0" smtClean="0"/>
                <a:t>Decree</a:t>
              </a:r>
              <a:endParaRPr lang="en-US" b="1" i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32430" y="441289"/>
              <a:ext cx="2336321" cy="749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/>
          <p:cNvCxnSpPr>
            <a:endCxn id="58" idx="2"/>
          </p:cNvCxnSpPr>
          <p:nvPr/>
        </p:nvCxnSpPr>
        <p:spPr>
          <a:xfrm rot="5400000" flipH="1" flipV="1">
            <a:off x="5314948" y="3143253"/>
            <a:ext cx="990604" cy="3428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58" idx="2"/>
          </p:cNvCxnSpPr>
          <p:nvPr/>
        </p:nvCxnSpPr>
        <p:spPr>
          <a:xfrm rot="16200000" flipV="1">
            <a:off x="5772151" y="3028949"/>
            <a:ext cx="990602" cy="5715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07898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Ezra </a:t>
            </a:r>
            <a:r>
              <a:rPr lang="en-US" dirty="0" smtClean="0"/>
              <a:t>7-10 </a:t>
            </a:r>
            <a:r>
              <a:rPr lang="en-US" dirty="0" smtClean="0"/>
              <a:t>&amp; </a:t>
            </a:r>
            <a:r>
              <a:rPr lang="en-US" dirty="0" smtClean="0"/>
              <a:t>Nehemiah </a:t>
            </a:r>
            <a:r>
              <a:rPr lang="en-US" dirty="0" smtClean="0"/>
              <a:t>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77012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Ezra 7 </a:t>
            </a:r>
            <a:r>
              <a:rPr lang="en-US" sz="2400" dirty="0" smtClean="0"/>
              <a:t>– Intro to Ezra, </a:t>
            </a:r>
            <a:r>
              <a:rPr lang="en-US" sz="2400" dirty="0" err="1" smtClean="0"/>
              <a:t>Artaxerxes</a:t>
            </a:r>
            <a:r>
              <a:rPr lang="en-US" sz="2400" dirty="0" smtClean="0"/>
              <a:t> </a:t>
            </a:r>
            <a:r>
              <a:rPr lang="en-US" sz="2400" dirty="0" smtClean="0"/>
              <a:t>Decree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Ezra 8 </a:t>
            </a:r>
            <a:r>
              <a:rPr lang="en-US" dirty="0" smtClean="0"/>
              <a:t>– </a:t>
            </a:r>
            <a:r>
              <a:rPr lang="en-US" dirty="0" smtClean="0"/>
              <a:t>List of travelers with </a:t>
            </a:r>
            <a:r>
              <a:rPr lang="en-US" dirty="0" smtClean="0"/>
              <a:t>Ezra, Prayer for protection, </a:t>
            </a:r>
            <a:r>
              <a:rPr lang="en-US" dirty="0" smtClean="0"/>
              <a:t>travel </a:t>
            </a:r>
            <a:r>
              <a:rPr lang="en-US" dirty="0" smtClean="0"/>
              <a:t>and </a:t>
            </a:r>
            <a:r>
              <a:rPr lang="en-US" dirty="0" smtClean="0"/>
              <a:t>arrival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Ezra 9-10</a:t>
            </a:r>
            <a:r>
              <a:rPr lang="en-US" dirty="0" smtClean="0"/>
              <a:t> </a:t>
            </a:r>
            <a:r>
              <a:rPr lang="en-US" dirty="0" smtClean="0"/>
              <a:t>– Putting away foreign </a:t>
            </a:r>
            <a:r>
              <a:rPr lang="en-US" dirty="0" smtClean="0"/>
              <a:t>wives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Nehemiah 8</a:t>
            </a:r>
            <a:r>
              <a:rPr lang="en-US" dirty="0" smtClean="0"/>
              <a:t> </a:t>
            </a:r>
            <a:r>
              <a:rPr lang="en-US" dirty="0" smtClean="0"/>
              <a:t>– Ezra read the law </a:t>
            </a:r>
            <a:r>
              <a:rPr lang="en-US" dirty="0" smtClean="0"/>
              <a:t>to people (1/2 day), Leaders </a:t>
            </a:r>
            <a:r>
              <a:rPr lang="en-US" dirty="0" smtClean="0"/>
              <a:t>study the law </a:t>
            </a:r>
            <a:r>
              <a:rPr lang="en-US" dirty="0" smtClean="0"/>
              <a:t>further, </a:t>
            </a:r>
            <a:r>
              <a:rPr lang="en-US" dirty="0" smtClean="0"/>
              <a:t>celebrate Feast of </a:t>
            </a:r>
            <a:r>
              <a:rPr lang="en-US" dirty="0" smtClean="0"/>
              <a:t>Booths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Nehemiah 9-10 </a:t>
            </a:r>
            <a:r>
              <a:rPr lang="en-US" dirty="0" smtClean="0"/>
              <a:t>–  Law read </a:t>
            </a:r>
            <a:r>
              <a:rPr lang="en-US" dirty="0" smtClean="0"/>
              <a:t>again (1/4 day), confess sins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Nehemiah 11-12</a:t>
            </a:r>
            <a:r>
              <a:rPr lang="en-US" dirty="0" smtClean="0"/>
              <a:t> </a:t>
            </a:r>
            <a:r>
              <a:rPr lang="en-US" dirty="0" smtClean="0"/>
              <a:t>– List of Leaders and Levites, Dedication of </a:t>
            </a:r>
            <a:r>
              <a:rPr lang="en-US" dirty="0" smtClean="0"/>
              <a:t>walls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Nehemiah 13</a:t>
            </a:r>
            <a:r>
              <a:rPr lang="en-US" dirty="0" smtClean="0"/>
              <a:t> </a:t>
            </a:r>
            <a:r>
              <a:rPr lang="en-US" dirty="0" smtClean="0"/>
              <a:t>– People study and obey various laws: Excluding Foreigners from assembly, Tithes, Sabbath, Mixed Marriages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Ezra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348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Nehemiah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1499</TotalTime>
  <Words>181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Ezra Set His Heart</vt:lpstr>
      <vt:lpstr>Slide 2</vt:lpstr>
      <vt:lpstr>Slide 3</vt:lpstr>
      <vt:lpstr>Ezra 7-10 &amp; Nehemiah 8-13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Sunday Evening Series</dc:title>
  <dc:creator>David</dc:creator>
  <cp:lastModifiedBy> </cp:lastModifiedBy>
  <cp:revision>145</cp:revision>
  <dcterms:created xsi:type="dcterms:W3CDTF">2011-02-05T22:10:37Z</dcterms:created>
  <dcterms:modified xsi:type="dcterms:W3CDTF">2011-02-20T21:46:33Z</dcterms:modified>
</cp:coreProperties>
</file>