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1" r:id="rId3"/>
    <p:sldId id="257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78F56E6-DBD5-42C7-A7D6-38A24EEA96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D59F27F-6D02-4793-B7A7-3891E66A6DEE}" type="datetimeFigureOut">
              <a:rPr lang="en-US" smtClean="0"/>
              <a:t>10/24/2010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Go Out to Him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82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“Therefore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Jesus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also,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that He might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sanctify the people through His own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blood, 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suffered outside the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gate. So,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let us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go out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to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Him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outside the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camp, bearing His reproach. For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here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we do not have a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lasting city, but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we are seeking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the city 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which </a:t>
            </a:r>
            <a:r>
              <a:rPr lang="en-US" sz="5100" b="1" i="1" dirty="0">
                <a:latin typeface="+mj-lt"/>
                <a:ea typeface="Verdana" pitchFamily="34" charset="0"/>
                <a:cs typeface="Verdana" pitchFamily="34" charset="0"/>
              </a:rPr>
              <a:t>is to come</a:t>
            </a:r>
            <a:r>
              <a:rPr lang="en-US" sz="5100" b="1" i="1" dirty="0" smtClean="0">
                <a:latin typeface="+mj-lt"/>
                <a:ea typeface="Verdana" pitchFamily="34" charset="0"/>
                <a:cs typeface="Verdana" pitchFamily="34" charset="0"/>
              </a:rPr>
              <a:t>.” </a:t>
            </a:r>
          </a:p>
          <a:p>
            <a:pPr marL="0" indent="0">
              <a:buNone/>
            </a:pPr>
            <a:r>
              <a:rPr lang="en-US" sz="4500" dirty="0" smtClean="0">
                <a:latin typeface="+mj-lt"/>
                <a:ea typeface="Verdana" pitchFamily="34" charset="0"/>
                <a:cs typeface="Verdana" pitchFamily="34" charset="0"/>
              </a:rPr>
              <a:t>~Hebrews 13:12-14 </a:t>
            </a:r>
            <a:endParaRPr lang="en-US" sz="4500" dirty="0"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sz="45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Camp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latin typeface="+mj-lt"/>
              </a:rPr>
              <a:t>Inside the Camp</a:t>
            </a:r>
          </a:p>
          <a:p>
            <a:pPr lvl="1"/>
            <a:r>
              <a:rPr lang="en-US" sz="3000" dirty="0" smtClean="0">
                <a:latin typeface="+mj-lt"/>
              </a:rPr>
              <a:t>Safety </a:t>
            </a:r>
            <a:r>
              <a:rPr lang="en-US" sz="3000" dirty="0" smtClean="0">
                <a:latin typeface="+mj-lt"/>
              </a:rPr>
              <a:t>from harm</a:t>
            </a:r>
          </a:p>
          <a:p>
            <a:pPr lvl="1"/>
            <a:r>
              <a:rPr lang="en-US" sz="3000" dirty="0" smtClean="0">
                <a:latin typeface="+mj-lt"/>
              </a:rPr>
              <a:t>Fellowship with brethren</a:t>
            </a:r>
          </a:p>
          <a:p>
            <a:pPr lvl="1"/>
            <a:r>
              <a:rPr lang="en-US" sz="3000" dirty="0" smtClean="0">
                <a:latin typeface="+mj-lt"/>
              </a:rPr>
              <a:t>Presence of God</a:t>
            </a:r>
          </a:p>
          <a:p>
            <a:r>
              <a:rPr lang="en-US" sz="3400" b="1" dirty="0" smtClean="0">
                <a:latin typeface="+mj-lt"/>
              </a:rPr>
              <a:t>Outside the Camp</a:t>
            </a:r>
          </a:p>
          <a:p>
            <a:pPr lvl="1"/>
            <a:r>
              <a:rPr lang="en-US" sz="3000" dirty="0" smtClean="0">
                <a:latin typeface="+mj-lt"/>
              </a:rPr>
              <a:t>Refuse (Deuteronomy 23:12-14)</a:t>
            </a:r>
          </a:p>
          <a:p>
            <a:pPr lvl="1"/>
            <a:r>
              <a:rPr lang="en-US" sz="3000" dirty="0" smtClean="0">
                <a:latin typeface="+mj-lt"/>
              </a:rPr>
              <a:t>Disease (Leviticus 13:45-46; 14:34-42)</a:t>
            </a:r>
          </a:p>
          <a:p>
            <a:pPr lvl="1"/>
            <a:r>
              <a:rPr lang="en-US" sz="3000" dirty="0" smtClean="0">
                <a:latin typeface="+mj-lt"/>
              </a:rPr>
              <a:t>Death (Leviticus 10:4-5; 16:26-28; 24:14)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85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Jesus’ Journey Outside the Camp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latin typeface="+mj-lt"/>
                <a:ea typeface="Verdana" pitchFamily="34" charset="0"/>
                <a:cs typeface="Verdana" pitchFamily="34" charset="0"/>
              </a:rPr>
              <a:t>“Therefore Jesus also, that He might sanctify the people through His own blood,  suffered outside the gate.”</a:t>
            </a:r>
          </a:p>
          <a:p>
            <a:pPr marL="0" indent="0">
              <a:buNone/>
            </a:pPr>
            <a:r>
              <a:rPr lang="en-US" sz="3200" b="1" i="1" dirty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>
                <a:latin typeface="+mj-lt"/>
                <a:ea typeface="Verdana" pitchFamily="34" charset="0"/>
                <a:cs typeface="Verdana" pitchFamily="34" charset="0"/>
              </a:rPr>
              <a:t>~Hebrews 13:12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Selfless Purpose</a:t>
            </a:r>
          </a:p>
          <a:p>
            <a:r>
              <a:rPr lang="en-US" sz="3600" dirty="0" smtClean="0">
                <a:latin typeface="+mj-lt"/>
              </a:rPr>
              <a:t>Agonizing Sacrifice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045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Bearing the Reproach of Christ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600" b="1" i="1" dirty="0" smtClean="0">
                <a:latin typeface="+mj-lt"/>
                <a:ea typeface="Verdana" pitchFamily="34" charset="0"/>
                <a:cs typeface="Verdana" pitchFamily="34" charset="0"/>
              </a:rPr>
              <a:t>“</a:t>
            </a:r>
            <a:r>
              <a:rPr lang="en-US" sz="3600" b="1" i="1" dirty="0">
                <a:latin typeface="+mj-lt"/>
                <a:ea typeface="Verdana" pitchFamily="34" charset="0"/>
                <a:cs typeface="Verdana" pitchFamily="34" charset="0"/>
              </a:rPr>
              <a:t>So, let us go out to Him outside the camp, bearing His reproach.”</a:t>
            </a:r>
          </a:p>
          <a:p>
            <a:pPr marL="114300" indent="0">
              <a:buNone/>
            </a:pPr>
            <a:r>
              <a:rPr lang="en-US" sz="3000" dirty="0">
                <a:latin typeface="+mj-lt"/>
                <a:ea typeface="Verdana" pitchFamily="34" charset="0"/>
                <a:cs typeface="Verdana" pitchFamily="34" charset="0"/>
              </a:rPr>
              <a:t>~Hebrews </a:t>
            </a:r>
            <a:r>
              <a:rPr lang="en-US" sz="3000" dirty="0" smtClean="0">
                <a:latin typeface="+mj-lt"/>
                <a:ea typeface="Verdana" pitchFamily="34" charset="0"/>
                <a:cs typeface="Verdana" pitchFamily="34" charset="0"/>
              </a:rPr>
              <a:t>13:13</a:t>
            </a:r>
          </a:p>
          <a:p>
            <a:pPr marL="0" indent="0">
              <a:buNone/>
            </a:pPr>
            <a:endParaRPr lang="en-US" sz="3000" b="1" i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indent="-342900"/>
            <a:r>
              <a:rPr lang="en-US" sz="3000" b="1" i="1" dirty="0" smtClean="0">
                <a:latin typeface="+mj-lt"/>
                <a:ea typeface="Verdana" pitchFamily="34" charset="0"/>
                <a:cs typeface="Verdana" pitchFamily="34" charset="0"/>
              </a:rPr>
              <a:t>“</a:t>
            </a:r>
            <a:r>
              <a:rPr lang="en-US" sz="3000" b="1" i="1" u="sng" dirty="0">
                <a:latin typeface="+mj-lt"/>
                <a:ea typeface="Verdana" pitchFamily="34" charset="0"/>
                <a:cs typeface="Verdana" pitchFamily="34" charset="0"/>
              </a:rPr>
              <a:t>Go</a:t>
            </a:r>
            <a:r>
              <a:rPr lang="en-US" sz="3000" b="1" i="1" dirty="0">
                <a:latin typeface="+mj-lt"/>
                <a:ea typeface="Verdana" pitchFamily="34" charset="0"/>
                <a:cs typeface="Verdana" pitchFamily="34" charset="0"/>
              </a:rPr>
              <a:t>”</a:t>
            </a:r>
            <a:r>
              <a:rPr lang="en-US" sz="3000" b="1" dirty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3000" dirty="0">
                <a:latin typeface="+mj-lt"/>
                <a:ea typeface="Verdana" pitchFamily="34" charset="0"/>
                <a:cs typeface="Verdana" pitchFamily="34" charset="0"/>
              </a:rPr>
              <a:t>– Take the initiative</a:t>
            </a:r>
            <a:r>
              <a:rPr lang="en-US" sz="3000" dirty="0" smtClean="0">
                <a:latin typeface="+mj-lt"/>
                <a:ea typeface="Verdana" pitchFamily="34" charset="0"/>
                <a:cs typeface="Verdana" pitchFamily="34" charset="0"/>
              </a:rPr>
              <a:t>!</a:t>
            </a:r>
            <a:endParaRPr lang="en-US" sz="3000" dirty="0">
              <a:latin typeface="+mj-lt"/>
              <a:cs typeface="Arial" pitchFamily="34" charset="0"/>
            </a:endParaRPr>
          </a:p>
          <a:p>
            <a:pPr indent="-342900"/>
            <a:r>
              <a:rPr lang="en-US" sz="3000" b="1" dirty="0">
                <a:latin typeface="+mj-lt"/>
                <a:ea typeface="Verdana" pitchFamily="34" charset="0"/>
                <a:cs typeface="Verdana" pitchFamily="34" charset="0"/>
              </a:rPr>
              <a:t>“</a:t>
            </a:r>
            <a:r>
              <a:rPr lang="en-US" sz="3000" dirty="0" smtClean="0">
                <a:latin typeface="+mj-lt"/>
                <a:ea typeface="Verdana" pitchFamily="34" charset="0"/>
                <a:cs typeface="Verdana" pitchFamily="34" charset="0"/>
              </a:rPr>
              <a:t>Go </a:t>
            </a:r>
            <a:r>
              <a:rPr lang="en-US" sz="3000" b="1" i="1" u="sng" dirty="0" smtClean="0">
                <a:latin typeface="+mj-lt"/>
                <a:ea typeface="Verdana" pitchFamily="34" charset="0"/>
                <a:cs typeface="Verdana" pitchFamily="34" charset="0"/>
              </a:rPr>
              <a:t>Out</a:t>
            </a:r>
            <a:r>
              <a:rPr lang="en-US" sz="3000" b="1" i="1" dirty="0" smtClean="0">
                <a:latin typeface="+mj-lt"/>
                <a:ea typeface="Verdana" pitchFamily="34" charset="0"/>
                <a:cs typeface="Verdana" pitchFamily="34" charset="0"/>
              </a:rPr>
              <a:t>”</a:t>
            </a:r>
            <a:r>
              <a:rPr lang="en-US" sz="30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3000" dirty="0">
                <a:latin typeface="+mj-lt"/>
                <a:ea typeface="Verdana" pitchFamily="34" charset="0"/>
                <a:cs typeface="Verdana" pitchFamily="34" charset="0"/>
              </a:rPr>
              <a:t>– Leave your place of comfort</a:t>
            </a:r>
            <a:r>
              <a:rPr lang="en-US" sz="3000" dirty="0" smtClean="0">
                <a:latin typeface="+mj-lt"/>
                <a:ea typeface="Verdana" pitchFamily="34" charset="0"/>
                <a:cs typeface="Verdana" pitchFamily="34" charset="0"/>
              </a:rPr>
              <a:t>.</a:t>
            </a:r>
            <a:endParaRPr lang="en-US" sz="3000" dirty="0">
              <a:latin typeface="+mj-lt"/>
              <a:ea typeface="Verdana" pitchFamily="34" charset="0"/>
              <a:cs typeface="Verdana" pitchFamily="34" charset="0"/>
            </a:endParaRPr>
          </a:p>
          <a:p>
            <a:pPr indent="-342900"/>
            <a:r>
              <a:rPr lang="en-US" sz="3000" b="1" dirty="0">
                <a:latin typeface="+mj-lt"/>
                <a:ea typeface="Verdana" pitchFamily="34" charset="0"/>
                <a:cs typeface="Verdana" pitchFamily="34" charset="0"/>
              </a:rPr>
              <a:t>“</a:t>
            </a:r>
            <a:r>
              <a:rPr lang="en-US" sz="3000" dirty="0">
                <a:latin typeface="+mj-lt"/>
                <a:ea typeface="Verdana" pitchFamily="34" charset="0"/>
                <a:cs typeface="Verdana" pitchFamily="34" charset="0"/>
              </a:rPr>
              <a:t>Go </a:t>
            </a:r>
            <a:r>
              <a:rPr lang="en-US" sz="3000" dirty="0" smtClean="0">
                <a:latin typeface="+mj-lt"/>
                <a:ea typeface="Verdana" pitchFamily="34" charset="0"/>
                <a:cs typeface="Verdana" pitchFamily="34" charset="0"/>
              </a:rPr>
              <a:t>Out </a:t>
            </a:r>
            <a:r>
              <a:rPr lang="en-US" sz="3000" b="1" i="1" u="sng" dirty="0" smtClean="0">
                <a:latin typeface="+mj-lt"/>
                <a:ea typeface="Verdana" pitchFamily="34" charset="0"/>
                <a:cs typeface="Verdana" pitchFamily="34" charset="0"/>
              </a:rPr>
              <a:t>to </a:t>
            </a:r>
            <a:r>
              <a:rPr lang="en-US" sz="3000" b="1" i="1" u="sng" dirty="0">
                <a:latin typeface="+mj-lt"/>
                <a:ea typeface="Verdana" pitchFamily="34" charset="0"/>
                <a:cs typeface="Verdana" pitchFamily="34" charset="0"/>
              </a:rPr>
              <a:t>Him</a:t>
            </a:r>
            <a:r>
              <a:rPr lang="en-US" sz="3000" b="1" i="1" dirty="0">
                <a:latin typeface="+mj-lt"/>
                <a:ea typeface="Verdana" pitchFamily="34" charset="0"/>
                <a:cs typeface="Verdana" pitchFamily="34" charset="0"/>
              </a:rPr>
              <a:t>”</a:t>
            </a:r>
            <a:r>
              <a:rPr lang="en-US" sz="3000" b="1" dirty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3000" dirty="0">
                <a:latin typeface="+mj-lt"/>
                <a:ea typeface="Verdana" pitchFamily="34" charset="0"/>
                <a:cs typeface="Verdana" pitchFamily="34" charset="0"/>
              </a:rPr>
              <a:t>– </a:t>
            </a:r>
            <a:r>
              <a:rPr lang="en-US" sz="3000" dirty="0" smtClean="0">
                <a:latin typeface="+mj-lt"/>
                <a:ea typeface="Verdana" pitchFamily="34" charset="0"/>
                <a:cs typeface="Verdana" pitchFamily="34" charset="0"/>
              </a:rPr>
              <a:t>Fellowship with Jesus</a:t>
            </a:r>
            <a:r>
              <a:rPr lang="en-US" sz="3000" dirty="0" smtClean="0">
                <a:ea typeface="Verdana" pitchFamily="34" charset="0"/>
                <a:cs typeface="Verdana" pitchFamily="34" charset="0"/>
              </a:rPr>
              <a:t>.</a:t>
            </a:r>
            <a:endParaRPr lang="en-US" sz="3000" dirty="0">
              <a:ea typeface="Verdana" pitchFamily="34" charset="0"/>
              <a:cs typeface="Verdana" pitchFamily="34" charset="0"/>
            </a:endParaRPr>
          </a:p>
          <a:p>
            <a:pPr marL="11430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Glory of Reproach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i="1" dirty="0" smtClean="0">
                <a:latin typeface="+mj-lt"/>
                <a:ea typeface="Verdana" pitchFamily="34" charset="0"/>
                <a:cs typeface="Verdana" pitchFamily="34" charset="0"/>
              </a:rPr>
              <a:t>“For </a:t>
            </a:r>
            <a:r>
              <a:rPr lang="en-US" sz="3600" b="1" i="1" dirty="0">
                <a:latin typeface="+mj-lt"/>
                <a:ea typeface="Verdana" pitchFamily="34" charset="0"/>
                <a:cs typeface="Verdana" pitchFamily="34" charset="0"/>
              </a:rPr>
              <a:t>here we do not have a lasting city, but we are seeking the city which is to come.” </a:t>
            </a: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~Hebrews 13:14 </a:t>
            </a:r>
            <a:endParaRPr lang="en-US" sz="3200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Lasting </a:t>
            </a:r>
            <a:r>
              <a:rPr lang="en-US" sz="3200" dirty="0" smtClean="0">
                <a:latin typeface="+mj-lt"/>
              </a:rPr>
              <a:t>home outside the gate</a:t>
            </a:r>
          </a:p>
          <a:p>
            <a:r>
              <a:rPr lang="en-US" sz="3200" dirty="0" smtClean="0">
                <a:latin typeface="+mj-lt"/>
              </a:rPr>
              <a:t>Lasting </a:t>
            </a:r>
            <a:r>
              <a:rPr lang="en-US" sz="3200" dirty="0" smtClean="0">
                <a:latin typeface="+mj-lt"/>
              </a:rPr>
              <a:t>relationship with Jesus Christ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028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</TotalTime>
  <Words>231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Go Out to Him</vt:lpstr>
      <vt:lpstr>PowerPoint Presentation</vt:lpstr>
      <vt:lpstr>The Camp</vt:lpstr>
      <vt:lpstr>Jesus’ Journey Outside the Camp</vt:lpstr>
      <vt:lpstr>Bearing the Reproach of Christ</vt:lpstr>
      <vt:lpstr>Glory of Reproach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Out to Him</dc:title>
  <dc:creator>Windows User</dc:creator>
  <cp:lastModifiedBy>Windows User</cp:lastModifiedBy>
  <cp:revision>28</cp:revision>
  <dcterms:created xsi:type="dcterms:W3CDTF">2010-10-24T00:33:15Z</dcterms:created>
  <dcterms:modified xsi:type="dcterms:W3CDTF">2010-10-24T11:58:32Z</dcterms:modified>
</cp:coreProperties>
</file>