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0EF4AA-1ABA-4393-9DF1-578F81E40F27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F4F621-3BEE-48CE-A5C4-A0B40B757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Turn the World Upside Down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7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Salvation by Jesus Christ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Grace </a:t>
            </a:r>
            <a:r>
              <a:rPr lang="en-US" sz="2600" dirty="0"/>
              <a:t>of </a:t>
            </a:r>
            <a:r>
              <a:rPr lang="en-US" sz="2600" dirty="0" smtClean="0"/>
              <a:t>the Lord </a:t>
            </a:r>
            <a:r>
              <a:rPr lang="en-US" sz="2600" dirty="0"/>
              <a:t>(15:11; 20:24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Response </a:t>
            </a:r>
            <a:r>
              <a:rPr lang="en-US" sz="2600" dirty="0"/>
              <a:t>to His Word (2:38; 3:19; 20:32)</a:t>
            </a:r>
          </a:p>
          <a:p>
            <a:pPr lvl="1"/>
            <a:r>
              <a:rPr lang="en-US" sz="2400" dirty="0"/>
              <a:t>Word teaches how to be saved by grace</a:t>
            </a:r>
          </a:p>
          <a:p>
            <a:pPr lvl="1"/>
            <a:r>
              <a:rPr lang="en-US" sz="2400" dirty="0"/>
              <a:t>Word teaches how to </a:t>
            </a:r>
            <a:r>
              <a:rPr lang="en-US" sz="2400" dirty="0" smtClean="0"/>
              <a:t>live by grace </a:t>
            </a:r>
            <a:r>
              <a:rPr lang="en-US" sz="2400" dirty="0"/>
              <a:t>(24:25</a:t>
            </a:r>
            <a:r>
              <a:rPr lang="en-US" sz="2400" dirty="0" smtClean="0"/>
              <a:t>)</a:t>
            </a:r>
          </a:p>
          <a:p>
            <a:r>
              <a:rPr lang="en-US" sz="2600" dirty="0" smtClean="0">
                <a:sym typeface="Wingdings" pitchFamily="2" charset="2"/>
              </a:rPr>
              <a:t>Transformation is the goal of salvation!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Jewish Hypocrites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Thessalonian Idolaters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Corinthians Pagans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Ephesian Sorcerers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697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b="1" dirty="0" smtClean="0"/>
              <a:t>Unity through Sacrificial </a:t>
            </a:r>
            <a:r>
              <a:rPr lang="en-US" sz="3700" b="1" dirty="0"/>
              <a:t>L</a:t>
            </a:r>
            <a:r>
              <a:rPr lang="en-US" sz="3700" b="1" dirty="0" smtClean="0"/>
              <a:t>ove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Unity </a:t>
            </a:r>
            <a:r>
              <a:rPr lang="en-US" sz="3000" dirty="0" smtClean="0"/>
              <a:t>characterized the </a:t>
            </a:r>
            <a:r>
              <a:rPr lang="en-US" sz="3000" dirty="0"/>
              <a:t>early </a:t>
            </a:r>
            <a:r>
              <a:rPr lang="en-US" sz="3000" dirty="0" smtClean="0"/>
              <a:t>Christians</a:t>
            </a:r>
            <a:endParaRPr lang="en-US" sz="3000" dirty="0"/>
          </a:p>
          <a:p>
            <a:pPr lvl="1"/>
            <a:r>
              <a:rPr lang="en-US" sz="2700" dirty="0"/>
              <a:t>“together and had all things common” (2:44; 4:32)</a:t>
            </a:r>
          </a:p>
          <a:p>
            <a:pPr lvl="1"/>
            <a:r>
              <a:rPr lang="en-US" sz="2700" dirty="0"/>
              <a:t>Cultural divisions </a:t>
            </a:r>
            <a:r>
              <a:rPr lang="en-US" sz="2700" dirty="0" smtClean="0"/>
              <a:t>repaired</a:t>
            </a:r>
            <a:endParaRPr lang="en-US" sz="2700" dirty="0"/>
          </a:p>
          <a:p>
            <a:pPr lvl="2"/>
            <a:r>
              <a:rPr lang="en-US" sz="2600" dirty="0"/>
              <a:t>Hellenistic widows </a:t>
            </a:r>
          </a:p>
          <a:p>
            <a:pPr lvl="2"/>
            <a:r>
              <a:rPr lang="en-US" sz="2600" dirty="0"/>
              <a:t>Cornelius &amp; </a:t>
            </a:r>
            <a:r>
              <a:rPr lang="en-US" sz="2600" dirty="0" smtClean="0"/>
              <a:t>Gentile </a:t>
            </a:r>
            <a:r>
              <a:rPr lang="en-US" sz="2600" dirty="0"/>
              <a:t>world</a:t>
            </a:r>
          </a:p>
          <a:p>
            <a:pPr lvl="1"/>
            <a:r>
              <a:rPr lang="en-US" sz="2700" dirty="0"/>
              <a:t>Gentile relief for Jews (20:3-6, 21:17-20a)</a:t>
            </a:r>
          </a:p>
          <a:p>
            <a:r>
              <a:rPr lang="en-US" sz="3000" dirty="0" smtClean="0"/>
              <a:t>Barnabas: Sacrificial Servant</a:t>
            </a:r>
          </a:p>
          <a:p>
            <a:pPr lvl="1"/>
            <a:r>
              <a:rPr lang="en-US" sz="2700" dirty="0" smtClean="0"/>
              <a:t>Sold possessions to help others (4:36-37)</a:t>
            </a:r>
          </a:p>
          <a:p>
            <a:pPr lvl="1"/>
            <a:r>
              <a:rPr lang="en-US" sz="2700" dirty="0" smtClean="0"/>
              <a:t>Brought in Saul, risking own reputation (9:26-28)</a:t>
            </a:r>
          </a:p>
          <a:p>
            <a:pPr lvl="1"/>
            <a:r>
              <a:rPr lang="en-US" sz="2700" dirty="0" smtClean="0"/>
              <a:t>Sent to Antioch to help newly saved Gentiles (11:19-26)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541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Prayer at All </a:t>
            </a:r>
            <a:r>
              <a:rPr lang="en-US" sz="4000" b="1" dirty="0"/>
              <a:t>T</a:t>
            </a:r>
            <a:r>
              <a:rPr lang="en-US" sz="4000" b="1" dirty="0" smtClean="0"/>
              <a:t>imes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a better relationship with God </a:t>
            </a:r>
            <a:r>
              <a:rPr lang="en-US" sz="2800" dirty="0" smtClean="0"/>
              <a:t>by </a:t>
            </a:r>
            <a:r>
              <a:rPr lang="en-US" sz="2800" dirty="0"/>
              <a:t>daily practice (1:14; 3:1; 6:4; 10:9; </a:t>
            </a:r>
            <a:r>
              <a:rPr lang="en-US" sz="2800" dirty="0" smtClean="0"/>
              <a:t>16:13,16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guidance when making an important decision (1:24-25; 6:6; 13:3; 14:23)</a:t>
            </a:r>
          </a:p>
          <a:p>
            <a:r>
              <a:rPr lang="en-US" sz="2800" dirty="0"/>
              <a:t>For boldness &amp; comfort in the midst of trials &amp; persecutions (4:24-31; 12:5; 16:25)</a:t>
            </a:r>
          </a:p>
          <a:p>
            <a:r>
              <a:rPr lang="en-US" sz="2800" dirty="0"/>
              <a:t>For spiritual </a:t>
            </a:r>
            <a:r>
              <a:rPr lang="en-US" sz="2800" dirty="0" smtClean="0"/>
              <a:t>strength </a:t>
            </a:r>
            <a:r>
              <a:rPr lang="en-US" sz="2800" dirty="0"/>
              <a:t>&amp; ability </a:t>
            </a:r>
            <a:r>
              <a:rPr lang="en-US" sz="2800" dirty="0" smtClean="0"/>
              <a:t>to do the </a:t>
            </a:r>
            <a:r>
              <a:rPr lang="en-US" sz="2800" dirty="0"/>
              <a:t>work </a:t>
            </a:r>
            <a:r>
              <a:rPr lang="en-US" sz="2800" dirty="0" smtClean="0"/>
              <a:t>of service </a:t>
            </a:r>
            <a:r>
              <a:rPr lang="en-US" sz="2800" dirty="0"/>
              <a:t>(8:15; 9:40; 28:8)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one another when departing (20:36; 21:5)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80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b="1" dirty="0" smtClean="0"/>
              <a:t>Boldness in the Power of God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Constant </a:t>
            </a:r>
            <a:r>
              <a:rPr lang="en-US" sz="2800" dirty="0"/>
              <a:t>Confidence</a:t>
            </a:r>
          </a:p>
          <a:p>
            <a:pPr lvl="1"/>
            <a:r>
              <a:rPr lang="en-US" sz="2500" dirty="0" smtClean="0"/>
              <a:t>Before worldly </a:t>
            </a:r>
            <a:r>
              <a:rPr lang="en-US" sz="2500" dirty="0"/>
              <a:t>rulers &amp; authorities</a:t>
            </a:r>
          </a:p>
          <a:p>
            <a:pPr lvl="1"/>
            <a:r>
              <a:rPr lang="en-US" sz="2500" dirty="0" smtClean="0"/>
              <a:t>Through </a:t>
            </a:r>
            <a:r>
              <a:rPr lang="en-US" sz="2500" dirty="0"/>
              <a:t>social, </a:t>
            </a:r>
            <a:r>
              <a:rPr lang="en-US" sz="2500" dirty="0" smtClean="0"/>
              <a:t>emotional &amp; </a:t>
            </a:r>
            <a:r>
              <a:rPr lang="en-US" sz="2500" dirty="0"/>
              <a:t>physical loss</a:t>
            </a:r>
          </a:p>
          <a:p>
            <a:pPr lvl="1"/>
            <a:r>
              <a:rPr lang="en-US" sz="2500" dirty="0" smtClean="0"/>
              <a:t>In midst of completely opposed world</a:t>
            </a:r>
            <a:endParaRPr lang="en-US" sz="2500" dirty="0"/>
          </a:p>
          <a:p>
            <a:r>
              <a:rPr lang="en-US" sz="2800" dirty="0"/>
              <a:t>Source of Fearlessness</a:t>
            </a:r>
          </a:p>
          <a:p>
            <a:pPr lvl="1"/>
            <a:r>
              <a:rPr lang="en-US" sz="2500" dirty="0"/>
              <a:t>“comfort of the Holy Spirit” (</a:t>
            </a:r>
            <a:r>
              <a:rPr lang="en-US" sz="2500" dirty="0" smtClean="0"/>
              <a:t>9:31)</a:t>
            </a:r>
            <a:endParaRPr lang="en-US" sz="2500" dirty="0"/>
          </a:p>
          <a:p>
            <a:pPr lvl="1"/>
            <a:r>
              <a:rPr lang="en-US" sz="2500" dirty="0"/>
              <a:t>“Jesus began to do” (1:1</a:t>
            </a:r>
            <a:r>
              <a:rPr lang="en-US" sz="2500" dirty="0" smtClean="0"/>
              <a:t>)</a:t>
            </a:r>
          </a:p>
          <a:p>
            <a:pPr marL="365760" lvl="1" indent="0">
              <a:buNone/>
            </a:pPr>
            <a:r>
              <a:rPr lang="en-US" sz="2500" dirty="0" smtClean="0"/>
              <a:t>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2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227</TotalTime>
  <Words>272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How to Turn the World Upside Down</vt:lpstr>
      <vt:lpstr>Salvation by Jesus Christ</vt:lpstr>
      <vt:lpstr>Unity through Sacrificial Love</vt:lpstr>
      <vt:lpstr>Prayer at All Times</vt:lpstr>
      <vt:lpstr>Boldness in the Power of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Turn the World Upside Down</dc:title>
  <dc:creator>Windows User</dc:creator>
  <cp:lastModifiedBy> </cp:lastModifiedBy>
  <cp:revision>32</cp:revision>
  <dcterms:created xsi:type="dcterms:W3CDTF">2011-03-03T21:06:52Z</dcterms:created>
  <dcterms:modified xsi:type="dcterms:W3CDTF">2011-03-06T21:41:52Z</dcterms:modified>
</cp:coreProperties>
</file>