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86" r:id="rId5"/>
    <p:sldId id="283" r:id="rId6"/>
    <p:sldId id="284" r:id="rId7"/>
    <p:sldId id="260" r:id="rId8"/>
    <p:sldId id="28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3560CF-5B73-475A-B2EF-8AD3EA089025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4077B1-9FDD-4007-AC1F-0D83C739F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2448"/>
            <a:ext cx="8077200" cy="1673352"/>
          </a:xfrm>
        </p:spPr>
        <p:txBody>
          <a:bodyPr>
            <a:normAutofit/>
          </a:bodyPr>
          <a:lstStyle/>
          <a:p>
            <a:r>
              <a:rPr lang="en-US" sz="5500" dirty="0" smtClean="0"/>
              <a:t>Jesus’ Building Project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8077200" cy="1499616"/>
          </a:xfrm>
        </p:spPr>
        <p:txBody>
          <a:bodyPr>
            <a:normAutofit/>
          </a:bodyPr>
          <a:lstStyle/>
          <a:p>
            <a:r>
              <a:rPr lang="en-US" sz="2700" dirty="0"/>
              <a:t>T</a:t>
            </a:r>
            <a:r>
              <a:rPr lang="en-US" sz="2700" dirty="0" smtClean="0"/>
              <a:t>he church’s origin, composition,  purpose, and destiny.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="" val="19260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“Upon This Rock”</a:t>
            </a:r>
            <a:br>
              <a:rPr lang="en-US" dirty="0" smtClean="0"/>
            </a:br>
            <a:r>
              <a:rPr lang="en-US" dirty="0" smtClean="0"/>
              <a:t>(Matthew 16:13-19)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foundation of the church?</a:t>
            </a:r>
          </a:p>
          <a:p>
            <a:pPr lvl="1"/>
            <a:r>
              <a:rPr lang="en-US" dirty="0" smtClean="0"/>
              <a:t>Peter himself?</a:t>
            </a:r>
          </a:p>
          <a:p>
            <a:pPr lvl="1"/>
            <a:r>
              <a:rPr lang="en-US" dirty="0" smtClean="0"/>
              <a:t>Or his confession?</a:t>
            </a:r>
          </a:p>
          <a:p>
            <a:r>
              <a:rPr lang="en-US" dirty="0" smtClean="0"/>
              <a:t>Authority in the church</a:t>
            </a:r>
          </a:p>
          <a:p>
            <a:pPr lvl="1"/>
            <a:r>
              <a:rPr lang="en-US" dirty="0" smtClean="0"/>
              <a:t>“I…my…I” – The church </a:t>
            </a:r>
            <a:r>
              <a:rPr lang="en-US" b="1" i="1" dirty="0" smtClean="0"/>
              <a:t>belongs</a:t>
            </a:r>
            <a:r>
              <a:rPr lang="en-US" dirty="0" smtClean="0"/>
              <a:t> to Jesus, the King.</a:t>
            </a:r>
          </a:p>
          <a:p>
            <a:pPr lvl="1"/>
            <a:r>
              <a:rPr lang="en-US" dirty="0" smtClean="0"/>
              <a:t>“give you the keys” </a:t>
            </a:r>
          </a:p>
          <a:p>
            <a:pPr lvl="2"/>
            <a:r>
              <a:rPr lang="en-US" dirty="0" smtClean="0"/>
              <a:t>Position of authority for Peter (&amp; other apostles).</a:t>
            </a:r>
          </a:p>
          <a:p>
            <a:pPr lvl="2"/>
            <a:r>
              <a:rPr lang="en-US" dirty="0" smtClean="0"/>
              <a:t>But that authority originates with Jesus.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522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300" b="1" dirty="0" smtClean="0"/>
              <a:t>Assembly</a:t>
            </a:r>
            <a:r>
              <a:rPr lang="en-US" sz="3300" dirty="0" smtClean="0"/>
              <a:t> (Acts 19:41, 20:17)</a:t>
            </a:r>
          </a:p>
          <a:p>
            <a:pPr>
              <a:lnSpc>
                <a:spcPct val="150000"/>
              </a:lnSpc>
            </a:pPr>
            <a:r>
              <a:rPr lang="en-US" sz="3300" b="1" dirty="0" smtClean="0"/>
              <a:t>Temple</a:t>
            </a:r>
            <a:r>
              <a:rPr lang="en-US" sz="3300" dirty="0" smtClean="0"/>
              <a:t> (1 Corinthians 3:16; Ephesians 2:21)</a:t>
            </a:r>
          </a:p>
          <a:p>
            <a:pPr>
              <a:lnSpc>
                <a:spcPct val="150000"/>
              </a:lnSpc>
            </a:pPr>
            <a:r>
              <a:rPr lang="en-US" sz="3300" b="1" dirty="0"/>
              <a:t>Household</a:t>
            </a:r>
            <a:r>
              <a:rPr lang="en-US" sz="3300" dirty="0"/>
              <a:t> </a:t>
            </a:r>
            <a:r>
              <a:rPr lang="en-US" sz="3300" dirty="0" smtClean="0"/>
              <a:t>[i.e. – </a:t>
            </a:r>
            <a:r>
              <a:rPr lang="en-US" sz="3300" b="1" dirty="0" smtClean="0"/>
              <a:t>Family</a:t>
            </a:r>
            <a:r>
              <a:rPr lang="en-US" sz="3300" dirty="0" smtClean="0"/>
              <a:t>] </a:t>
            </a:r>
            <a:r>
              <a:rPr lang="en-US" sz="3300" dirty="0"/>
              <a:t>(1 Timothy 3:15</a:t>
            </a:r>
            <a:r>
              <a:rPr lang="en-US" sz="33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3300" b="1" dirty="0" smtClean="0"/>
              <a:t>Body</a:t>
            </a:r>
            <a:r>
              <a:rPr lang="en-US" sz="3300" dirty="0" smtClean="0"/>
              <a:t> (1 Corinthians 12:27; Ephesians 4:12)</a:t>
            </a:r>
          </a:p>
          <a:p>
            <a:pPr>
              <a:lnSpc>
                <a:spcPct val="150000"/>
              </a:lnSpc>
            </a:pPr>
            <a:r>
              <a:rPr lang="en-US" sz="3300" b="1" dirty="0" smtClean="0"/>
              <a:t>Bride</a:t>
            </a:r>
            <a:r>
              <a:rPr lang="en-US" sz="3300" dirty="0" smtClean="0"/>
              <a:t> (Ephesians 5:25-27)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xmlns="" val="116229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591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The “Church” at Corinth </a:t>
            </a:r>
            <a:r>
              <a:rPr lang="en-US" sz="3000" dirty="0" smtClean="0"/>
              <a:t>(1 Corinthians 1:2)</a:t>
            </a:r>
          </a:p>
          <a:p>
            <a:pPr lvl="1"/>
            <a:r>
              <a:rPr lang="en-US" sz="2600" dirty="0" smtClean="0"/>
              <a:t>“church” = “those sanctified”</a:t>
            </a:r>
          </a:p>
          <a:p>
            <a:pPr lvl="1"/>
            <a:r>
              <a:rPr lang="en-US" sz="2600" dirty="0" smtClean="0"/>
              <a:t>“church” = “saints by calling”</a:t>
            </a:r>
          </a:p>
          <a:p>
            <a:pPr lvl="1"/>
            <a:r>
              <a:rPr lang="en-US" sz="2600" dirty="0" smtClean="0"/>
              <a:t>“church” = “who call on…”</a:t>
            </a:r>
          </a:p>
          <a:p>
            <a:r>
              <a:rPr lang="en-US" dirty="0" smtClean="0"/>
              <a:t>Church = Saved People!</a:t>
            </a:r>
          </a:p>
          <a:p>
            <a:pPr lvl="1"/>
            <a:r>
              <a:rPr lang="en-US" sz="2600" dirty="0" smtClean="0"/>
              <a:t>Not simply “members” of local group or  organization.</a:t>
            </a:r>
          </a:p>
          <a:p>
            <a:pPr lvl="1"/>
            <a:r>
              <a:rPr lang="en-US" sz="2600" dirty="0" smtClean="0"/>
              <a:t>Not necessarily those committed to  creed, title,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494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E457BF-D0D3-41BE-B18E-467D3C95FCB5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1250950"/>
          </a:xfrm>
        </p:spPr>
        <p:txBody>
          <a:bodyPr/>
          <a:lstStyle/>
          <a:p>
            <a:pPr eaLnBrk="1" hangingPunct="1"/>
            <a:r>
              <a:rPr lang="en-US" smtClean="0"/>
              <a:t>The Church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657600" y="1295400"/>
            <a:ext cx="1198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FF00"/>
                </a:solidFill>
              </a:rPr>
              <a:t>God</a:t>
            </a:r>
          </a:p>
        </p:txBody>
      </p:sp>
      <p:grpSp>
        <p:nvGrpSpPr>
          <p:cNvPr id="4101" name="Group 4"/>
          <p:cNvGrpSpPr>
            <a:grpSpLocks/>
          </p:cNvGrpSpPr>
          <p:nvPr/>
        </p:nvGrpSpPr>
        <p:grpSpPr bwMode="auto">
          <a:xfrm>
            <a:off x="4495800" y="4191000"/>
            <a:ext cx="304800" cy="609600"/>
            <a:chOff x="1536" y="2976"/>
            <a:chExt cx="192" cy="384"/>
          </a:xfrm>
        </p:grpSpPr>
        <p:sp>
          <p:nvSpPr>
            <p:cNvPr id="4433" name="Oval 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4" name="Line 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" name="Line 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" name="Line 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" name="Line 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" name="Line 1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2" name="Group 11"/>
          <p:cNvGrpSpPr>
            <a:grpSpLocks/>
          </p:cNvGrpSpPr>
          <p:nvPr/>
        </p:nvGrpSpPr>
        <p:grpSpPr bwMode="auto">
          <a:xfrm>
            <a:off x="6858000" y="3505200"/>
            <a:ext cx="304800" cy="609600"/>
            <a:chOff x="1536" y="2976"/>
            <a:chExt cx="192" cy="384"/>
          </a:xfrm>
        </p:grpSpPr>
        <p:sp>
          <p:nvSpPr>
            <p:cNvPr id="4427" name="Oval 1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8" name="Line 1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9" name="Line 1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0" name="Line 1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1" name="Line 1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2" name="Line 1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3" name="Group 18"/>
          <p:cNvGrpSpPr>
            <a:grpSpLocks/>
          </p:cNvGrpSpPr>
          <p:nvPr/>
        </p:nvGrpSpPr>
        <p:grpSpPr bwMode="auto">
          <a:xfrm>
            <a:off x="5638800" y="3352800"/>
            <a:ext cx="304800" cy="609600"/>
            <a:chOff x="1536" y="2976"/>
            <a:chExt cx="192" cy="384"/>
          </a:xfrm>
        </p:grpSpPr>
        <p:sp>
          <p:nvSpPr>
            <p:cNvPr id="4421" name="Oval 1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2" name="Line 2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3" name="Line 2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4" name="Line 2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5" name="Line 2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6" name="Line 2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4" name="Group 25"/>
          <p:cNvGrpSpPr>
            <a:grpSpLocks/>
          </p:cNvGrpSpPr>
          <p:nvPr/>
        </p:nvGrpSpPr>
        <p:grpSpPr bwMode="auto">
          <a:xfrm>
            <a:off x="7848600" y="6096000"/>
            <a:ext cx="304800" cy="609600"/>
            <a:chOff x="1536" y="2976"/>
            <a:chExt cx="192" cy="384"/>
          </a:xfrm>
        </p:grpSpPr>
        <p:sp>
          <p:nvSpPr>
            <p:cNvPr id="4415" name="Oval 2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6" name="Line 2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7" name="Line 2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8" name="Line 2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9" name="Line 3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0" name="Line 3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5" name="Group 32"/>
          <p:cNvGrpSpPr>
            <a:grpSpLocks/>
          </p:cNvGrpSpPr>
          <p:nvPr/>
        </p:nvGrpSpPr>
        <p:grpSpPr bwMode="auto">
          <a:xfrm>
            <a:off x="8458200" y="6096000"/>
            <a:ext cx="304800" cy="609600"/>
            <a:chOff x="1536" y="2976"/>
            <a:chExt cx="192" cy="384"/>
          </a:xfrm>
        </p:grpSpPr>
        <p:sp>
          <p:nvSpPr>
            <p:cNvPr id="4409" name="Oval 3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" name="Line 3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" name="Line 3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" name="Line 3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" name="Line 3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4" name="Line 3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6" name="Group 39"/>
          <p:cNvGrpSpPr>
            <a:grpSpLocks/>
          </p:cNvGrpSpPr>
          <p:nvPr/>
        </p:nvGrpSpPr>
        <p:grpSpPr bwMode="auto">
          <a:xfrm>
            <a:off x="1752600" y="3429000"/>
            <a:ext cx="304800" cy="609600"/>
            <a:chOff x="1536" y="2976"/>
            <a:chExt cx="192" cy="384"/>
          </a:xfrm>
        </p:grpSpPr>
        <p:sp>
          <p:nvSpPr>
            <p:cNvPr id="4403" name="Oval 4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" name="Line 4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" name="Line 4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" name="Line 4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" name="Line 4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" name="Line 4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7" name="Group 46"/>
          <p:cNvGrpSpPr>
            <a:grpSpLocks/>
          </p:cNvGrpSpPr>
          <p:nvPr/>
        </p:nvGrpSpPr>
        <p:grpSpPr bwMode="auto">
          <a:xfrm>
            <a:off x="3810000" y="3810000"/>
            <a:ext cx="304800" cy="609600"/>
            <a:chOff x="1536" y="2976"/>
            <a:chExt cx="192" cy="384"/>
          </a:xfrm>
        </p:grpSpPr>
        <p:sp>
          <p:nvSpPr>
            <p:cNvPr id="4397" name="Oval 4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8" name="Line 4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9" name="Line 4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0" name="Line 5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1" name="Line 5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2" name="Line 5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8" name="Group 53"/>
          <p:cNvGrpSpPr>
            <a:grpSpLocks/>
          </p:cNvGrpSpPr>
          <p:nvPr/>
        </p:nvGrpSpPr>
        <p:grpSpPr bwMode="auto">
          <a:xfrm>
            <a:off x="2514600" y="6096000"/>
            <a:ext cx="304800" cy="609600"/>
            <a:chOff x="1536" y="2976"/>
            <a:chExt cx="192" cy="384"/>
          </a:xfrm>
        </p:grpSpPr>
        <p:sp>
          <p:nvSpPr>
            <p:cNvPr id="4391" name="Oval 5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2" name="Line 5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" name="Line 5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4" name="Line 5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5" name="Line 5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6" name="Line 5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9" name="Group 60"/>
          <p:cNvGrpSpPr>
            <a:grpSpLocks/>
          </p:cNvGrpSpPr>
          <p:nvPr/>
        </p:nvGrpSpPr>
        <p:grpSpPr bwMode="auto">
          <a:xfrm>
            <a:off x="3124200" y="6096000"/>
            <a:ext cx="304800" cy="609600"/>
            <a:chOff x="1536" y="2976"/>
            <a:chExt cx="192" cy="384"/>
          </a:xfrm>
        </p:grpSpPr>
        <p:sp>
          <p:nvSpPr>
            <p:cNvPr id="4385" name="Oval 6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6" name="Line 6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87" name="Line 6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88" name="Line 6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89" name="Line 6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0" name="Line 6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0" name="Group 67"/>
          <p:cNvGrpSpPr>
            <a:grpSpLocks/>
          </p:cNvGrpSpPr>
          <p:nvPr/>
        </p:nvGrpSpPr>
        <p:grpSpPr bwMode="auto">
          <a:xfrm>
            <a:off x="3733800" y="6096000"/>
            <a:ext cx="304800" cy="609600"/>
            <a:chOff x="1536" y="2976"/>
            <a:chExt cx="192" cy="384"/>
          </a:xfrm>
        </p:grpSpPr>
        <p:sp>
          <p:nvSpPr>
            <p:cNvPr id="4379" name="Oval 6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0" name="Line 6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81" name="Line 7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82" name="Line 7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83" name="Line 7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84" name="Line 7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74"/>
          <p:cNvGrpSpPr>
            <a:grpSpLocks/>
          </p:cNvGrpSpPr>
          <p:nvPr/>
        </p:nvGrpSpPr>
        <p:grpSpPr bwMode="auto">
          <a:xfrm>
            <a:off x="4343400" y="6096000"/>
            <a:ext cx="304800" cy="609600"/>
            <a:chOff x="1536" y="2976"/>
            <a:chExt cx="192" cy="384"/>
          </a:xfrm>
        </p:grpSpPr>
        <p:sp>
          <p:nvSpPr>
            <p:cNvPr id="4373" name="Oval 7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4" name="Line 7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" name="Line 7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6" name="Line 7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7" name="Line 7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8" name="Line 8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2" name="Group 81"/>
          <p:cNvGrpSpPr>
            <a:grpSpLocks/>
          </p:cNvGrpSpPr>
          <p:nvPr/>
        </p:nvGrpSpPr>
        <p:grpSpPr bwMode="auto">
          <a:xfrm>
            <a:off x="5486400" y="6096000"/>
            <a:ext cx="304800" cy="609600"/>
            <a:chOff x="1536" y="2976"/>
            <a:chExt cx="192" cy="384"/>
          </a:xfrm>
        </p:grpSpPr>
        <p:sp>
          <p:nvSpPr>
            <p:cNvPr id="4367" name="Oval 8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8" name="Line 8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9" name="Line 8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0" name="Line 8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1" name="Line 8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" name="Line 8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3" name="Group 88"/>
          <p:cNvGrpSpPr>
            <a:grpSpLocks/>
          </p:cNvGrpSpPr>
          <p:nvPr/>
        </p:nvGrpSpPr>
        <p:grpSpPr bwMode="auto">
          <a:xfrm>
            <a:off x="6096000" y="6096000"/>
            <a:ext cx="304800" cy="609600"/>
            <a:chOff x="1536" y="2976"/>
            <a:chExt cx="192" cy="384"/>
          </a:xfrm>
        </p:grpSpPr>
        <p:sp>
          <p:nvSpPr>
            <p:cNvPr id="4361" name="Oval 8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" name="Line 9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3" name="Line 9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4" name="Line 9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5" name="Line 9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6" name="Line 9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4" name="Group 95"/>
          <p:cNvGrpSpPr>
            <a:grpSpLocks/>
          </p:cNvGrpSpPr>
          <p:nvPr/>
        </p:nvGrpSpPr>
        <p:grpSpPr bwMode="auto">
          <a:xfrm>
            <a:off x="152400" y="6096000"/>
            <a:ext cx="304800" cy="609600"/>
            <a:chOff x="1536" y="2976"/>
            <a:chExt cx="192" cy="384"/>
          </a:xfrm>
        </p:grpSpPr>
        <p:sp>
          <p:nvSpPr>
            <p:cNvPr id="4355" name="Oval 9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" name="Line 9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7" name="Line 9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8" name="Line 9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9" name="Line 10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0" name="Line 10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5" name="Group 102"/>
          <p:cNvGrpSpPr>
            <a:grpSpLocks/>
          </p:cNvGrpSpPr>
          <p:nvPr/>
        </p:nvGrpSpPr>
        <p:grpSpPr bwMode="auto">
          <a:xfrm>
            <a:off x="762000" y="6096000"/>
            <a:ext cx="304800" cy="609600"/>
            <a:chOff x="1536" y="2976"/>
            <a:chExt cx="192" cy="384"/>
          </a:xfrm>
        </p:grpSpPr>
        <p:sp>
          <p:nvSpPr>
            <p:cNvPr id="4349" name="Oval 10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0" name="Line 10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1" name="Line 10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2" name="Line 10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3" name="Line 10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4" name="Line 10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6" name="Group 109"/>
          <p:cNvGrpSpPr>
            <a:grpSpLocks/>
          </p:cNvGrpSpPr>
          <p:nvPr/>
        </p:nvGrpSpPr>
        <p:grpSpPr bwMode="auto">
          <a:xfrm>
            <a:off x="6705600" y="1143000"/>
            <a:ext cx="304800" cy="609600"/>
            <a:chOff x="1536" y="2976"/>
            <a:chExt cx="192" cy="384"/>
          </a:xfrm>
        </p:grpSpPr>
        <p:sp>
          <p:nvSpPr>
            <p:cNvPr id="4343" name="Oval 11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4" name="Line 11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5" name="Line 11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6" name="Line 11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7" name="Line 11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8" name="Line 11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7" name="Group 116"/>
          <p:cNvGrpSpPr>
            <a:grpSpLocks/>
          </p:cNvGrpSpPr>
          <p:nvPr/>
        </p:nvGrpSpPr>
        <p:grpSpPr bwMode="auto">
          <a:xfrm>
            <a:off x="7239000" y="6096000"/>
            <a:ext cx="304800" cy="609600"/>
            <a:chOff x="1536" y="2976"/>
            <a:chExt cx="192" cy="384"/>
          </a:xfrm>
        </p:grpSpPr>
        <p:sp>
          <p:nvSpPr>
            <p:cNvPr id="4337" name="Oval 11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8" name="Line 11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9" name="Line 11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0" name="Line 12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" name="Line 12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2" name="Line 12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8" name="Group 123"/>
          <p:cNvGrpSpPr>
            <a:grpSpLocks/>
          </p:cNvGrpSpPr>
          <p:nvPr/>
        </p:nvGrpSpPr>
        <p:grpSpPr bwMode="auto">
          <a:xfrm>
            <a:off x="4953000" y="6096000"/>
            <a:ext cx="304800" cy="609600"/>
            <a:chOff x="1536" y="2976"/>
            <a:chExt cx="192" cy="384"/>
          </a:xfrm>
        </p:grpSpPr>
        <p:sp>
          <p:nvSpPr>
            <p:cNvPr id="4331" name="Oval 12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" name="Line 12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3" name="Line 12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4" name="Line 12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5" name="Line 12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" name="Line 12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9" name="Group 130"/>
          <p:cNvGrpSpPr>
            <a:grpSpLocks/>
          </p:cNvGrpSpPr>
          <p:nvPr/>
        </p:nvGrpSpPr>
        <p:grpSpPr bwMode="auto">
          <a:xfrm>
            <a:off x="1905000" y="6096000"/>
            <a:ext cx="304800" cy="609600"/>
            <a:chOff x="1536" y="2976"/>
            <a:chExt cx="192" cy="384"/>
          </a:xfrm>
        </p:grpSpPr>
        <p:sp>
          <p:nvSpPr>
            <p:cNvPr id="4325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6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7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8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9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0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585" name="Group 137"/>
          <p:cNvGrpSpPr>
            <a:grpSpLocks/>
          </p:cNvGrpSpPr>
          <p:nvPr/>
        </p:nvGrpSpPr>
        <p:grpSpPr bwMode="auto">
          <a:xfrm>
            <a:off x="1371600" y="6096000"/>
            <a:ext cx="304800" cy="609600"/>
            <a:chOff x="1536" y="2976"/>
            <a:chExt cx="192" cy="384"/>
          </a:xfrm>
        </p:grpSpPr>
        <p:sp>
          <p:nvSpPr>
            <p:cNvPr id="4319" name="Oval 13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0" name="Line 13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" name="Line 14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" name="Line 14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" name="Line 14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4" name="Line 14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1" name="Group 144"/>
          <p:cNvGrpSpPr>
            <a:grpSpLocks/>
          </p:cNvGrpSpPr>
          <p:nvPr/>
        </p:nvGrpSpPr>
        <p:grpSpPr bwMode="auto">
          <a:xfrm>
            <a:off x="4191000" y="4038600"/>
            <a:ext cx="304800" cy="609600"/>
            <a:chOff x="1536" y="2976"/>
            <a:chExt cx="192" cy="384"/>
          </a:xfrm>
        </p:grpSpPr>
        <p:sp>
          <p:nvSpPr>
            <p:cNvPr id="4313" name="Oval 14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" name="Line 14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" name="Line 14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" name="Line 14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" name="Line 14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" name="Line 15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2" name="Group 151"/>
          <p:cNvGrpSpPr>
            <a:grpSpLocks/>
          </p:cNvGrpSpPr>
          <p:nvPr/>
        </p:nvGrpSpPr>
        <p:grpSpPr bwMode="auto">
          <a:xfrm>
            <a:off x="609600" y="3581400"/>
            <a:ext cx="304800" cy="609600"/>
            <a:chOff x="1536" y="2976"/>
            <a:chExt cx="192" cy="384"/>
          </a:xfrm>
        </p:grpSpPr>
        <p:sp>
          <p:nvSpPr>
            <p:cNvPr id="4307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3" name="Group 158"/>
          <p:cNvGrpSpPr>
            <a:grpSpLocks/>
          </p:cNvGrpSpPr>
          <p:nvPr/>
        </p:nvGrpSpPr>
        <p:grpSpPr bwMode="auto">
          <a:xfrm>
            <a:off x="6705600" y="6096000"/>
            <a:ext cx="304800" cy="609600"/>
            <a:chOff x="1536" y="2976"/>
            <a:chExt cx="192" cy="384"/>
          </a:xfrm>
        </p:grpSpPr>
        <p:sp>
          <p:nvSpPr>
            <p:cNvPr id="4301" name="Oval 15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" name="Line 16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" name="Line 16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" name="Line 16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" name="Line 16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" name="Line 16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4" name="Group 165"/>
          <p:cNvGrpSpPr>
            <a:grpSpLocks/>
          </p:cNvGrpSpPr>
          <p:nvPr/>
        </p:nvGrpSpPr>
        <p:grpSpPr bwMode="auto">
          <a:xfrm>
            <a:off x="8153400" y="5943600"/>
            <a:ext cx="304800" cy="609600"/>
            <a:chOff x="1536" y="2976"/>
            <a:chExt cx="192" cy="384"/>
          </a:xfrm>
        </p:grpSpPr>
        <p:sp>
          <p:nvSpPr>
            <p:cNvPr id="4295" name="Oval 16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6" name="Line 16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7" name="Line 16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8" name="Line 16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9" name="Line 17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0" name="Line 17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5" name="Group 172"/>
          <p:cNvGrpSpPr>
            <a:grpSpLocks/>
          </p:cNvGrpSpPr>
          <p:nvPr/>
        </p:nvGrpSpPr>
        <p:grpSpPr bwMode="auto">
          <a:xfrm>
            <a:off x="8763000" y="5943600"/>
            <a:ext cx="304800" cy="609600"/>
            <a:chOff x="1536" y="2976"/>
            <a:chExt cx="192" cy="384"/>
          </a:xfrm>
        </p:grpSpPr>
        <p:sp>
          <p:nvSpPr>
            <p:cNvPr id="4289" name="Oval 17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" name="Line 17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1" name="Line 17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2" name="Line 17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3" name="Line 17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4" name="Line 17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6" name="Group 179"/>
          <p:cNvGrpSpPr>
            <a:grpSpLocks/>
          </p:cNvGrpSpPr>
          <p:nvPr/>
        </p:nvGrpSpPr>
        <p:grpSpPr bwMode="auto">
          <a:xfrm>
            <a:off x="2819400" y="5943600"/>
            <a:ext cx="304800" cy="609600"/>
            <a:chOff x="1536" y="2976"/>
            <a:chExt cx="192" cy="384"/>
          </a:xfrm>
        </p:grpSpPr>
        <p:sp>
          <p:nvSpPr>
            <p:cNvPr id="4283" name="Oval 18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4" name="Line 18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5" name="Line 18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6" name="Line 18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7" name="Line 18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8" name="Line 18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7" name="Group 186"/>
          <p:cNvGrpSpPr>
            <a:grpSpLocks/>
          </p:cNvGrpSpPr>
          <p:nvPr/>
        </p:nvGrpSpPr>
        <p:grpSpPr bwMode="auto">
          <a:xfrm>
            <a:off x="3429000" y="5943600"/>
            <a:ext cx="304800" cy="609600"/>
            <a:chOff x="1536" y="2976"/>
            <a:chExt cx="192" cy="384"/>
          </a:xfrm>
        </p:grpSpPr>
        <p:sp>
          <p:nvSpPr>
            <p:cNvPr id="4277" name="Oval 18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8" name="Line 18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9" name="Line 18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0" name="Line 19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1" name="Line 19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2" name="Line 19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8" name="Group 193"/>
          <p:cNvGrpSpPr>
            <a:grpSpLocks/>
          </p:cNvGrpSpPr>
          <p:nvPr/>
        </p:nvGrpSpPr>
        <p:grpSpPr bwMode="auto">
          <a:xfrm>
            <a:off x="4038600" y="5943600"/>
            <a:ext cx="304800" cy="609600"/>
            <a:chOff x="1536" y="2976"/>
            <a:chExt cx="192" cy="384"/>
          </a:xfrm>
        </p:grpSpPr>
        <p:sp>
          <p:nvSpPr>
            <p:cNvPr id="4271" name="Oval 19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2" name="Line 19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3" name="Line 19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4" name="Line 19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5" name="Line 19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6" name="Line 19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9" name="Group 200"/>
          <p:cNvGrpSpPr>
            <a:grpSpLocks/>
          </p:cNvGrpSpPr>
          <p:nvPr/>
        </p:nvGrpSpPr>
        <p:grpSpPr bwMode="auto">
          <a:xfrm>
            <a:off x="3429000" y="4038600"/>
            <a:ext cx="304800" cy="609600"/>
            <a:chOff x="1536" y="2976"/>
            <a:chExt cx="192" cy="384"/>
          </a:xfrm>
        </p:grpSpPr>
        <p:sp>
          <p:nvSpPr>
            <p:cNvPr id="4265" name="Oval 20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6" name="Line 20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7" name="Line 20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8" name="Line 20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9" name="Line 20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0" name="Line 20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0" name="Group 207"/>
          <p:cNvGrpSpPr>
            <a:grpSpLocks/>
          </p:cNvGrpSpPr>
          <p:nvPr/>
        </p:nvGrpSpPr>
        <p:grpSpPr bwMode="auto">
          <a:xfrm>
            <a:off x="5791200" y="5943600"/>
            <a:ext cx="304800" cy="609600"/>
            <a:chOff x="1536" y="2976"/>
            <a:chExt cx="192" cy="384"/>
          </a:xfrm>
        </p:grpSpPr>
        <p:sp>
          <p:nvSpPr>
            <p:cNvPr id="4259" name="Oval 20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" name="Line 20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Line 21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Line 21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3" name="Line 21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4" name="Line 21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1" name="Group 214"/>
          <p:cNvGrpSpPr>
            <a:grpSpLocks/>
          </p:cNvGrpSpPr>
          <p:nvPr/>
        </p:nvGrpSpPr>
        <p:grpSpPr bwMode="auto">
          <a:xfrm>
            <a:off x="6400800" y="5943600"/>
            <a:ext cx="304800" cy="609600"/>
            <a:chOff x="1536" y="2976"/>
            <a:chExt cx="192" cy="384"/>
          </a:xfrm>
        </p:grpSpPr>
        <p:sp>
          <p:nvSpPr>
            <p:cNvPr id="4253" name="Oval 21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4" name="Line 21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5" name="Line 21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6" name="Line 21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7" name="Line 21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Line 22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2" name="Group 221"/>
          <p:cNvGrpSpPr>
            <a:grpSpLocks/>
          </p:cNvGrpSpPr>
          <p:nvPr/>
        </p:nvGrpSpPr>
        <p:grpSpPr bwMode="auto">
          <a:xfrm>
            <a:off x="457200" y="5943600"/>
            <a:ext cx="304800" cy="609600"/>
            <a:chOff x="1536" y="2976"/>
            <a:chExt cx="192" cy="384"/>
          </a:xfrm>
        </p:grpSpPr>
        <p:sp>
          <p:nvSpPr>
            <p:cNvPr id="4247" name="Oval 22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8" name="Line 22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" name="Line 22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0" name="Line 22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1" name="Line 22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2" name="Line 22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3" name="Group 228"/>
          <p:cNvGrpSpPr>
            <a:grpSpLocks/>
          </p:cNvGrpSpPr>
          <p:nvPr/>
        </p:nvGrpSpPr>
        <p:grpSpPr bwMode="auto">
          <a:xfrm>
            <a:off x="990600" y="3810000"/>
            <a:ext cx="304800" cy="609600"/>
            <a:chOff x="1536" y="2976"/>
            <a:chExt cx="192" cy="384"/>
          </a:xfrm>
        </p:grpSpPr>
        <p:sp>
          <p:nvSpPr>
            <p:cNvPr id="4241" name="Oval 22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2" name="Line 23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3" name="Line 23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4" name="Line 23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5" name="Line 23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6" name="Line 23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4" name="Group 235"/>
          <p:cNvGrpSpPr>
            <a:grpSpLocks/>
          </p:cNvGrpSpPr>
          <p:nvPr/>
        </p:nvGrpSpPr>
        <p:grpSpPr bwMode="auto">
          <a:xfrm>
            <a:off x="7543800" y="5943600"/>
            <a:ext cx="304800" cy="609600"/>
            <a:chOff x="1536" y="2976"/>
            <a:chExt cx="192" cy="384"/>
          </a:xfrm>
        </p:grpSpPr>
        <p:sp>
          <p:nvSpPr>
            <p:cNvPr id="4235" name="Oval 23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6" name="Line 23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7" name="Line 23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8" name="Line 23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" name="Line 24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0" name="Line 24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5" name="Group 242"/>
          <p:cNvGrpSpPr>
            <a:grpSpLocks/>
          </p:cNvGrpSpPr>
          <p:nvPr/>
        </p:nvGrpSpPr>
        <p:grpSpPr bwMode="auto">
          <a:xfrm>
            <a:off x="5257800" y="5943600"/>
            <a:ext cx="304800" cy="609600"/>
            <a:chOff x="1536" y="2976"/>
            <a:chExt cx="192" cy="384"/>
          </a:xfrm>
        </p:grpSpPr>
        <p:sp>
          <p:nvSpPr>
            <p:cNvPr id="4229" name="Oval 24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0" name="Line 24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Line 24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2" name="Line 24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3" name="Line 24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4" name="Line 24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249"/>
          <p:cNvGrpSpPr>
            <a:grpSpLocks/>
          </p:cNvGrpSpPr>
          <p:nvPr/>
        </p:nvGrpSpPr>
        <p:grpSpPr bwMode="auto">
          <a:xfrm>
            <a:off x="2209800" y="5943600"/>
            <a:ext cx="304800" cy="609600"/>
            <a:chOff x="1536" y="2976"/>
            <a:chExt cx="192" cy="384"/>
          </a:xfrm>
        </p:grpSpPr>
        <p:sp>
          <p:nvSpPr>
            <p:cNvPr id="4223" name="Oval 25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" name="Line 25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Line 25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Line 25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Line 25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Line 25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7" name="Group 256"/>
          <p:cNvGrpSpPr>
            <a:grpSpLocks/>
          </p:cNvGrpSpPr>
          <p:nvPr/>
        </p:nvGrpSpPr>
        <p:grpSpPr bwMode="auto">
          <a:xfrm>
            <a:off x="1371600" y="3657600"/>
            <a:ext cx="304800" cy="609600"/>
            <a:chOff x="1536" y="2976"/>
            <a:chExt cx="192" cy="384"/>
          </a:xfrm>
        </p:grpSpPr>
        <p:sp>
          <p:nvSpPr>
            <p:cNvPr id="4217" name="Oval 25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" name="Line 25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Line 25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Line 26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Line 26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Line 26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8" name="Group 263"/>
          <p:cNvGrpSpPr>
            <a:grpSpLocks/>
          </p:cNvGrpSpPr>
          <p:nvPr/>
        </p:nvGrpSpPr>
        <p:grpSpPr bwMode="auto">
          <a:xfrm>
            <a:off x="6324600" y="1295400"/>
            <a:ext cx="304800" cy="609600"/>
            <a:chOff x="1536" y="2976"/>
            <a:chExt cx="192" cy="384"/>
          </a:xfrm>
        </p:grpSpPr>
        <p:sp>
          <p:nvSpPr>
            <p:cNvPr id="4211" name="Oval 26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2" name="Line 26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Line 26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Line 26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Line 26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Line 26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9" name="Group 270"/>
          <p:cNvGrpSpPr>
            <a:grpSpLocks/>
          </p:cNvGrpSpPr>
          <p:nvPr/>
        </p:nvGrpSpPr>
        <p:grpSpPr bwMode="auto">
          <a:xfrm>
            <a:off x="7086600" y="1447800"/>
            <a:ext cx="304800" cy="609600"/>
            <a:chOff x="1536" y="2976"/>
            <a:chExt cx="192" cy="384"/>
          </a:xfrm>
        </p:grpSpPr>
        <p:sp>
          <p:nvSpPr>
            <p:cNvPr id="4205" name="Oval 27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" name="Line 27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Line 27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Line 27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Line 27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Line 27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40" name="Group 277"/>
          <p:cNvGrpSpPr>
            <a:grpSpLocks/>
          </p:cNvGrpSpPr>
          <p:nvPr/>
        </p:nvGrpSpPr>
        <p:grpSpPr bwMode="auto">
          <a:xfrm>
            <a:off x="8382000" y="3581400"/>
            <a:ext cx="304800" cy="609600"/>
            <a:chOff x="1536" y="2976"/>
            <a:chExt cx="192" cy="384"/>
          </a:xfrm>
        </p:grpSpPr>
        <p:sp>
          <p:nvSpPr>
            <p:cNvPr id="4199" name="Oval 27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" name="Line 27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Line 28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Line 28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Line 28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Line 28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41" name="Group 284"/>
          <p:cNvGrpSpPr>
            <a:grpSpLocks/>
          </p:cNvGrpSpPr>
          <p:nvPr/>
        </p:nvGrpSpPr>
        <p:grpSpPr bwMode="auto">
          <a:xfrm>
            <a:off x="7239000" y="3733800"/>
            <a:ext cx="304800" cy="609600"/>
            <a:chOff x="1536" y="2976"/>
            <a:chExt cx="192" cy="384"/>
          </a:xfrm>
        </p:grpSpPr>
        <p:sp>
          <p:nvSpPr>
            <p:cNvPr id="4193" name="Oval 28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4" name="Line 28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Line 28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Line 28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Line 28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Line 29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42" name="Group 291"/>
          <p:cNvGrpSpPr>
            <a:grpSpLocks/>
          </p:cNvGrpSpPr>
          <p:nvPr/>
        </p:nvGrpSpPr>
        <p:grpSpPr bwMode="auto">
          <a:xfrm>
            <a:off x="7620000" y="3962400"/>
            <a:ext cx="304800" cy="609600"/>
            <a:chOff x="1536" y="2976"/>
            <a:chExt cx="192" cy="384"/>
          </a:xfrm>
        </p:grpSpPr>
        <p:sp>
          <p:nvSpPr>
            <p:cNvPr id="4187" name="Oval 29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" name="Line 29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Line 29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Line 29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Line 29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Line 29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43" name="Group 298"/>
          <p:cNvGrpSpPr>
            <a:grpSpLocks/>
          </p:cNvGrpSpPr>
          <p:nvPr/>
        </p:nvGrpSpPr>
        <p:grpSpPr bwMode="auto">
          <a:xfrm>
            <a:off x="8001000" y="3810000"/>
            <a:ext cx="304800" cy="609600"/>
            <a:chOff x="1536" y="2976"/>
            <a:chExt cx="192" cy="384"/>
          </a:xfrm>
        </p:grpSpPr>
        <p:sp>
          <p:nvSpPr>
            <p:cNvPr id="4181" name="Oval 29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Line 30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3" name="Line 30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Line 30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Line 30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Line 30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4" name="Line 305"/>
          <p:cNvSpPr>
            <a:spLocks noChangeShapeType="1"/>
          </p:cNvSpPr>
          <p:nvPr/>
        </p:nvSpPr>
        <p:spPr bwMode="auto">
          <a:xfrm flipV="1">
            <a:off x="914400" y="1752600"/>
            <a:ext cx="2819400" cy="18288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45" name="Line 306"/>
          <p:cNvSpPr>
            <a:spLocks noChangeShapeType="1"/>
          </p:cNvSpPr>
          <p:nvPr/>
        </p:nvSpPr>
        <p:spPr bwMode="auto">
          <a:xfrm flipV="1">
            <a:off x="1219200" y="1828800"/>
            <a:ext cx="2514600" cy="1905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46" name="Line 307"/>
          <p:cNvSpPr>
            <a:spLocks noChangeShapeType="1"/>
          </p:cNvSpPr>
          <p:nvPr/>
        </p:nvSpPr>
        <p:spPr bwMode="auto">
          <a:xfrm flipV="1">
            <a:off x="1600200" y="1905000"/>
            <a:ext cx="2209800" cy="1676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47" name="Line 308"/>
          <p:cNvSpPr>
            <a:spLocks noChangeShapeType="1"/>
          </p:cNvSpPr>
          <p:nvPr/>
        </p:nvSpPr>
        <p:spPr bwMode="auto">
          <a:xfrm flipV="1">
            <a:off x="2057400" y="1981200"/>
            <a:ext cx="19050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4757" name="Line 309"/>
          <p:cNvSpPr>
            <a:spLocks noChangeShapeType="1"/>
          </p:cNvSpPr>
          <p:nvPr/>
        </p:nvSpPr>
        <p:spPr bwMode="auto">
          <a:xfrm flipV="1">
            <a:off x="3200400" y="1981200"/>
            <a:ext cx="838200" cy="1752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49" name="Line 310"/>
          <p:cNvSpPr>
            <a:spLocks noChangeShapeType="1"/>
          </p:cNvSpPr>
          <p:nvPr/>
        </p:nvSpPr>
        <p:spPr bwMode="auto">
          <a:xfrm flipV="1">
            <a:off x="3657600" y="1981200"/>
            <a:ext cx="45720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0" name="Line 311"/>
          <p:cNvSpPr>
            <a:spLocks noChangeShapeType="1"/>
          </p:cNvSpPr>
          <p:nvPr/>
        </p:nvSpPr>
        <p:spPr bwMode="auto">
          <a:xfrm flipV="1">
            <a:off x="3962400" y="1981200"/>
            <a:ext cx="228600" cy="1752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1" name="Line 312"/>
          <p:cNvSpPr>
            <a:spLocks noChangeShapeType="1"/>
          </p:cNvSpPr>
          <p:nvPr/>
        </p:nvSpPr>
        <p:spPr bwMode="auto">
          <a:xfrm flipH="1" flipV="1">
            <a:off x="4267200" y="1981200"/>
            <a:ext cx="15240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2" name="Line 313"/>
          <p:cNvSpPr>
            <a:spLocks noChangeShapeType="1"/>
          </p:cNvSpPr>
          <p:nvPr/>
        </p:nvSpPr>
        <p:spPr bwMode="auto">
          <a:xfrm flipH="1" flipV="1">
            <a:off x="4343400" y="1981200"/>
            <a:ext cx="304800" cy="2133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3" name="Line 314"/>
          <p:cNvSpPr>
            <a:spLocks noChangeShapeType="1"/>
          </p:cNvSpPr>
          <p:nvPr/>
        </p:nvSpPr>
        <p:spPr bwMode="auto">
          <a:xfrm flipH="1" flipV="1">
            <a:off x="4419600" y="1981200"/>
            <a:ext cx="1219200" cy="1295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4" name="Line 315"/>
          <p:cNvSpPr>
            <a:spLocks noChangeShapeType="1"/>
          </p:cNvSpPr>
          <p:nvPr/>
        </p:nvSpPr>
        <p:spPr bwMode="auto">
          <a:xfrm flipH="1" flipV="1">
            <a:off x="4572000" y="1981200"/>
            <a:ext cx="2286000" cy="1676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5" name="Line 316"/>
          <p:cNvSpPr>
            <a:spLocks noChangeShapeType="1"/>
          </p:cNvSpPr>
          <p:nvPr/>
        </p:nvSpPr>
        <p:spPr bwMode="auto">
          <a:xfrm flipH="1" flipV="1">
            <a:off x="4724400" y="1981200"/>
            <a:ext cx="2667000" cy="1752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6" name="Line 317"/>
          <p:cNvSpPr>
            <a:spLocks noChangeShapeType="1"/>
          </p:cNvSpPr>
          <p:nvPr/>
        </p:nvSpPr>
        <p:spPr bwMode="auto">
          <a:xfrm flipH="1" flipV="1">
            <a:off x="4800600" y="1905000"/>
            <a:ext cx="297180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7" name="Line 318"/>
          <p:cNvSpPr>
            <a:spLocks noChangeShapeType="1"/>
          </p:cNvSpPr>
          <p:nvPr/>
        </p:nvSpPr>
        <p:spPr bwMode="auto">
          <a:xfrm flipH="1" flipV="1">
            <a:off x="4876800" y="1828800"/>
            <a:ext cx="320040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8" name="Line 319"/>
          <p:cNvSpPr>
            <a:spLocks noChangeShapeType="1"/>
          </p:cNvSpPr>
          <p:nvPr/>
        </p:nvSpPr>
        <p:spPr bwMode="auto">
          <a:xfrm flipH="1" flipV="1">
            <a:off x="4876800" y="1752600"/>
            <a:ext cx="3505200" cy="18288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59" name="Line 320"/>
          <p:cNvSpPr>
            <a:spLocks noChangeShapeType="1"/>
          </p:cNvSpPr>
          <p:nvPr/>
        </p:nvSpPr>
        <p:spPr bwMode="auto">
          <a:xfrm flipH="1">
            <a:off x="4876800" y="1371600"/>
            <a:ext cx="1447800" cy="76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60" name="Line 321"/>
          <p:cNvSpPr>
            <a:spLocks noChangeShapeType="1"/>
          </p:cNvSpPr>
          <p:nvPr/>
        </p:nvSpPr>
        <p:spPr bwMode="auto">
          <a:xfrm flipH="1">
            <a:off x="4876800" y="1447800"/>
            <a:ext cx="1905000" cy="76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61" name="Line 322"/>
          <p:cNvSpPr>
            <a:spLocks noChangeShapeType="1"/>
          </p:cNvSpPr>
          <p:nvPr/>
        </p:nvSpPr>
        <p:spPr bwMode="auto">
          <a:xfrm flipH="1" flipV="1">
            <a:off x="4876800" y="1600200"/>
            <a:ext cx="2286000" cy="228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4162" name="Group 323"/>
          <p:cNvGrpSpPr>
            <a:grpSpLocks/>
          </p:cNvGrpSpPr>
          <p:nvPr/>
        </p:nvGrpSpPr>
        <p:grpSpPr bwMode="auto">
          <a:xfrm>
            <a:off x="1066800" y="5943600"/>
            <a:ext cx="304800" cy="609600"/>
            <a:chOff x="1536" y="2976"/>
            <a:chExt cx="192" cy="384"/>
          </a:xfrm>
        </p:grpSpPr>
        <p:sp>
          <p:nvSpPr>
            <p:cNvPr id="4175" name="Oval 32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6" name="Line 32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Line 32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Line 32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Line 32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Line 32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778" name="Group 330"/>
          <p:cNvGrpSpPr>
            <a:grpSpLocks/>
          </p:cNvGrpSpPr>
          <p:nvPr/>
        </p:nvGrpSpPr>
        <p:grpSpPr bwMode="auto">
          <a:xfrm>
            <a:off x="3048000" y="3810000"/>
            <a:ext cx="304800" cy="609600"/>
            <a:chOff x="1536" y="2976"/>
            <a:chExt cx="192" cy="384"/>
          </a:xfrm>
        </p:grpSpPr>
        <p:sp>
          <p:nvSpPr>
            <p:cNvPr id="4169" name="Oval 3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Line 3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Line 3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Line 3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Line 3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Line 3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785" name="Group 337"/>
          <p:cNvGrpSpPr>
            <a:grpSpLocks/>
          </p:cNvGrpSpPr>
          <p:nvPr/>
        </p:nvGrpSpPr>
        <p:grpSpPr bwMode="auto">
          <a:xfrm>
            <a:off x="127000" y="787400"/>
            <a:ext cx="8991600" cy="4876800"/>
            <a:chOff x="80" y="496"/>
            <a:chExt cx="5664" cy="3072"/>
          </a:xfrm>
        </p:grpSpPr>
        <p:sp>
          <p:nvSpPr>
            <p:cNvPr id="4165" name="Text Box 338"/>
            <p:cNvSpPr txBox="1">
              <a:spLocks noChangeArrowheads="1"/>
            </p:cNvSpPr>
            <p:nvPr/>
          </p:nvSpPr>
          <p:spPr bwMode="auto">
            <a:xfrm>
              <a:off x="384" y="960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solidFill>
                    <a:schemeClr val="bg1"/>
                  </a:solidFill>
                </a:rPr>
                <a:t>All Saved</a:t>
              </a:r>
            </a:p>
          </p:txBody>
        </p:sp>
        <p:grpSp>
          <p:nvGrpSpPr>
            <p:cNvPr id="4166" name="Group 339"/>
            <p:cNvGrpSpPr>
              <a:grpSpLocks/>
            </p:cNvGrpSpPr>
            <p:nvPr/>
          </p:nvGrpSpPr>
          <p:grpSpPr bwMode="auto">
            <a:xfrm>
              <a:off x="80" y="496"/>
              <a:ext cx="5664" cy="3072"/>
              <a:chOff x="80" y="496"/>
              <a:chExt cx="5664" cy="3072"/>
            </a:xfrm>
          </p:grpSpPr>
          <p:sp>
            <p:nvSpPr>
              <p:cNvPr id="4167" name="Freeform 340"/>
              <p:cNvSpPr>
                <a:spLocks/>
              </p:cNvSpPr>
              <p:nvPr/>
            </p:nvSpPr>
            <p:spPr bwMode="auto">
              <a:xfrm>
                <a:off x="80" y="496"/>
                <a:ext cx="5664" cy="3072"/>
              </a:xfrm>
              <a:custGeom>
                <a:avLst/>
                <a:gdLst>
                  <a:gd name="T0" fmla="*/ 1552 w 5664"/>
                  <a:gd name="T1" fmla="*/ 368 h 3072"/>
                  <a:gd name="T2" fmla="*/ 400 w 5664"/>
                  <a:gd name="T3" fmla="*/ 560 h 3072"/>
                  <a:gd name="T4" fmla="*/ 16 w 5664"/>
                  <a:gd name="T5" fmla="*/ 1616 h 3072"/>
                  <a:gd name="T6" fmla="*/ 304 w 5664"/>
                  <a:gd name="T7" fmla="*/ 2624 h 3072"/>
                  <a:gd name="T8" fmla="*/ 1600 w 5664"/>
                  <a:gd name="T9" fmla="*/ 2624 h 3072"/>
                  <a:gd name="T10" fmla="*/ 2992 w 5664"/>
                  <a:gd name="T11" fmla="*/ 2816 h 3072"/>
                  <a:gd name="T12" fmla="*/ 4144 w 5664"/>
                  <a:gd name="T13" fmla="*/ 2672 h 3072"/>
                  <a:gd name="T14" fmla="*/ 5440 w 5664"/>
                  <a:gd name="T15" fmla="*/ 2768 h 3072"/>
                  <a:gd name="T16" fmla="*/ 5488 w 5664"/>
                  <a:gd name="T17" fmla="*/ 848 h 3072"/>
                  <a:gd name="T18" fmla="*/ 4384 w 5664"/>
                  <a:gd name="T19" fmla="*/ 80 h 3072"/>
                  <a:gd name="T20" fmla="*/ 1600 w 5664"/>
                  <a:gd name="T21" fmla="*/ 368 h 30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64" h="3072">
                    <a:moveTo>
                      <a:pt x="1552" y="368"/>
                    </a:moveTo>
                    <a:cubicBezTo>
                      <a:pt x="1104" y="360"/>
                      <a:pt x="656" y="352"/>
                      <a:pt x="400" y="560"/>
                    </a:cubicBezTo>
                    <a:cubicBezTo>
                      <a:pt x="144" y="768"/>
                      <a:pt x="32" y="1272"/>
                      <a:pt x="16" y="1616"/>
                    </a:cubicBezTo>
                    <a:cubicBezTo>
                      <a:pt x="0" y="1960"/>
                      <a:pt x="40" y="2456"/>
                      <a:pt x="304" y="2624"/>
                    </a:cubicBezTo>
                    <a:cubicBezTo>
                      <a:pt x="568" y="2792"/>
                      <a:pt x="1152" y="2592"/>
                      <a:pt x="1600" y="2624"/>
                    </a:cubicBezTo>
                    <a:cubicBezTo>
                      <a:pt x="2048" y="2656"/>
                      <a:pt x="2568" y="2808"/>
                      <a:pt x="2992" y="2816"/>
                    </a:cubicBezTo>
                    <a:cubicBezTo>
                      <a:pt x="3416" y="2824"/>
                      <a:pt x="3736" y="2680"/>
                      <a:pt x="4144" y="2672"/>
                    </a:cubicBezTo>
                    <a:cubicBezTo>
                      <a:pt x="4552" y="2664"/>
                      <a:pt x="5216" y="3072"/>
                      <a:pt x="5440" y="2768"/>
                    </a:cubicBezTo>
                    <a:cubicBezTo>
                      <a:pt x="5664" y="2464"/>
                      <a:pt x="5664" y="1296"/>
                      <a:pt x="5488" y="848"/>
                    </a:cubicBezTo>
                    <a:cubicBezTo>
                      <a:pt x="5312" y="400"/>
                      <a:pt x="5032" y="160"/>
                      <a:pt x="4384" y="80"/>
                    </a:cubicBezTo>
                    <a:cubicBezTo>
                      <a:pt x="3736" y="0"/>
                      <a:pt x="2668" y="184"/>
                      <a:pt x="1600" y="368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341"/>
              <p:cNvSpPr>
                <a:spLocks noChangeShapeType="1"/>
              </p:cNvSpPr>
              <p:nvPr/>
            </p:nvSpPr>
            <p:spPr bwMode="auto">
              <a:xfrm>
                <a:off x="1632" y="864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26334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6502E-6 L 0.18333 -0.33311 " pathEditMode="relative" ptsTypes="AA">
                                      <p:cBhvr>
                                        <p:cTn id="10" dur="2000" fill="hold"/>
                                        <p:tgtEl>
                                          <p:spTgt spid="10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1762E-A93B-4686-9A1E-6967BB09FFE3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1250950"/>
          </a:xfrm>
        </p:spPr>
        <p:txBody>
          <a:bodyPr/>
          <a:lstStyle/>
          <a:p>
            <a:pPr eaLnBrk="1" hangingPunct="1"/>
            <a:r>
              <a:rPr lang="en-US" smtClean="0"/>
              <a:t>The Local Church</a:t>
            </a:r>
          </a:p>
        </p:txBody>
      </p:sp>
      <p:grpSp>
        <p:nvGrpSpPr>
          <p:cNvPr id="5123" name="Group 338"/>
          <p:cNvGrpSpPr>
            <a:grpSpLocks/>
          </p:cNvGrpSpPr>
          <p:nvPr/>
        </p:nvGrpSpPr>
        <p:grpSpPr bwMode="auto">
          <a:xfrm>
            <a:off x="127000" y="787400"/>
            <a:ext cx="8991600" cy="4876800"/>
            <a:chOff x="80" y="496"/>
            <a:chExt cx="5664" cy="3072"/>
          </a:xfrm>
        </p:grpSpPr>
        <p:sp>
          <p:nvSpPr>
            <p:cNvPr id="5458" name="Text Box 339"/>
            <p:cNvSpPr txBox="1">
              <a:spLocks noChangeArrowheads="1"/>
            </p:cNvSpPr>
            <p:nvPr/>
          </p:nvSpPr>
          <p:spPr bwMode="auto">
            <a:xfrm>
              <a:off x="384" y="960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solidFill>
                    <a:schemeClr val="bg1"/>
                  </a:solidFill>
                </a:rPr>
                <a:t>All Saved</a:t>
              </a:r>
            </a:p>
          </p:txBody>
        </p:sp>
        <p:grpSp>
          <p:nvGrpSpPr>
            <p:cNvPr id="5459" name="Group 340"/>
            <p:cNvGrpSpPr>
              <a:grpSpLocks/>
            </p:cNvGrpSpPr>
            <p:nvPr/>
          </p:nvGrpSpPr>
          <p:grpSpPr bwMode="auto">
            <a:xfrm>
              <a:off x="80" y="496"/>
              <a:ext cx="5664" cy="3072"/>
              <a:chOff x="80" y="496"/>
              <a:chExt cx="5664" cy="3072"/>
            </a:xfrm>
          </p:grpSpPr>
          <p:sp>
            <p:nvSpPr>
              <p:cNvPr id="5460" name="Freeform 341"/>
              <p:cNvSpPr>
                <a:spLocks/>
              </p:cNvSpPr>
              <p:nvPr/>
            </p:nvSpPr>
            <p:spPr bwMode="auto">
              <a:xfrm>
                <a:off x="80" y="496"/>
                <a:ext cx="5664" cy="3072"/>
              </a:xfrm>
              <a:custGeom>
                <a:avLst/>
                <a:gdLst>
                  <a:gd name="T0" fmla="*/ 1552 w 5664"/>
                  <a:gd name="T1" fmla="*/ 368 h 3072"/>
                  <a:gd name="T2" fmla="*/ 400 w 5664"/>
                  <a:gd name="T3" fmla="*/ 560 h 3072"/>
                  <a:gd name="T4" fmla="*/ 16 w 5664"/>
                  <a:gd name="T5" fmla="*/ 1616 h 3072"/>
                  <a:gd name="T6" fmla="*/ 304 w 5664"/>
                  <a:gd name="T7" fmla="*/ 2624 h 3072"/>
                  <a:gd name="T8" fmla="*/ 1600 w 5664"/>
                  <a:gd name="T9" fmla="*/ 2624 h 3072"/>
                  <a:gd name="T10" fmla="*/ 2992 w 5664"/>
                  <a:gd name="T11" fmla="*/ 2816 h 3072"/>
                  <a:gd name="T12" fmla="*/ 4144 w 5664"/>
                  <a:gd name="T13" fmla="*/ 2672 h 3072"/>
                  <a:gd name="T14" fmla="*/ 5440 w 5664"/>
                  <a:gd name="T15" fmla="*/ 2768 h 3072"/>
                  <a:gd name="T16" fmla="*/ 5488 w 5664"/>
                  <a:gd name="T17" fmla="*/ 848 h 3072"/>
                  <a:gd name="T18" fmla="*/ 4384 w 5664"/>
                  <a:gd name="T19" fmla="*/ 80 h 3072"/>
                  <a:gd name="T20" fmla="*/ 1600 w 5664"/>
                  <a:gd name="T21" fmla="*/ 368 h 30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64" h="3072">
                    <a:moveTo>
                      <a:pt x="1552" y="368"/>
                    </a:moveTo>
                    <a:cubicBezTo>
                      <a:pt x="1104" y="360"/>
                      <a:pt x="656" y="352"/>
                      <a:pt x="400" y="560"/>
                    </a:cubicBezTo>
                    <a:cubicBezTo>
                      <a:pt x="144" y="768"/>
                      <a:pt x="32" y="1272"/>
                      <a:pt x="16" y="1616"/>
                    </a:cubicBezTo>
                    <a:cubicBezTo>
                      <a:pt x="0" y="1960"/>
                      <a:pt x="40" y="2456"/>
                      <a:pt x="304" y="2624"/>
                    </a:cubicBezTo>
                    <a:cubicBezTo>
                      <a:pt x="568" y="2792"/>
                      <a:pt x="1152" y="2592"/>
                      <a:pt x="1600" y="2624"/>
                    </a:cubicBezTo>
                    <a:cubicBezTo>
                      <a:pt x="2048" y="2656"/>
                      <a:pt x="2568" y="2808"/>
                      <a:pt x="2992" y="2816"/>
                    </a:cubicBezTo>
                    <a:cubicBezTo>
                      <a:pt x="3416" y="2824"/>
                      <a:pt x="3736" y="2680"/>
                      <a:pt x="4144" y="2672"/>
                    </a:cubicBezTo>
                    <a:cubicBezTo>
                      <a:pt x="4552" y="2664"/>
                      <a:pt x="5216" y="3072"/>
                      <a:pt x="5440" y="2768"/>
                    </a:cubicBezTo>
                    <a:cubicBezTo>
                      <a:pt x="5664" y="2464"/>
                      <a:pt x="5664" y="1296"/>
                      <a:pt x="5488" y="848"/>
                    </a:cubicBezTo>
                    <a:cubicBezTo>
                      <a:pt x="5312" y="400"/>
                      <a:pt x="5032" y="160"/>
                      <a:pt x="4384" y="80"/>
                    </a:cubicBezTo>
                    <a:cubicBezTo>
                      <a:pt x="3736" y="0"/>
                      <a:pt x="2668" y="184"/>
                      <a:pt x="1600" y="368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1" name="Line 342"/>
              <p:cNvSpPr>
                <a:spLocks noChangeShapeType="1"/>
              </p:cNvSpPr>
              <p:nvPr/>
            </p:nvSpPr>
            <p:spPr bwMode="auto">
              <a:xfrm>
                <a:off x="1632" y="864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657600" y="1295400"/>
            <a:ext cx="1198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FF00"/>
                </a:solidFill>
              </a:rPr>
              <a:t>God</a:t>
            </a:r>
          </a:p>
        </p:txBody>
      </p:sp>
      <p:grpSp>
        <p:nvGrpSpPr>
          <p:cNvPr id="5126" name="Group 4"/>
          <p:cNvGrpSpPr>
            <a:grpSpLocks/>
          </p:cNvGrpSpPr>
          <p:nvPr/>
        </p:nvGrpSpPr>
        <p:grpSpPr bwMode="auto">
          <a:xfrm>
            <a:off x="4495800" y="4191000"/>
            <a:ext cx="304800" cy="609600"/>
            <a:chOff x="1536" y="2976"/>
            <a:chExt cx="192" cy="384"/>
          </a:xfrm>
        </p:grpSpPr>
        <p:sp>
          <p:nvSpPr>
            <p:cNvPr id="5452" name="Oval 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3" name="Line 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4" name="Line 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5" name="Line 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6" name="Line 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7" name="Line 1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7" name="Group 11"/>
          <p:cNvGrpSpPr>
            <a:grpSpLocks/>
          </p:cNvGrpSpPr>
          <p:nvPr/>
        </p:nvGrpSpPr>
        <p:grpSpPr bwMode="auto">
          <a:xfrm>
            <a:off x="3048000" y="3810000"/>
            <a:ext cx="304800" cy="609600"/>
            <a:chOff x="1536" y="2976"/>
            <a:chExt cx="192" cy="384"/>
          </a:xfrm>
        </p:grpSpPr>
        <p:sp>
          <p:nvSpPr>
            <p:cNvPr id="5446" name="Oval 1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" name="Line 1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" name="Line 1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" name="Line 1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0" name="Line 1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1" name="Line 1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6858000" y="3505200"/>
            <a:ext cx="304800" cy="609600"/>
            <a:chOff x="1536" y="2976"/>
            <a:chExt cx="192" cy="384"/>
          </a:xfrm>
        </p:grpSpPr>
        <p:sp>
          <p:nvSpPr>
            <p:cNvPr id="5440" name="Oval 1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1" name="Line 2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" name="Line 2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" name="Line 2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" name="Line 2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" name="Line 2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9" name="Group 25"/>
          <p:cNvGrpSpPr>
            <a:grpSpLocks/>
          </p:cNvGrpSpPr>
          <p:nvPr/>
        </p:nvGrpSpPr>
        <p:grpSpPr bwMode="auto">
          <a:xfrm>
            <a:off x="5638800" y="3352800"/>
            <a:ext cx="304800" cy="609600"/>
            <a:chOff x="1536" y="2976"/>
            <a:chExt cx="192" cy="384"/>
          </a:xfrm>
        </p:grpSpPr>
        <p:sp>
          <p:nvSpPr>
            <p:cNvPr id="5434" name="Oval 2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" name="Line 2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" name="Line 2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" name="Line 2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" name="Line 3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" name="Line 3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0" name="Group 32"/>
          <p:cNvGrpSpPr>
            <a:grpSpLocks/>
          </p:cNvGrpSpPr>
          <p:nvPr/>
        </p:nvGrpSpPr>
        <p:grpSpPr bwMode="auto">
          <a:xfrm>
            <a:off x="7848600" y="6096000"/>
            <a:ext cx="304800" cy="609600"/>
            <a:chOff x="1536" y="2976"/>
            <a:chExt cx="192" cy="384"/>
          </a:xfrm>
        </p:grpSpPr>
        <p:sp>
          <p:nvSpPr>
            <p:cNvPr id="5428" name="Oval 3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" name="Line 3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" name="Line 3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" name="Line 3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" name="Line 3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" name="Line 3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1" name="Group 39"/>
          <p:cNvGrpSpPr>
            <a:grpSpLocks/>
          </p:cNvGrpSpPr>
          <p:nvPr/>
        </p:nvGrpSpPr>
        <p:grpSpPr bwMode="auto">
          <a:xfrm>
            <a:off x="8458200" y="6096000"/>
            <a:ext cx="304800" cy="609600"/>
            <a:chOff x="1536" y="2976"/>
            <a:chExt cx="192" cy="384"/>
          </a:xfrm>
        </p:grpSpPr>
        <p:sp>
          <p:nvSpPr>
            <p:cNvPr id="5422" name="Oval 4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3" name="Line 4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4" name="Line 4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5" name="Line 4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6" name="Line 4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" name="Line 4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2" name="Group 46"/>
          <p:cNvGrpSpPr>
            <a:grpSpLocks/>
          </p:cNvGrpSpPr>
          <p:nvPr/>
        </p:nvGrpSpPr>
        <p:grpSpPr bwMode="auto">
          <a:xfrm>
            <a:off x="1752600" y="3429000"/>
            <a:ext cx="304800" cy="609600"/>
            <a:chOff x="1536" y="2976"/>
            <a:chExt cx="192" cy="384"/>
          </a:xfrm>
        </p:grpSpPr>
        <p:sp>
          <p:nvSpPr>
            <p:cNvPr id="5416" name="Oval 4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" name="Line 4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8" name="Line 4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9" name="Line 5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0" name="Line 5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1" name="Line 5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3" name="Group 53"/>
          <p:cNvGrpSpPr>
            <a:grpSpLocks/>
          </p:cNvGrpSpPr>
          <p:nvPr/>
        </p:nvGrpSpPr>
        <p:grpSpPr bwMode="auto">
          <a:xfrm>
            <a:off x="3810000" y="3810000"/>
            <a:ext cx="304800" cy="609600"/>
            <a:chOff x="1536" y="2976"/>
            <a:chExt cx="192" cy="384"/>
          </a:xfrm>
        </p:grpSpPr>
        <p:sp>
          <p:nvSpPr>
            <p:cNvPr id="5410" name="Oval 5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1" name="Line 5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2" name="Line 5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3" name="Line 5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4" name="Line 5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5" name="Line 5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4" name="Group 60"/>
          <p:cNvGrpSpPr>
            <a:grpSpLocks/>
          </p:cNvGrpSpPr>
          <p:nvPr/>
        </p:nvGrpSpPr>
        <p:grpSpPr bwMode="auto">
          <a:xfrm>
            <a:off x="2514600" y="6096000"/>
            <a:ext cx="304800" cy="609600"/>
            <a:chOff x="1536" y="2976"/>
            <a:chExt cx="192" cy="384"/>
          </a:xfrm>
        </p:grpSpPr>
        <p:sp>
          <p:nvSpPr>
            <p:cNvPr id="5404" name="Oval 6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5" name="Line 6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6" name="Line 6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" name="Line 6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8" name="Line 6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9" name="Line 6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67"/>
          <p:cNvGrpSpPr>
            <a:grpSpLocks/>
          </p:cNvGrpSpPr>
          <p:nvPr/>
        </p:nvGrpSpPr>
        <p:grpSpPr bwMode="auto">
          <a:xfrm>
            <a:off x="3124200" y="6096000"/>
            <a:ext cx="304800" cy="609600"/>
            <a:chOff x="1536" y="2976"/>
            <a:chExt cx="192" cy="384"/>
          </a:xfrm>
        </p:grpSpPr>
        <p:sp>
          <p:nvSpPr>
            <p:cNvPr id="5398" name="Oval 6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9" name="Line 6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0" name="Line 7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1" name="Line 7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2" name="Line 7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3" name="Line 7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6" name="Group 74"/>
          <p:cNvGrpSpPr>
            <a:grpSpLocks/>
          </p:cNvGrpSpPr>
          <p:nvPr/>
        </p:nvGrpSpPr>
        <p:grpSpPr bwMode="auto">
          <a:xfrm>
            <a:off x="4343400" y="6096000"/>
            <a:ext cx="304800" cy="609600"/>
            <a:chOff x="1536" y="2976"/>
            <a:chExt cx="192" cy="384"/>
          </a:xfrm>
        </p:grpSpPr>
        <p:sp>
          <p:nvSpPr>
            <p:cNvPr id="5392" name="Oval 7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3" name="Line 7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4" name="Line 7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5" name="Line 7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6" name="Line 7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7" name="Line 8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7" name="Group 81"/>
          <p:cNvGrpSpPr>
            <a:grpSpLocks/>
          </p:cNvGrpSpPr>
          <p:nvPr/>
        </p:nvGrpSpPr>
        <p:grpSpPr bwMode="auto">
          <a:xfrm>
            <a:off x="5486400" y="6096000"/>
            <a:ext cx="304800" cy="609600"/>
            <a:chOff x="1536" y="2976"/>
            <a:chExt cx="192" cy="384"/>
          </a:xfrm>
        </p:grpSpPr>
        <p:sp>
          <p:nvSpPr>
            <p:cNvPr id="5386" name="Oval 8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7" name="Line 8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8" name="Line 8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9" name="Line 8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0" name="Line 8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1" name="Line 8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8" name="Group 88"/>
          <p:cNvGrpSpPr>
            <a:grpSpLocks/>
          </p:cNvGrpSpPr>
          <p:nvPr/>
        </p:nvGrpSpPr>
        <p:grpSpPr bwMode="auto">
          <a:xfrm>
            <a:off x="6096000" y="6096000"/>
            <a:ext cx="304800" cy="609600"/>
            <a:chOff x="1536" y="2976"/>
            <a:chExt cx="192" cy="384"/>
          </a:xfrm>
        </p:grpSpPr>
        <p:sp>
          <p:nvSpPr>
            <p:cNvPr id="5380" name="Oval 8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1" name="Line 9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2" name="Line 9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3" name="Line 9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4" name="Line 9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5" name="Line 9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9" name="Group 95"/>
          <p:cNvGrpSpPr>
            <a:grpSpLocks/>
          </p:cNvGrpSpPr>
          <p:nvPr/>
        </p:nvGrpSpPr>
        <p:grpSpPr bwMode="auto">
          <a:xfrm>
            <a:off x="152400" y="6096000"/>
            <a:ext cx="304800" cy="609600"/>
            <a:chOff x="1536" y="2976"/>
            <a:chExt cx="192" cy="384"/>
          </a:xfrm>
        </p:grpSpPr>
        <p:sp>
          <p:nvSpPr>
            <p:cNvPr id="5374" name="Oval 9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5" name="Line 9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" name="Line 9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7" name="Line 9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8" name="Line 10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9" name="Line 10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0" name="Group 102"/>
          <p:cNvGrpSpPr>
            <a:grpSpLocks/>
          </p:cNvGrpSpPr>
          <p:nvPr/>
        </p:nvGrpSpPr>
        <p:grpSpPr bwMode="auto">
          <a:xfrm>
            <a:off x="762000" y="6096000"/>
            <a:ext cx="304800" cy="609600"/>
            <a:chOff x="1536" y="2976"/>
            <a:chExt cx="192" cy="384"/>
          </a:xfrm>
        </p:grpSpPr>
        <p:sp>
          <p:nvSpPr>
            <p:cNvPr id="5368" name="Oval 10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9" name="Line 10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0" name="Line 10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1" name="Line 10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2" name="Line 10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3" name="Line 10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1" name="Group 109"/>
          <p:cNvGrpSpPr>
            <a:grpSpLocks/>
          </p:cNvGrpSpPr>
          <p:nvPr/>
        </p:nvGrpSpPr>
        <p:grpSpPr bwMode="auto">
          <a:xfrm>
            <a:off x="6705600" y="1143000"/>
            <a:ext cx="304800" cy="609600"/>
            <a:chOff x="1536" y="2976"/>
            <a:chExt cx="192" cy="384"/>
          </a:xfrm>
        </p:grpSpPr>
        <p:sp>
          <p:nvSpPr>
            <p:cNvPr id="5362" name="Oval 11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3" name="Line 11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4" name="Line 11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5" name="Line 11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6" name="Line 11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7" name="Line 11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2" name="Group 116"/>
          <p:cNvGrpSpPr>
            <a:grpSpLocks/>
          </p:cNvGrpSpPr>
          <p:nvPr/>
        </p:nvGrpSpPr>
        <p:grpSpPr bwMode="auto">
          <a:xfrm>
            <a:off x="7239000" y="6096000"/>
            <a:ext cx="304800" cy="609600"/>
            <a:chOff x="1536" y="2976"/>
            <a:chExt cx="192" cy="384"/>
          </a:xfrm>
        </p:grpSpPr>
        <p:sp>
          <p:nvSpPr>
            <p:cNvPr id="5356" name="Oval 11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7" name="Line 11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8" name="Line 11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9" name="Line 12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0" name="Line 12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1" name="Line 12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3" name="Group 123"/>
          <p:cNvGrpSpPr>
            <a:grpSpLocks/>
          </p:cNvGrpSpPr>
          <p:nvPr/>
        </p:nvGrpSpPr>
        <p:grpSpPr bwMode="auto">
          <a:xfrm>
            <a:off x="4953000" y="6096000"/>
            <a:ext cx="304800" cy="609600"/>
            <a:chOff x="1536" y="2976"/>
            <a:chExt cx="192" cy="384"/>
          </a:xfrm>
        </p:grpSpPr>
        <p:sp>
          <p:nvSpPr>
            <p:cNvPr id="5350" name="Oval 12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1" name="Line 12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" name="Line 12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3" name="Line 12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4" name="Line 12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5" name="Line 12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4" name="Group 130"/>
          <p:cNvGrpSpPr>
            <a:grpSpLocks/>
          </p:cNvGrpSpPr>
          <p:nvPr/>
        </p:nvGrpSpPr>
        <p:grpSpPr bwMode="auto">
          <a:xfrm>
            <a:off x="1905000" y="6096000"/>
            <a:ext cx="304800" cy="609600"/>
            <a:chOff x="1536" y="2976"/>
            <a:chExt cx="192" cy="384"/>
          </a:xfrm>
        </p:grpSpPr>
        <p:sp>
          <p:nvSpPr>
            <p:cNvPr id="5344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5" name="Group 137"/>
          <p:cNvGrpSpPr>
            <a:grpSpLocks/>
          </p:cNvGrpSpPr>
          <p:nvPr/>
        </p:nvGrpSpPr>
        <p:grpSpPr bwMode="auto">
          <a:xfrm>
            <a:off x="1066800" y="5943600"/>
            <a:ext cx="304800" cy="609600"/>
            <a:chOff x="1536" y="2976"/>
            <a:chExt cx="192" cy="384"/>
          </a:xfrm>
        </p:grpSpPr>
        <p:sp>
          <p:nvSpPr>
            <p:cNvPr id="5338" name="Oval 13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" name="Line 13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" name="Line 14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" name="Line 14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" name="Line 14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" name="Line 14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6" name="Group 144"/>
          <p:cNvGrpSpPr>
            <a:grpSpLocks/>
          </p:cNvGrpSpPr>
          <p:nvPr/>
        </p:nvGrpSpPr>
        <p:grpSpPr bwMode="auto">
          <a:xfrm>
            <a:off x="4191000" y="4038600"/>
            <a:ext cx="304800" cy="609600"/>
            <a:chOff x="1536" y="2976"/>
            <a:chExt cx="192" cy="384"/>
          </a:xfrm>
        </p:grpSpPr>
        <p:sp>
          <p:nvSpPr>
            <p:cNvPr id="5332" name="Oval 14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" name="Line 14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" name="Line 14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" name="Line 14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" name="Line 14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" name="Line 15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7" name="Group 151"/>
          <p:cNvGrpSpPr>
            <a:grpSpLocks/>
          </p:cNvGrpSpPr>
          <p:nvPr/>
        </p:nvGrpSpPr>
        <p:grpSpPr bwMode="auto">
          <a:xfrm>
            <a:off x="609600" y="3581400"/>
            <a:ext cx="304800" cy="609600"/>
            <a:chOff x="1536" y="2976"/>
            <a:chExt cx="192" cy="384"/>
          </a:xfrm>
        </p:grpSpPr>
        <p:sp>
          <p:nvSpPr>
            <p:cNvPr id="5326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8" name="Group 158"/>
          <p:cNvGrpSpPr>
            <a:grpSpLocks/>
          </p:cNvGrpSpPr>
          <p:nvPr/>
        </p:nvGrpSpPr>
        <p:grpSpPr bwMode="auto">
          <a:xfrm>
            <a:off x="6705600" y="6096000"/>
            <a:ext cx="304800" cy="609600"/>
            <a:chOff x="1536" y="2976"/>
            <a:chExt cx="192" cy="384"/>
          </a:xfrm>
        </p:grpSpPr>
        <p:sp>
          <p:nvSpPr>
            <p:cNvPr id="5320" name="Oval 15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1" name="Line 16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2" name="Line 16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3" name="Line 16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4" name="Line 16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" name="Line 16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9" name="Group 165"/>
          <p:cNvGrpSpPr>
            <a:grpSpLocks/>
          </p:cNvGrpSpPr>
          <p:nvPr/>
        </p:nvGrpSpPr>
        <p:grpSpPr bwMode="auto">
          <a:xfrm>
            <a:off x="8153400" y="5943600"/>
            <a:ext cx="304800" cy="609600"/>
            <a:chOff x="1536" y="2976"/>
            <a:chExt cx="192" cy="384"/>
          </a:xfrm>
        </p:grpSpPr>
        <p:sp>
          <p:nvSpPr>
            <p:cNvPr id="5314" name="Oval 16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5" name="Line 16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6" name="Line 16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7" name="Line 16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8" name="Line 17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9" name="Line 17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0" name="Group 172"/>
          <p:cNvGrpSpPr>
            <a:grpSpLocks/>
          </p:cNvGrpSpPr>
          <p:nvPr/>
        </p:nvGrpSpPr>
        <p:grpSpPr bwMode="auto">
          <a:xfrm>
            <a:off x="8763000" y="5943600"/>
            <a:ext cx="304800" cy="609600"/>
            <a:chOff x="1536" y="2976"/>
            <a:chExt cx="192" cy="384"/>
          </a:xfrm>
        </p:grpSpPr>
        <p:sp>
          <p:nvSpPr>
            <p:cNvPr id="5308" name="Oval 17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9" name="Line 17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0" name="Line 17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1" name="Line 17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2" name="Line 17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Line 17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1" name="Group 179"/>
          <p:cNvGrpSpPr>
            <a:grpSpLocks/>
          </p:cNvGrpSpPr>
          <p:nvPr/>
        </p:nvGrpSpPr>
        <p:grpSpPr bwMode="auto">
          <a:xfrm>
            <a:off x="2819400" y="5943600"/>
            <a:ext cx="304800" cy="609600"/>
            <a:chOff x="1536" y="2976"/>
            <a:chExt cx="192" cy="384"/>
          </a:xfrm>
        </p:grpSpPr>
        <p:sp>
          <p:nvSpPr>
            <p:cNvPr id="5302" name="Oval 18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3" name="Line 18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Line 18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Line 18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Line 18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Line 18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658" name="Group 186"/>
          <p:cNvGrpSpPr>
            <a:grpSpLocks/>
          </p:cNvGrpSpPr>
          <p:nvPr/>
        </p:nvGrpSpPr>
        <p:grpSpPr bwMode="auto">
          <a:xfrm>
            <a:off x="3429000" y="5943600"/>
            <a:ext cx="304800" cy="609600"/>
            <a:chOff x="1536" y="2976"/>
            <a:chExt cx="192" cy="384"/>
          </a:xfrm>
        </p:grpSpPr>
        <p:sp>
          <p:nvSpPr>
            <p:cNvPr id="5296" name="Oval 18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7" name="Line 18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Line 18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Line 19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Line 19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Line 19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3" name="Group 193"/>
          <p:cNvGrpSpPr>
            <a:grpSpLocks/>
          </p:cNvGrpSpPr>
          <p:nvPr/>
        </p:nvGrpSpPr>
        <p:grpSpPr bwMode="auto">
          <a:xfrm>
            <a:off x="4038600" y="5943600"/>
            <a:ext cx="304800" cy="609600"/>
            <a:chOff x="1536" y="2976"/>
            <a:chExt cx="192" cy="384"/>
          </a:xfrm>
        </p:grpSpPr>
        <p:sp>
          <p:nvSpPr>
            <p:cNvPr id="5290" name="Oval 19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1" name="Line 19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Line 19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Line 19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Line 19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Line 19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4" name="Group 200"/>
          <p:cNvGrpSpPr>
            <a:grpSpLocks/>
          </p:cNvGrpSpPr>
          <p:nvPr/>
        </p:nvGrpSpPr>
        <p:grpSpPr bwMode="auto">
          <a:xfrm>
            <a:off x="3429000" y="4038600"/>
            <a:ext cx="304800" cy="609600"/>
            <a:chOff x="1536" y="2976"/>
            <a:chExt cx="192" cy="384"/>
          </a:xfrm>
        </p:grpSpPr>
        <p:sp>
          <p:nvSpPr>
            <p:cNvPr id="5284" name="Oval 20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5" name="Line 20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Line 20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Line 20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Line 20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Line 20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5" name="Group 207"/>
          <p:cNvGrpSpPr>
            <a:grpSpLocks/>
          </p:cNvGrpSpPr>
          <p:nvPr/>
        </p:nvGrpSpPr>
        <p:grpSpPr bwMode="auto">
          <a:xfrm>
            <a:off x="5791200" y="5943600"/>
            <a:ext cx="304800" cy="609600"/>
            <a:chOff x="1536" y="2976"/>
            <a:chExt cx="192" cy="384"/>
          </a:xfrm>
        </p:grpSpPr>
        <p:sp>
          <p:nvSpPr>
            <p:cNvPr id="5278" name="Oval 20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Line 20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Line 21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Line 21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Line 21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Line 21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6" name="Group 214"/>
          <p:cNvGrpSpPr>
            <a:grpSpLocks/>
          </p:cNvGrpSpPr>
          <p:nvPr/>
        </p:nvGrpSpPr>
        <p:grpSpPr bwMode="auto">
          <a:xfrm>
            <a:off x="6400800" y="5943600"/>
            <a:ext cx="304800" cy="609600"/>
            <a:chOff x="1536" y="2976"/>
            <a:chExt cx="192" cy="384"/>
          </a:xfrm>
        </p:grpSpPr>
        <p:sp>
          <p:nvSpPr>
            <p:cNvPr id="5272" name="Oval 21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" name="Line 21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Line 21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Line 21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Line 21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Line 22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7" name="Group 221"/>
          <p:cNvGrpSpPr>
            <a:grpSpLocks/>
          </p:cNvGrpSpPr>
          <p:nvPr/>
        </p:nvGrpSpPr>
        <p:grpSpPr bwMode="auto">
          <a:xfrm>
            <a:off x="457200" y="5943600"/>
            <a:ext cx="304800" cy="609600"/>
            <a:chOff x="1536" y="2976"/>
            <a:chExt cx="192" cy="384"/>
          </a:xfrm>
        </p:grpSpPr>
        <p:sp>
          <p:nvSpPr>
            <p:cNvPr id="5266" name="Oval 22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7" name="Line 22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Line 22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Line 22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Line 22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Line 22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8" name="Group 228"/>
          <p:cNvGrpSpPr>
            <a:grpSpLocks/>
          </p:cNvGrpSpPr>
          <p:nvPr/>
        </p:nvGrpSpPr>
        <p:grpSpPr bwMode="auto">
          <a:xfrm>
            <a:off x="990600" y="3810000"/>
            <a:ext cx="304800" cy="609600"/>
            <a:chOff x="1536" y="2976"/>
            <a:chExt cx="192" cy="384"/>
          </a:xfrm>
        </p:grpSpPr>
        <p:sp>
          <p:nvSpPr>
            <p:cNvPr id="5260" name="Oval 22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1" name="Line 23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Line 23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Line 23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Line 23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Line 23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9" name="Group 235"/>
          <p:cNvGrpSpPr>
            <a:grpSpLocks/>
          </p:cNvGrpSpPr>
          <p:nvPr/>
        </p:nvGrpSpPr>
        <p:grpSpPr bwMode="auto">
          <a:xfrm>
            <a:off x="7543800" y="5943600"/>
            <a:ext cx="304800" cy="609600"/>
            <a:chOff x="1536" y="2976"/>
            <a:chExt cx="192" cy="384"/>
          </a:xfrm>
        </p:grpSpPr>
        <p:sp>
          <p:nvSpPr>
            <p:cNvPr id="5254" name="Oval 23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5" name="Line 23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Line 23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Line 23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Line 24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Line 24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0" name="Group 242"/>
          <p:cNvGrpSpPr>
            <a:grpSpLocks/>
          </p:cNvGrpSpPr>
          <p:nvPr/>
        </p:nvGrpSpPr>
        <p:grpSpPr bwMode="auto">
          <a:xfrm>
            <a:off x="5257800" y="5943600"/>
            <a:ext cx="304800" cy="609600"/>
            <a:chOff x="1536" y="2976"/>
            <a:chExt cx="192" cy="384"/>
          </a:xfrm>
        </p:grpSpPr>
        <p:sp>
          <p:nvSpPr>
            <p:cNvPr id="5248" name="Oval 24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9" name="Line 24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Line 24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Line 24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Line 24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Line 24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1" name="Group 249"/>
          <p:cNvGrpSpPr>
            <a:grpSpLocks/>
          </p:cNvGrpSpPr>
          <p:nvPr/>
        </p:nvGrpSpPr>
        <p:grpSpPr bwMode="auto">
          <a:xfrm>
            <a:off x="2209800" y="5943600"/>
            <a:ext cx="304800" cy="609600"/>
            <a:chOff x="1536" y="2976"/>
            <a:chExt cx="192" cy="384"/>
          </a:xfrm>
        </p:grpSpPr>
        <p:sp>
          <p:nvSpPr>
            <p:cNvPr id="5242" name="Oval 25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" name="Line 25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Line 25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Line 25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Line 25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Line 25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2" name="Group 256"/>
          <p:cNvGrpSpPr>
            <a:grpSpLocks/>
          </p:cNvGrpSpPr>
          <p:nvPr/>
        </p:nvGrpSpPr>
        <p:grpSpPr bwMode="auto">
          <a:xfrm>
            <a:off x="1371600" y="3657600"/>
            <a:ext cx="304800" cy="609600"/>
            <a:chOff x="1536" y="2976"/>
            <a:chExt cx="192" cy="384"/>
          </a:xfrm>
        </p:grpSpPr>
        <p:sp>
          <p:nvSpPr>
            <p:cNvPr id="5236" name="Oval 25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7" name="Line 25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Line 25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Line 26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Line 26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Line 26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3" name="Group 263"/>
          <p:cNvGrpSpPr>
            <a:grpSpLocks/>
          </p:cNvGrpSpPr>
          <p:nvPr/>
        </p:nvGrpSpPr>
        <p:grpSpPr bwMode="auto">
          <a:xfrm>
            <a:off x="6324600" y="1295400"/>
            <a:ext cx="304800" cy="609600"/>
            <a:chOff x="1536" y="2976"/>
            <a:chExt cx="192" cy="384"/>
          </a:xfrm>
        </p:grpSpPr>
        <p:sp>
          <p:nvSpPr>
            <p:cNvPr id="5230" name="Oval 26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" name="Line 26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Line 26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Line 26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Line 26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Line 26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4" name="Group 270"/>
          <p:cNvGrpSpPr>
            <a:grpSpLocks/>
          </p:cNvGrpSpPr>
          <p:nvPr/>
        </p:nvGrpSpPr>
        <p:grpSpPr bwMode="auto">
          <a:xfrm>
            <a:off x="7086600" y="1447800"/>
            <a:ext cx="304800" cy="609600"/>
            <a:chOff x="1536" y="2976"/>
            <a:chExt cx="192" cy="384"/>
          </a:xfrm>
        </p:grpSpPr>
        <p:sp>
          <p:nvSpPr>
            <p:cNvPr id="5224" name="Oval 27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" name="Line 27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Line 27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Line 27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Line 27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Line 27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5" name="Group 277"/>
          <p:cNvGrpSpPr>
            <a:grpSpLocks/>
          </p:cNvGrpSpPr>
          <p:nvPr/>
        </p:nvGrpSpPr>
        <p:grpSpPr bwMode="auto">
          <a:xfrm>
            <a:off x="8382000" y="3581400"/>
            <a:ext cx="304800" cy="609600"/>
            <a:chOff x="1536" y="2976"/>
            <a:chExt cx="192" cy="384"/>
          </a:xfrm>
        </p:grpSpPr>
        <p:sp>
          <p:nvSpPr>
            <p:cNvPr id="5218" name="Oval 27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Line 27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Line 28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Line 28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Line 28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Line 28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6" name="Group 284"/>
          <p:cNvGrpSpPr>
            <a:grpSpLocks/>
          </p:cNvGrpSpPr>
          <p:nvPr/>
        </p:nvGrpSpPr>
        <p:grpSpPr bwMode="auto">
          <a:xfrm>
            <a:off x="7239000" y="3733800"/>
            <a:ext cx="304800" cy="609600"/>
            <a:chOff x="1536" y="2976"/>
            <a:chExt cx="192" cy="384"/>
          </a:xfrm>
        </p:grpSpPr>
        <p:sp>
          <p:nvSpPr>
            <p:cNvPr id="5212" name="Oval 28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Line 28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Line 28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Line 28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Line 28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Line 29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7" name="Group 291"/>
          <p:cNvGrpSpPr>
            <a:grpSpLocks/>
          </p:cNvGrpSpPr>
          <p:nvPr/>
        </p:nvGrpSpPr>
        <p:grpSpPr bwMode="auto">
          <a:xfrm>
            <a:off x="7620000" y="3962400"/>
            <a:ext cx="304800" cy="609600"/>
            <a:chOff x="1536" y="2976"/>
            <a:chExt cx="192" cy="384"/>
          </a:xfrm>
        </p:grpSpPr>
        <p:sp>
          <p:nvSpPr>
            <p:cNvPr id="5206" name="Oval 29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Line 29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Line 29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Line 29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Line 29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Line 29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8" name="Group 298"/>
          <p:cNvGrpSpPr>
            <a:grpSpLocks/>
          </p:cNvGrpSpPr>
          <p:nvPr/>
        </p:nvGrpSpPr>
        <p:grpSpPr bwMode="auto">
          <a:xfrm>
            <a:off x="8001000" y="3810000"/>
            <a:ext cx="304800" cy="609600"/>
            <a:chOff x="1536" y="2976"/>
            <a:chExt cx="192" cy="384"/>
          </a:xfrm>
        </p:grpSpPr>
        <p:sp>
          <p:nvSpPr>
            <p:cNvPr id="5200" name="Oval 29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Line 30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Line 30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Line 30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Line 30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Line 30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777" name="Oval 305"/>
          <p:cNvSpPr>
            <a:spLocks noChangeArrowheads="1"/>
          </p:cNvSpPr>
          <p:nvPr/>
        </p:nvSpPr>
        <p:spPr bwMode="auto">
          <a:xfrm>
            <a:off x="6553200" y="3124200"/>
            <a:ext cx="2362200" cy="1676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778" name="Oval 306"/>
          <p:cNvSpPr>
            <a:spLocks noChangeArrowheads="1"/>
          </p:cNvSpPr>
          <p:nvPr/>
        </p:nvSpPr>
        <p:spPr bwMode="auto">
          <a:xfrm>
            <a:off x="304800" y="3048000"/>
            <a:ext cx="2057400" cy="1676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Text Box 307"/>
          <p:cNvSpPr txBox="1">
            <a:spLocks noChangeArrowheads="1"/>
          </p:cNvSpPr>
          <p:nvPr/>
        </p:nvSpPr>
        <p:spPr bwMode="auto">
          <a:xfrm>
            <a:off x="3657600" y="1295400"/>
            <a:ext cx="1198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FF00"/>
                </a:solidFill>
              </a:rPr>
              <a:t>God</a:t>
            </a:r>
          </a:p>
        </p:txBody>
      </p:sp>
      <p:sp>
        <p:nvSpPr>
          <p:cNvPr id="5172" name="Line 308"/>
          <p:cNvSpPr>
            <a:spLocks noChangeShapeType="1"/>
          </p:cNvSpPr>
          <p:nvPr/>
        </p:nvSpPr>
        <p:spPr bwMode="auto">
          <a:xfrm flipV="1">
            <a:off x="914400" y="1752600"/>
            <a:ext cx="2819400" cy="18288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73" name="Line 309"/>
          <p:cNvSpPr>
            <a:spLocks noChangeShapeType="1"/>
          </p:cNvSpPr>
          <p:nvPr/>
        </p:nvSpPr>
        <p:spPr bwMode="auto">
          <a:xfrm flipV="1">
            <a:off x="1219200" y="1828800"/>
            <a:ext cx="2514600" cy="1905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74" name="Line 310"/>
          <p:cNvSpPr>
            <a:spLocks noChangeShapeType="1"/>
          </p:cNvSpPr>
          <p:nvPr/>
        </p:nvSpPr>
        <p:spPr bwMode="auto">
          <a:xfrm flipV="1">
            <a:off x="1600200" y="1905000"/>
            <a:ext cx="2209800" cy="1676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75" name="Line 311"/>
          <p:cNvSpPr>
            <a:spLocks noChangeShapeType="1"/>
          </p:cNvSpPr>
          <p:nvPr/>
        </p:nvSpPr>
        <p:spPr bwMode="auto">
          <a:xfrm flipV="1">
            <a:off x="2057400" y="1981200"/>
            <a:ext cx="19050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76" name="Line 312"/>
          <p:cNvSpPr>
            <a:spLocks noChangeShapeType="1"/>
          </p:cNvSpPr>
          <p:nvPr/>
        </p:nvSpPr>
        <p:spPr bwMode="auto">
          <a:xfrm flipV="1">
            <a:off x="3200400" y="1981200"/>
            <a:ext cx="838200" cy="1752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77" name="Line 313"/>
          <p:cNvSpPr>
            <a:spLocks noChangeShapeType="1"/>
          </p:cNvSpPr>
          <p:nvPr/>
        </p:nvSpPr>
        <p:spPr bwMode="auto">
          <a:xfrm flipV="1">
            <a:off x="3657600" y="1981200"/>
            <a:ext cx="45720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78" name="Line 314"/>
          <p:cNvSpPr>
            <a:spLocks noChangeShapeType="1"/>
          </p:cNvSpPr>
          <p:nvPr/>
        </p:nvSpPr>
        <p:spPr bwMode="auto">
          <a:xfrm flipV="1">
            <a:off x="3962400" y="1981200"/>
            <a:ext cx="228600" cy="1752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79" name="Line 315"/>
          <p:cNvSpPr>
            <a:spLocks noChangeShapeType="1"/>
          </p:cNvSpPr>
          <p:nvPr/>
        </p:nvSpPr>
        <p:spPr bwMode="auto">
          <a:xfrm flipH="1" flipV="1">
            <a:off x="4267200" y="1981200"/>
            <a:ext cx="15240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0" name="Line 316"/>
          <p:cNvSpPr>
            <a:spLocks noChangeShapeType="1"/>
          </p:cNvSpPr>
          <p:nvPr/>
        </p:nvSpPr>
        <p:spPr bwMode="auto">
          <a:xfrm flipH="1" flipV="1">
            <a:off x="4343400" y="1981200"/>
            <a:ext cx="304800" cy="2133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1" name="Line 317"/>
          <p:cNvSpPr>
            <a:spLocks noChangeShapeType="1"/>
          </p:cNvSpPr>
          <p:nvPr/>
        </p:nvSpPr>
        <p:spPr bwMode="auto">
          <a:xfrm flipH="1" flipV="1">
            <a:off x="4419600" y="1981200"/>
            <a:ext cx="1219200" cy="1295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2" name="Line 318"/>
          <p:cNvSpPr>
            <a:spLocks noChangeShapeType="1"/>
          </p:cNvSpPr>
          <p:nvPr/>
        </p:nvSpPr>
        <p:spPr bwMode="auto">
          <a:xfrm flipH="1" flipV="1">
            <a:off x="4572000" y="1981200"/>
            <a:ext cx="2286000" cy="1676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3" name="Line 319"/>
          <p:cNvSpPr>
            <a:spLocks noChangeShapeType="1"/>
          </p:cNvSpPr>
          <p:nvPr/>
        </p:nvSpPr>
        <p:spPr bwMode="auto">
          <a:xfrm flipH="1" flipV="1">
            <a:off x="4724400" y="1981200"/>
            <a:ext cx="2667000" cy="1752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4" name="Line 320"/>
          <p:cNvSpPr>
            <a:spLocks noChangeShapeType="1"/>
          </p:cNvSpPr>
          <p:nvPr/>
        </p:nvSpPr>
        <p:spPr bwMode="auto">
          <a:xfrm flipH="1" flipV="1">
            <a:off x="4800600" y="1905000"/>
            <a:ext cx="297180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5" name="Line 321"/>
          <p:cNvSpPr>
            <a:spLocks noChangeShapeType="1"/>
          </p:cNvSpPr>
          <p:nvPr/>
        </p:nvSpPr>
        <p:spPr bwMode="auto">
          <a:xfrm flipH="1" flipV="1">
            <a:off x="4876800" y="1828800"/>
            <a:ext cx="320040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6" name="Line 322"/>
          <p:cNvSpPr>
            <a:spLocks noChangeShapeType="1"/>
          </p:cNvSpPr>
          <p:nvPr/>
        </p:nvSpPr>
        <p:spPr bwMode="auto">
          <a:xfrm flipH="1" flipV="1">
            <a:off x="4876800" y="1752600"/>
            <a:ext cx="3505200" cy="18288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7" name="Line 323"/>
          <p:cNvSpPr>
            <a:spLocks noChangeShapeType="1"/>
          </p:cNvSpPr>
          <p:nvPr/>
        </p:nvSpPr>
        <p:spPr bwMode="auto">
          <a:xfrm flipH="1">
            <a:off x="4876800" y="1371600"/>
            <a:ext cx="1447800" cy="76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8" name="Line 324"/>
          <p:cNvSpPr>
            <a:spLocks noChangeShapeType="1"/>
          </p:cNvSpPr>
          <p:nvPr/>
        </p:nvSpPr>
        <p:spPr bwMode="auto">
          <a:xfrm flipH="1">
            <a:off x="4876800" y="1447800"/>
            <a:ext cx="1905000" cy="76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89" name="Line 325"/>
          <p:cNvSpPr>
            <a:spLocks noChangeShapeType="1"/>
          </p:cNvSpPr>
          <p:nvPr/>
        </p:nvSpPr>
        <p:spPr bwMode="auto">
          <a:xfrm flipH="1" flipV="1">
            <a:off x="4876800" y="1600200"/>
            <a:ext cx="2286000" cy="228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05798" name="Group 326"/>
          <p:cNvGrpSpPr>
            <a:grpSpLocks/>
          </p:cNvGrpSpPr>
          <p:nvPr/>
        </p:nvGrpSpPr>
        <p:grpSpPr bwMode="auto">
          <a:xfrm>
            <a:off x="2590800" y="3581400"/>
            <a:ext cx="2667000" cy="2133600"/>
            <a:chOff x="1632" y="2256"/>
            <a:chExt cx="1680" cy="1344"/>
          </a:xfrm>
        </p:grpSpPr>
        <p:sp>
          <p:nvSpPr>
            <p:cNvPr id="5198" name="Oval 327"/>
            <p:cNvSpPr>
              <a:spLocks noChangeArrowheads="1"/>
            </p:cNvSpPr>
            <p:nvPr/>
          </p:nvSpPr>
          <p:spPr bwMode="auto">
            <a:xfrm>
              <a:off x="1632" y="2256"/>
              <a:ext cx="1680" cy="1344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Text Box 328"/>
            <p:cNvSpPr txBox="1">
              <a:spLocks noChangeArrowheads="1"/>
            </p:cNvSpPr>
            <p:nvPr/>
          </p:nvSpPr>
          <p:spPr bwMode="auto">
            <a:xfrm>
              <a:off x="1680" y="2976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>
                  <a:solidFill>
                    <a:srgbClr val="FFFF00"/>
                  </a:solidFill>
                </a:rPr>
                <a:t>Local Church</a:t>
              </a:r>
            </a:p>
          </p:txBody>
        </p:sp>
      </p:grpSp>
      <p:grpSp>
        <p:nvGrpSpPr>
          <p:cNvPr id="5191" name="Group 329"/>
          <p:cNvGrpSpPr>
            <a:grpSpLocks/>
          </p:cNvGrpSpPr>
          <p:nvPr/>
        </p:nvGrpSpPr>
        <p:grpSpPr bwMode="auto">
          <a:xfrm>
            <a:off x="3733800" y="6096000"/>
            <a:ext cx="304800" cy="609600"/>
            <a:chOff x="1536" y="2976"/>
            <a:chExt cx="192" cy="384"/>
          </a:xfrm>
        </p:grpSpPr>
        <p:sp>
          <p:nvSpPr>
            <p:cNvPr id="5192" name="Oval 33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Line 33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Line 33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Line 33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Line 33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Line 33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53436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6586E-6 L 0.01666 -0.133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5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6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8.88889E-6 L -0.05834 -0.05556 " pathEditMode="relative" ptsTypes="AA">
                                      <p:cBhvr>
                                        <p:cTn id="25" dur="20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777" grpId="0" animBg="1"/>
      <p:bldP spid="1057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Exist?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591"/>
            <a:ext cx="8229600" cy="4625609"/>
          </a:xfrm>
        </p:spPr>
        <p:txBody>
          <a:bodyPr>
            <a:normAutofit/>
          </a:bodyPr>
          <a:lstStyle/>
          <a:p>
            <a:r>
              <a:rPr lang="en-US" sz="3400" dirty="0" smtClean="0"/>
              <a:t>“fullness of Him” (Ephesians 1:22-23)</a:t>
            </a:r>
          </a:p>
          <a:p>
            <a:r>
              <a:rPr lang="en-US" sz="3400" dirty="0" smtClean="0"/>
              <a:t>What does this “fullness” mean? </a:t>
            </a:r>
          </a:p>
          <a:p>
            <a:pPr lvl="1"/>
            <a:r>
              <a:rPr lang="en-US" sz="2900" dirty="0" smtClean="0"/>
              <a:t>completion; fulfillment; that which fills another</a:t>
            </a:r>
          </a:p>
          <a:p>
            <a:pPr lvl="1"/>
            <a:r>
              <a:rPr lang="en-US" sz="2900" dirty="0" smtClean="0"/>
              <a:t>Jesus = God’s (Colossians 2:9), Body = Jesus’ </a:t>
            </a:r>
          </a:p>
          <a:p>
            <a:r>
              <a:rPr lang="en-US" sz="3400" dirty="0" smtClean="0"/>
              <a:t>“Body” = Us (cf. 1 Corinthians 12:27-28)</a:t>
            </a:r>
          </a:p>
          <a:p>
            <a:r>
              <a:rPr lang="en-US" sz="3400" dirty="0" smtClean="0"/>
              <a:t>We are the completion of Jesus!</a:t>
            </a:r>
          </a:p>
        </p:txBody>
      </p:sp>
    </p:spTree>
    <p:extLst>
      <p:ext uri="{BB962C8B-B14F-4D97-AF65-F5344CB8AC3E}">
        <p14:creationId xmlns:p14="http://schemas.microsoft.com/office/powerpoint/2010/main" xmlns="" val="27310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at Work:</a:t>
            </a:r>
            <a:br>
              <a:rPr lang="en-US" dirty="0" smtClean="0"/>
            </a:br>
            <a:r>
              <a:rPr lang="en-US" dirty="0" smtClean="0"/>
              <a:t>Fulfilling Jesus’ Work &amp; 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>
            <a:noAutofit/>
          </a:bodyPr>
          <a:lstStyle/>
          <a:p>
            <a:pPr marL="118872" indent="0">
              <a:lnSpc>
                <a:spcPct val="150000"/>
              </a:lnSpc>
              <a:buNone/>
            </a:pPr>
            <a:r>
              <a:rPr lang="en-US" i="1" dirty="0" smtClean="0"/>
              <a:t>We are the</a:t>
            </a:r>
            <a:r>
              <a:rPr lang="en-US" i="1" dirty="0"/>
              <a:t> </a:t>
            </a:r>
            <a:r>
              <a:rPr lang="en-US" i="1" dirty="0" smtClean="0"/>
              <a:t>fullness of Jesus in…</a:t>
            </a:r>
          </a:p>
          <a:p>
            <a:r>
              <a:rPr lang="en-US" sz="2800" dirty="0" smtClean="0"/>
              <a:t>Salvation (Ephesians 2:1-10)</a:t>
            </a:r>
          </a:p>
          <a:p>
            <a:r>
              <a:rPr lang="en-US" sz="2800" dirty="0" smtClean="0"/>
              <a:t>Unification (Ephesians 2:11-22</a:t>
            </a:r>
            <a:r>
              <a:rPr lang="en-US" sz="2700" dirty="0" smtClean="0"/>
              <a:t>)</a:t>
            </a:r>
          </a:p>
          <a:p>
            <a:pPr lvl="1"/>
            <a:r>
              <a:rPr lang="en-US" sz="2500" dirty="0" smtClean="0"/>
              <a:t>Of the Spirit (Ephesians 4:1-3)</a:t>
            </a:r>
          </a:p>
          <a:p>
            <a:pPr lvl="1"/>
            <a:r>
              <a:rPr lang="en-US" sz="2500" dirty="0" smtClean="0"/>
              <a:t>Of the Faith (Ephesians 4:11-16)</a:t>
            </a:r>
          </a:p>
          <a:p>
            <a:r>
              <a:rPr lang="en-US" sz="2800" dirty="0" smtClean="0"/>
              <a:t>Transformation (Ephesians 4:17-24)</a:t>
            </a:r>
          </a:p>
          <a:p>
            <a:r>
              <a:rPr lang="en-US" sz="2800" dirty="0" smtClean="0"/>
              <a:t>Sanctification (Ephesians 5:1-21)</a:t>
            </a:r>
          </a:p>
          <a:p>
            <a:pPr lvl="1"/>
            <a:r>
              <a:rPr lang="en-US" sz="2500" dirty="0" smtClean="0"/>
              <a:t>Based on </a:t>
            </a:r>
            <a:r>
              <a:rPr lang="en-US" sz="2500" u="sng" dirty="0" smtClean="0"/>
              <a:t>Love</a:t>
            </a:r>
            <a:r>
              <a:rPr lang="en-US" sz="2500" dirty="0" smtClean="0"/>
              <a:t> &amp; </a:t>
            </a:r>
            <a:r>
              <a:rPr lang="en-US" sz="2500" u="sng" dirty="0" smtClean="0"/>
              <a:t>Purity</a:t>
            </a:r>
          </a:p>
          <a:p>
            <a:pPr lvl="1"/>
            <a:r>
              <a:rPr lang="en-US" sz="2500" dirty="0" smtClean="0"/>
              <a:t>For God &amp; Each Other</a:t>
            </a:r>
          </a:p>
        </p:txBody>
      </p:sp>
    </p:spTree>
    <p:extLst>
      <p:ext uri="{BB962C8B-B14F-4D97-AF65-F5344CB8AC3E}">
        <p14:creationId xmlns:p14="http://schemas.microsoft.com/office/powerpoint/2010/main" xmlns="" val="215954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Headed?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i="1" dirty="0" smtClean="0"/>
              <a:t>“that </a:t>
            </a:r>
            <a:r>
              <a:rPr lang="en-US" i="1" dirty="0"/>
              <a:t>He might present her to Himself a glorious church, not having spot or wrinkle or any such thing, but that she should be holy and without blemish</a:t>
            </a:r>
            <a:r>
              <a:rPr lang="en-US" i="1" dirty="0" smtClean="0"/>
              <a:t>.” ~ Ephesians 5:27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4000" b="1" dirty="0" smtClean="0"/>
              <a:t>Our destiny is to be in perfect, eternal fellowship </a:t>
            </a:r>
            <a:r>
              <a:rPr lang="en-US" sz="4000" b="1" dirty="0"/>
              <a:t>w</a:t>
            </a:r>
            <a:r>
              <a:rPr lang="en-US" sz="4000" b="1" dirty="0" smtClean="0"/>
              <a:t>ith Jesus!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09442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448</TotalTime>
  <Words>376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Jesus’ Building Project</vt:lpstr>
      <vt:lpstr>“Upon This Rock” (Matthew 16:13-19)</vt:lpstr>
      <vt:lpstr>What Is the Church?</vt:lpstr>
      <vt:lpstr>Who Is the Church?</vt:lpstr>
      <vt:lpstr>The Church</vt:lpstr>
      <vt:lpstr>The Local Church</vt:lpstr>
      <vt:lpstr>Why Do We Exist? </vt:lpstr>
      <vt:lpstr>The Body at Work: Fulfilling Jesus’ Work &amp; Purpose </vt:lpstr>
      <vt:lpstr>Where Are We Headed?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Jesus Built</dc:title>
  <dc:creator>Windows User</dc:creator>
  <cp:lastModifiedBy> </cp:lastModifiedBy>
  <cp:revision>111</cp:revision>
  <dcterms:created xsi:type="dcterms:W3CDTF">2010-11-18T19:26:28Z</dcterms:created>
  <dcterms:modified xsi:type="dcterms:W3CDTF">2010-12-19T22:55:36Z</dcterms:modified>
</cp:coreProperties>
</file>