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7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6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5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3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7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18517-D62D-49F4-B246-75F44E0B6E5D}" type="datetimeFigureOut">
              <a:rPr lang="en-US" smtClean="0"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87BC-40DA-426E-A778-93F8659F9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3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454152"/>
            <a:ext cx="8686800" cy="841248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What would my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ife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ook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ike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ithout Jesus in it?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Goal(s)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Guiding Principles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Personality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Relationships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Occupation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1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962400"/>
            <a:ext cx="7010400" cy="1222375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chemeClr val="tx2">
                    <a:lumMod val="75000"/>
                  </a:schemeClr>
                </a:solidFill>
              </a:rPr>
              <a:t>Jesus Changes Everything</a:t>
            </a:r>
            <a:endParaRPr lang="en-US" sz="4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410200"/>
            <a:ext cx="7772400" cy="119970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Therefore if anyone is in Christ he is a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new creation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 old things have passed away, behold,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all things have been made new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 Corinthians 5:17)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8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Lessons from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Man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Changed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by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 am this Man, and I have my “Legion” too.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Jesus can Change anybody—even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e!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Jesus is the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only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power for Change in my life.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With Jesus, my life will completely Change (and that will probably hurt a lot).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My Changed life is devoted to being a testimony to the greatness and mercy of God.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5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125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would my life look like without Jesus in it?</vt:lpstr>
      <vt:lpstr>Jesus Changes Everything</vt:lpstr>
      <vt:lpstr>PowerPoint Presentation</vt:lpstr>
      <vt:lpstr>PowerPoint Presentation</vt:lpstr>
      <vt:lpstr>Lessons from a Man Changed by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</dc:title>
  <dc:creator>Windows User</dc:creator>
  <cp:lastModifiedBy>Windows User</cp:lastModifiedBy>
  <cp:revision>23</cp:revision>
  <dcterms:created xsi:type="dcterms:W3CDTF">2011-06-26T04:07:06Z</dcterms:created>
  <dcterms:modified xsi:type="dcterms:W3CDTF">2011-06-26T20:47:40Z</dcterms:modified>
</cp:coreProperties>
</file>